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66" r:id="rId3"/>
    <p:sldId id="279" r:id="rId4"/>
    <p:sldId id="268" r:id="rId5"/>
    <p:sldId id="259" r:id="rId6"/>
    <p:sldId id="260" r:id="rId7"/>
    <p:sldId id="270" r:id="rId8"/>
    <p:sldId id="309" r:id="rId9"/>
    <p:sldId id="280" r:id="rId10"/>
    <p:sldId id="258" r:id="rId11"/>
    <p:sldId id="273" r:id="rId12"/>
    <p:sldId id="272" r:id="rId13"/>
    <p:sldId id="269" r:id="rId14"/>
    <p:sldId id="276" r:id="rId15"/>
    <p:sldId id="281" r:id="rId16"/>
    <p:sldId id="277" r:id="rId17"/>
    <p:sldId id="275" r:id="rId18"/>
    <p:sldId id="262" r:id="rId19"/>
    <p:sldId id="263" r:id="rId20"/>
    <p:sldId id="267" r:id="rId21"/>
    <p:sldId id="284" r:id="rId22"/>
    <p:sldId id="274" r:id="rId23"/>
    <p:sldId id="311" r:id="rId24"/>
    <p:sldId id="283" r:id="rId25"/>
    <p:sldId id="285" r:id="rId26"/>
    <p:sldId id="287" r:id="rId27"/>
    <p:sldId id="290" r:id="rId28"/>
    <p:sldId id="256" r:id="rId29"/>
    <p:sldId id="306" r:id="rId30"/>
    <p:sldId id="295" r:id="rId31"/>
    <p:sldId id="265" r:id="rId32"/>
    <p:sldId id="291" r:id="rId33"/>
    <p:sldId id="264" r:id="rId34"/>
    <p:sldId id="292" r:id="rId35"/>
    <p:sldId id="271" r:id="rId36"/>
    <p:sldId id="293" r:id="rId37"/>
    <p:sldId id="286" r:id="rId38"/>
    <p:sldId id="296" r:id="rId39"/>
    <p:sldId id="288" r:id="rId40"/>
    <p:sldId id="282" r:id="rId41"/>
    <p:sldId id="289" r:id="rId42"/>
    <p:sldId id="278" r:id="rId43"/>
    <p:sldId id="261" r:id="rId44"/>
    <p:sldId id="304" r:id="rId45"/>
    <p:sldId id="294" r:id="rId46"/>
    <p:sldId id="305" r:id="rId47"/>
    <p:sldId id="30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6538"/>
    <a:srgbClr val="91714A"/>
    <a:srgbClr val="927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3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8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6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5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8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0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3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59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5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34F6-1215-4860-8598-58D9F278577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094F1A5-36C4-420F-A3BC-C48D01D5CD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4.gif"/><Relationship Id="rId4" Type="http://schemas.openxmlformats.org/officeDocument/2006/relationships/hyperlink" Target="https://lire-ecrire-compter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5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2DA94-3181-C42C-F3DD-EA6D3FACFD76}"/>
              </a:ext>
            </a:extLst>
          </p:cNvPr>
          <p:cNvSpPr/>
          <p:nvPr/>
        </p:nvSpPr>
        <p:spPr>
          <a:xfrm>
            <a:off x="3293658" y="1898872"/>
            <a:ext cx="528664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bon indice:</a:t>
            </a:r>
          </a:p>
          <a:p>
            <a:pPr algn="ctr"/>
            <a:r>
              <a:rPr lang="fr-F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Inférences avec ou sans images</a:t>
            </a:r>
            <a:endParaRPr lang="fr-FR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3A50B7-19EE-B73A-E4D2-2FC201C1D1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79" y="-91756"/>
            <a:ext cx="3547021" cy="39411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97310C-14E8-83BB-47FB-12E89A9E6A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3" y="4044255"/>
            <a:ext cx="3524250" cy="2857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A34B62-3344-852A-872B-7340F09C518A}"/>
              </a:ext>
            </a:extLst>
          </p:cNvPr>
          <p:cNvSpPr txBox="1"/>
          <p:nvPr/>
        </p:nvSpPr>
        <p:spPr>
          <a:xfrm>
            <a:off x="3034748" y="5473005"/>
            <a:ext cx="6771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PPT réalisé grâce au jeu proposé sur l’excellent site:</a:t>
            </a:r>
          </a:p>
          <a:p>
            <a:pPr algn="ctr"/>
            <a:r>
              <a:rPr lang="fr-FR" sz="1400" dirty="0">
                <a:hlinkClick r:id="rId4"/>
              </a:rPr>
              <a:t>https://lire-ecrire-compter.com/</a:t>
            </a:r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Pour jouer, il suffit de lire le texte et répondre à la question.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Si besoin ou si vous le souhaitez, cliquez sur le mur marron qui va disparaître et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 vous verrez des dessins. Cliquez alors sur la réponse en dessin .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6338239-0AB1-0B24-C01E-0A0094CAFD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49" y="6366727"/>
            <a:ext cx="1349651" cy="491273"/>
          </a:xfrm>
          <a:prstGeom prst="rect">
            <a:avLst/>
          </a:prstGeom>
        </p:spPr>
      </p:pic>
      <p:sp>
        <p:nvSpPr>
          <p:cNvPr id="3" name="Rectangle : coins arrondi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6A0C86-0C3D-ABF4-EA85-8E15F2A0AA03}"/>
              </a:ext>
            </a:extLst>
          </p:cNvPr>
          <p:cNvSpPr/>
          <p:nvPr/>
        </p:nvSpPr>
        <p:spPr>
          <a:xfrm>
            <a:off x="4572000" y="3849378"/>
            <a:ext cx="1524000" cy="1186448"/>
          </a:xfrm>
          <a:prstGeom prst="roundRect">
            <a:avLst/>
          </a:prstGeom>
          <a:solidFill>
            <a:srgbClr val="866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5" name="Rectangle : coins arrondis 4">
            <a:hlinkClick r:id="rId6" action="ppaction://hlinksldjump"/>
            <a:extLst>
              <a:ext uri="{FF2B5EF4-FFF2-40B4-BE49-F238E27FC236}">
                <a16:creationId xmlns:a16="http://schemas.microsoft.com/office/drawing/2014/main" id="{0674F409-9302-775F-1132-0042381195EE}"/>
              </a:ext>
            </a:extLst>
          </p:cNvPr>
          <p:cNvSpPr/>
          <p:nvPr/>
        </p:nvSpPr>
        <p:spPr>
          <a:xfrm>
            <a:off x="6353143" y="3849378"/>
            <a:ext cx="1524000" cy="1186448"/>
          </a:xfrm>
          <a:prstGeom prst="roundRect">
            <a:avLst/>
          </a:prstGeom>
          <a:solidFill>
            <a:srgbClr val="866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403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DA1FAD-5CC7-890C-8E4B-B351A4B09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814" y="4467437"/>
            <a:ext cx="3053327" cy="208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9E030788-B51C-F1F9-7E33-1F8E97FDCF1A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65CEE87A-7B22-6971-CC97-13E7142D7D0E}"/>
              </a:ext>
            </a:extLst>
          </p:cNvPr>
          <p:cNvSpPr/>
          <p:nvPr/>
        </p:nvSpPr>
        <p:spPr>
          <a:xfrm>
            <a:off x="2512936" y="264937"/>
            <a:ext cx="872836" cy="10407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9617E-46D9-4280-38FC-C862BFC6D689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11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866513-EB24-B47A-ED73-038115667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79" y="4188830"/>
            <a:ext cx="3364144" cy="2285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41560678-0342-383C-34A3-BD88734E4FEB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1811F174-F255-B0C2-0D57-11DB363F6FEA}"/>
              </a:ext>
            </a:extLst>
          </p:cNvPr>
          <p:cNvSpPr/>
          <p:nvPr/>
        </p:nvSpPr>
        <p:spPr>
          <a:xfrm>
            <a:off x="5223164" y="1226889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2C4FE-8648-B112-1B59-240083BD9AAC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6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163DE6-29B7-958E-9801-F5E5BD61D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12" y="4255831"/>
            <a:ext cx="3217877" cy="23219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5F0674BA-1654-63E0-F99E-309CADE234DD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08CF018C-0B0B-4B58-1022-B31DFC7C700D}"/>
              </a:ext>
            </a:extLst>
          </p:cNvPr>
          <p:cNvSpPr/>
          <p:nvPr/>
        </p:nvSpPr>
        <p:spPr>
          <a:xfrm>
            <a:off x="4380407" y="1226889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13722-1BE0-C08E-0A60-56DC2D52CAE4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DBB735F-3D8B-0418-231E-3D0C9D785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336" y="4317550"/>
            <a:ext cx="3053327" cy="2194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10F96EF0-E25B-2C29-6149-8AD829CA0325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AC50713C-57C8-E641-F356-B9E43B7D1D56}"/>
              </a:ext>
            </a:extLst>
          </p:cNvPr>
          <p:cNvSpPr/>
          <p:nvPr/>
        </p:nvSpPr>
        <p:spPr>
          <a:xfrm>
            <a:off x="1496291" y="1080655"/>
            <a:ext cx="872836" cy="9636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86A1B-A909-6821-F0D6-F3C0A8678CBE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9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A90C1B-7709-CBBD-0AC6-351F540CB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62" y="4405912"/>
            <a:ext cx="2998476" cy="2175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C058C416-50E3-B03D-CA68-392B15CEFDE6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AC291783-AFDB-FBA4-D472-5233299DD858}"/>
              </a:ext>
            </a:extLst>
          </p:cNvPr>
          <p:cNvSpPr/>
          <p:nvPr/>
        </p:nvSpPr>
        <p:spPr>
          <a:xfrm>
            <a:off x="454294" y="2161308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EA1A1-7B26-5D1A-34A5-C124D4C3C24C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1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F937EB-F936-2AE3-A78C-38DB0DDF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203" y="4333074"/>
            <a:ext cx="3199594" cy="2194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37C371AA-F220-EF58-9EAF-0244EBC71E86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D1064182-1045-E461-2BA7-CEBA4AFA5BC7}"/>
              </a:ext>
            </a:extLst>
          </p:cNvPr>
          <p:cNvSpPr/>
          <p:nvPr/>
        </p:nvSpPr>
        <p:spPr>
          <a:xfrm>
            <a:off x="11173391" y="221673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651BA-5354-D758-6C5D-3A5FAF5418AF}"/>
              </a:ext>
            </a:extLst>
          </p:cNvPr>
          <p:cNvSpPr/>
          <p:nvPr/>
        </p:nvSpPr>
        <p:spPr>
          <a:xfrm>
            <a:off x="0" y="92764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389CEB-601C-D581-C075-A73F1BF6B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814" y="4345405"/>
            <a:ext cx="3309294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6342E92B-244B-238B-9ABE-B04E839CA3AF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2D52127F-94C6-CBA6-39D9-04CBB06429BC}"/>
              </a:ext>
            </a:extLst>
          </p:cNvPr>
          <p:cNvSpPr/>
          <p:nvPr/>
        </p:nvSpPr>
        <p:spPr>
          <a:xfrm>
            <a:off x="10079901" y="2149155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7E719-CA27-8624-25A6-1D745ACE2161}"/>
              </a:ext>
            </a:extLst>
          </p:cNvPr>
          <p:cNvSpPr/>
          <p:nvPr/>
        </p:nvSpPr>
        <p:spPr>
          <a:xfrm>
            <a:off x="0" y="13252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86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FEA153-C706-22EC-F575-A5AC4A64B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45" y="4300602"/>
            <a:ext cx="3181310" cy="2120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51F08DC-BDF1-1BB1-9C00-69197D43E352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09132A0B-A24C-CF06-1350-02C5D2216BE1}"/>
              </a:ext>
            </a:extLst>
          </p:cNvPr>
          <p:cNvSpPr/>
          <p:nvPr/>
        </p:nvSpPr>
        <p:spPr>
          <a:xfrm>
            <a:off x="2482335" y="2182853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4D1FD-25A0-A96A-CDEB-FF98A643462B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2234B40-1AC4-8BC2-17E5-194F2B622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203" y="4358658"/>
            <a:ext cx="3199594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EC830430-6B5F-1DF5-1EA4-E6074E5189B9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4E4229B4-AE18-206C-46CD-271BA18A357F}"/>
              </a:ext>
            </a:extLst>
          </p:cNvPr>
          <p:cNvSpPr/>
          <p:nvPr/>
        </p:nvSpPr>
        <p:spPr>
          <a:xfrm>
            <a:off x="2512936" y="3020290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2F4FE-A3A8-DBEA-A6B5-D6B75AF36234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4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478462-E1AB-6CC5-CBAC-B1DD2791A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778" y="4258428"/>
            <a:ext cx="3254444" cy="2175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1F8D622-FAA4-A8B5-96A5-D8CA78205A36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87F99C08-FCD9-D71E-D186-2FC88666370D}"/>
              </a:ext>
            </a:extLst>
          </p:cNvPr>
          <p:cNvSpPr/>
          <p:nvPr/>
        </p:nvSpPr>
        <p:spPr>
          <a:xfrm>
            <a:off x="527071" y="3119549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FEBC8-17AC-0B1D-BF3A-571B0B8A1C9A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5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64049-7EF4-926B-2B65-E7D4FA192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70" y="4358131"/>
            <a:ext cx="3126460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C54E5E2-200C-CC84-30FD-5E0385E2968B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10F1C8C4-C3C4-E298-9D71-22B65736A37D}"/>
              </a:ext>
            </a:extLst>
          </p:cNvPr>
          <p:cNvSpPr/>
          <p:nvPr/>
        </p:nvSpPr>
        <p:spPr>
          <a:xfrm>
            <a:off x="3385772" y="2147454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0E23B-CAA7-70F1-F519-E56E9F8A15EE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7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39BA21-CCB6-DF9D-3E99-148E7EC70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108" y="4267570"/>
            <a:ext cx="3217877" cy="2157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610C900B-58A5-591C-2473-2B7D9E28E13C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AC973485-6E5E-833F-686C-A134A782B184}"/>
              </a:ext>
            </a:extLst>
          </p:cNvPr>
          <p:cNvSpPr/>
          <p:nvPr/>
        </p:nvSpPr>
        <p:spPr>
          <a:xfrm>
            <a:off x="4380408" y="2044308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3D071-ABF8-4E92-A4CD-31242C1531A9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1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2F47321-68D3-8A4C-EEDE-9C119B967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533" y="4372879"/>
            <a:ext cx="3163027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42144390-C9EF-63E9-C58E-828FDBC32B0B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DFFB897-5A80-C707-878C-A75678848BCD}"/>
              </a:ext>
            </a:extLst>
          </p:cNvPr>
          <p:cNvSpPr/>
          <p:nvPr/>
        </p:nvSpPr>
        <p:spPr>
          <a:xfrm>
            <a:off x="4366553" y="3096314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518EAE-D56E-7DC7-8527-991E79536CF3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2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AE29DB-00A5-45C4-3DA4-44A0B60E5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62" y="4310351"/>
            <a:ext cx="3108177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7BBF6A59-0FE9-A18B-08A1-743ED3CB972A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9207A42-7925-0E27-47EC-39299221BBF9}"/>
              </a:ext>
            </a:extLst>
          </p:cNvPr>
          <p:cNvSpPr/>
          <p:nvPr/>
        </p:nvSpPr>
        <p:spPr>
          <a:xfrm>
            <a:off x="1581789" y="2147454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1B889-B132-176A-A67D-CECEF8E29168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5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plusieurs&#10;&#10;Description générée automatiquement">
            <a:extLst>
              <a:ext uri="{FF2B5EF4-FFF2-40B4-BE49-F238E27FC236}">
                <a16:creationId xmlns:a16="http://schemas.microsoft.com/office/drawing/2014/main" id="{EA98644B-3B48-CC97-896F-C5B091978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80" y="1683026"/>
            <a:ext cx="6224840" cy="2801178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F0084C2-2FE1-4661-6736-96D8BD89E862}"/>
              </a:ext>
            </a:extLst>
          </p:cNvPr>
          <p:cNvSpPr/>
          <p:nvPr/>
        </p:nvSpPr>
        <p:spPr>
          <a:xfrm>
            <a:off x="0" y="6162263"/>
            <a:ext cx="1436815" cy="695737"/>
          </a:xfrm>
          <a:prstGeom prst="actionButtonBeginning">
            <a:avLst/>
          </a:prstGeom>
          <a:solidFill>
            <a:srgbClr val="917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8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D309E64-6920-8A65-27D6-FB46FEEFB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817" y="4435409"/>
            <a:ext cx="3126460" cy="2175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47E161B6-EDDA-A25F-A69A-B03E5489EE5C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B3E80C0-1EC3-ED50-6607-3E8C11639758}"/>
              </a:ext>
            </a:extLst>
          </p:cNvPr>
          <p:cNvSpPr/>
          <p:nvPr/>
        </p:nvSpPr>
        <p:spPr>
          <a:xfrm>
            <a:off x="7382859" y="2044308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CBE62-8969-BC3C-BBB8-5BDB74891DB2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5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B2E253-6A9E-C434-8544-1328F5908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04" y="4254892"/>
            <a:ext cx="3089893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981B8C4-38CF-8C36-C3E4-73D9B988C010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D234A963-3CE9-8ED4-C34C-A73D3A6C5B2D}"/>
              </a:ext>
            </a:extLst>
          </p:cNvPr>
          <p:cNvSpPr/>
          <p:nvPr/>
        </p:nvSpPr>
        <p:spPr>
          <a:xfrm>
            <a:off x="5383211" y="3172514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80E10-C1AA-8487-E481-F80EE9040C40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3AB857-C671-5C03-5035-04111C3E1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841" y="4284390"/>
            <a:ext cx="3144744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933AA02-CC23-FE1E-51E6-3D2AEA093E2F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C3E9F9C1-F12B-09E7-17E6-E56E8B6A186F}"/>
              </a:ext>
            </a:extLst>
          </p:cNvPr>
          <p:cNvSpPr/>
          <p:nvPr/>
        </p:nvSpPr>
        <p:spPr>
          <a:xfrm>
            <a:off x="7217534" y="251584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45AF43-B826-4991-74BE-6DBD114D3F9A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BD92D4-3264-3344-066E-A972A2B9A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70" y="4311815"/>
            <a:ext cx="3126460" cy="215744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6FE9CCD-E79D-47E3-17EE-B7ED5A2ABB17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023EA6A4-D43F-227D-D022-6B5BF5269F78}"/>
              </a:ext>
            </a:extLst>
          </p:cNvPr>
          <p:cNvSpPr/>
          <p:nvPr/>
        </p:nvSpPr>
        <p:spPr>
          <a:xfrm>
            <a:off x="10176883" y="221672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78A6C4-E091-B7BE-4335-B4735224ECB4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A8026B-FA31-F267-5E78-7617DB45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517" y="4366683"/>
            <a:ext cx="2943626" cy="2120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977D5A5F-C3DD-A548-5A2C-F51417481876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1513ED65-3061-2374-BBB6-703E00F90211}"/>
              </a:ext>
            </a:extLst>
          </p:cNvPr>
          <p:cNvSpPr/>
          <p:nvPr/>
        </p:nvSpPr>
        <p:spPr>
          <a:xfrm>
            <a:off x="527071" y="98683"/>
            <a:ext cx="872836" cy="10407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091915-E0A8-2243-C272-7E94DC6D75A6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36B8AC-F474-2FBA-6AC3-155CABD1E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11" y="4223933"/>
            <a:ext cx="3656679" cy="23037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999CBB34-1270-6941-C8CD-90AE9BAF619E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7205A4F7-90C8-0B22-21B0-36BF13E75745}"/>
              </a:ext>
            </a:extLst>
          </p:cNvPr>
          <p:cNvSpPr/>
          <p:nvPr/>
        </p:nvSpPr>
        <p:spPr>
          <a:xfrm>
            <a:off x="7272754" y="2972650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88ABB-EE2F-22B2-8365-21D93FA94986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4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3552E6-6FC5-C366-5CEC-CCD2A03BB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62" y="4360204"/>
            <a:ext cx="3108177" cy="2267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9CCCE9C1-C4C7-CFA2-2E28-CE6DE17F12F7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0600BF16-CD7D-A95A-1DB1-F79AAE8C006D}"/>
              </a:ext>
            </a:extLst>
          </p:cNvPr>
          <p:cNvSpPr/>
          <p:nvPr/>
        </p:nvSpPr>
        <p:spPr>
          <a:xfrm>
            <a:off x="9151137" y="2044308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D84EE-CBE5-4F98-8706-CBCEED78725B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3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3CE671-1BDB-D58B-2DAA-53D49089D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737" y="4306208"/>
            <a:ext cx="3163027" cy="213915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1245F490-51F6-8717-99BA-CA208282C7EF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8CF1C625-FA72-30E2-FC6C-C2E2E2F2D06E}"/>
              </a:ext>
            </a:extLst>
          </p:cNvPr>
          <p:cNvSpPr/>
          <p:nvPr/>
        </p:nvSpPr>
        <p:spPr>
          <a:xfrm>
            <a:off x="10107611" y="1131609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46F1-B90B-771E-21B8-492BD7B8ADD4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8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B27DF4-C2F1-6881-3821-7E867F042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53" y="4314952"/>
            <a:ext cx="3089893" cy="23037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FC0D75E-7BB7-9704-DF82-89936DA5C6B5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4044A7C6-46C8-192B-CF59-142DD13DE5B4}"/>
              </a:ext>
            </a:extLst>
          </p:cNvPr>
          <p:cNvSpPr/>
          <p:nvPr/>
        </p:nvSpPr>
        <p:spPr>
          <a:xfrm>
            <a:off x="454293" y="1039091"/>
            <a:ext cx="903451" cy="10052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143BF-3B17-8B02-A75A-9EE551DBCC1C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0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986971-A15B-726A-BACE-0E2316C67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628" y="4367800"/>
            <a:ext cx="3144744" cy="2230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A4C695B-2DCB-20AC-D0FC-7C1AD0821682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AF0FC3A4-48A4-FC27-25C5-89CE9316CB4F}"/>
              </a:ext>
            </a:extLst>
          </p:cNvPr>
          <p:cNvSpPr/>
          <p:nvPr/>
        </p:nvSpPr>
        <p:spPr>
          <a:xfrm>
            <a:off x="6317251" y="1131609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8D0E1-DF1C-D25A-E766-D617078AEB3C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9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81E560-12F1-977C-4117-F0F4EDB1C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58" y="4313886"/>
            <a:ext cx="3108177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E1E07E9-8623-B729-08A4-79116FB97EF7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5CE65566-2415-83BC-AAD9-92610F2EC276}"/>
              </a:ext>
            </a:extLst>
          </p:cNvPr>
          <p:cNvSpPr/>
          <p:nvPr/>
        </p:nvSpPr>
        <p:spPr>
          <a:xfrm>
            <a:off x="1498662" y="3020290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EFA2C-96C7-3198-B287-444E877FB897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8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7CBF94-9A1C-7A28-9E90-315C0FB2C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478" y="4217914"/>
            <a:ext cx="3035043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6B815C7F-64DA-C752-F7ED-3F84A17EA418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9AE8305A-6060-46AE-5B63-3525AFC3C4A9}"/>
              </a:ext>
            </a:extLst>
          </p:cNvPr>
          <p:cNvSpPr/>
          <p:nvPr/>
        </p:nvSpPr>
        <p:spPr>
          <a:xfrm>
            <a:off x="7350556" y="1131609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83707-BD27-A327-88F0-639D3DEFF317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7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B9FCB9-9A19-2B85-729D-F329C3ADB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817" y="4368720"/>
            <a:ext cx="3126460" cy="2175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9BA3DBD9-C235-B004-8C51-F7137C130A66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FFD6F11-F631-5BF9-46EB-318C5D7356B8}"/>
              </a:ext>
            </a:extLst>
          </p:cNvPr>
          <p:cNvSpPr/>
          <p:nvPr/>
        </p:nvSpPr>
        <p:spPr>
          <a:xfrm>
            <a:off x="3385772" y="1177547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38A4C-A497-79D0-EFFC-8998230DD968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E8A9C7-13D7-C0EC-3428-72B68A25C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53" y="4385163"/>
            <a:ext cx="3089893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22953B22-58E5-B5D6-3C98-A7F35C4AD997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9D56161-7226-57F5-C694-D120B0984856}"/>
              </a:ext>
            </a:extLst>
          </p:cNvPr>
          <p:cNvSpPr/>
          <p:nvPr/>
        </p:nvSpPr>
        <p:spPr>
          <a:xfrm>
            <a:off x="8308903" y="1082267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D59A8-E835-4A55-B21E-EDBACEE3A20B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5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87BECC-D27C-926B-D5A9-A3B50E7D0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45" y="4271713"/>
            <a:ext cx="3181310" cy="2267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7598F0D1-2733-A564-2EB5-D92A1D4320FA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804DE796-AEF2-91A1-780D-E076DFCCDC64}"/>
              </a:ext>
            </a:extLst>
          </p:cNvPr>
          <p:cNvSpPr/>
          <p:nvPr/>
        </p:nvSpPr>
        <p:spPr>
          <a:xfrm>
            <a:off x="6256047" y="98683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6A4AC-9168-69D1-6D2D-26CE70737539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9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87B0A19-22AE-32E3-3E69-206B5F6F8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879" y="4252822"/>
            <a:ext cx="3144744" cy="2157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9C3183D3-4056-B593-4DCD-AF044A92791C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1E2FB1A2-D782-E9BD-49A0-C76FA2488A75}"/>
              </a:ext>
            </a:extLst>
          </p:cNvPr>
          <p:cNvSpPr/>
          <p:nvPr/>
        </p:nvSpPr>
        <p:spPr>
          <a:xfrm>
            <a:off x="11173391" y="1082267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98236-616F-938D-E45C-DEC40FC87936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3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A10ECF1-7F51-C5C8-CEBD-0131E8363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628" y="4262572"/>
            <a:ext cx="3144744" cy="2285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28952F0D-0271-CEA4-3428-C8D267B8EF55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ADB2B33A-6D39-7A48-AB39-70E83D02867D}"/>
              </a:ext>
            </a:extLst>
          </p:cNvPr>
          <p:cNvSpPr/>
          <p:nvPr/>
        </p:nvSpPr>
        <p:spPr>
          <a:xfrm>
            <a:off x="8167973" y="278792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8F07A-81F5-E3BC-D627-A3C8EE8B4461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0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C7CFB8-91E1-C47C-CDEA-967FE5396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62" y="4374343"/>
            <a:ext cx="3108177" cy="2120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E9AB117-C47A-561C-ADE4-06DCF3ED419A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E87D0781-5848-0AB2-F80D-2708CFBD3035}"/>
              </a:ext>
            </a:extLst>
          </p:cNvPr>
          <p:cNvSpPr/>
          <p:nvPr/>
        </p:nvSpPr>
        <p:spPr>
          <a:xfrm>
            <a:off x="5343519" y="2044308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C84C1-0A28-9ECA-B945-85D9164781B5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3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6D2A69-6E6D-4A7D-E561-60EAC4A82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203" y="4396770"/>
            <a:ext cx="3199594" cy="2194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1F559EF-9DE1-D4F8-C50B-4EF20C94A035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EC3A73E-A480-E53F-593B-FE1EA625F90F}"/>
              </a:ext>
            </a:extLst>
          </p:cNvPr>
          <p:cNvSpPr/>
          <p:nvPr/>
        </p:nvSpPr>
        <p:spPr>
          <a:xfrm>
            <a:off x="6256047" y="2044308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41C0-B03F-9FDE-F3DC-71D1198554CD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7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F178E3-CCCB-C900-8E79-740615A0B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58" y="4240144"/>
            <a:ext cx="3108177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4F6DF73A-6F2D-83BF-247D-D0CBC6732CF9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53D48017-EEC7-360D-DA2A-66CE1540681B}"/>
              </a:ext>
            </a:extLst>
          </p:cNvPr>
          <p:cNvSpPr/>
          <p:nvPr/>
        </p:nvSpPr>
        <p:spPr>
          <a:xfrm>
            <a:off x="9151137" y="235527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4AEF-F636-B930-EF6B-0B28625D1176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0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DAABC4-AD2F-2C79-95B1-8C6E672D3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11" y="4339849"/>
            <a:ext cx="3108177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77BD4988-3A39-1F92-885E-B462540F6A48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76FC9B43-4E49-63E7-AC63-66DD1395C95B}"/>
              </a:ext>
            </a:extLst>
          </p:cNvPr>
          <p:cNvSpPr/>
          <p:nvPr/>
        </p:nvSpPr>
        <p:spPr>
          <a:xfrm>
            <a:off x="8308903" y="2163010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57BD4-C41C-472B-3273-EAB6F45B564E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7F0D5A-C560-00BE-478B-32EEC1A6B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100" y="4331913"/>
            <a:ext cx="3089893" cy="21391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91C51F16-3FF1-6EE5-D231-F0EDE8F7D3E3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3CDDBD6-42BD-52B5-C5BC-2F71C4083322}"/>
              </a:ext>
            </a:extLst>
          </p:cNvPr>
          <p:cNvSpPr/>
          <p:nvPr/>
        </p:nvSpPr>
        <p:spPr>
          <a:xfrm>
            <a:off x="5383210" y="98683"/>
            <a:ext cx="872836" cy="10407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B4FE9-0600-6B8B-CCBB-EE946F662360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6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EE8085-E5A5-38FC-D7D8-5424357CB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53" y="4216255"/>
            <a:ext cx="2870493" cy="2230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49F4BB7-6773-F136-6061-D7FC2B60EAC0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8D0A1537-E3F1-8848-32E4-6B3BAEDFB02E}"/>
              </a:ext>
            </a:extLst>
          </p:cNvPr>
          <p:cNvSpPr/>
          <p:nvPr/>
        </p:nvSpPr>
        <p:spPr>
          <a:xfrm>
            <a:off x="11173391" y="2044308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2D40B-804B-B7D0-3DEE-A054051DFADF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8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C2D7B7F-D204-E786-DF50-12B22F367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817" y="4332170"/>
            <a:ext cx="3126460" cy="2175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239DFCA3-E7E1-BE55-7105-64EE47967883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BF4B896-A73E-506C-AA19-EE0F21B7669B}"/>
              </a:ext>
            </a:extLst>
          </p:cNvPr>
          <p:cNvSpPr/>
          <p:nvPr/>
        </p:nvSpPr>
        <p:spPr>
          <a:xfrm>
            <a:off x="9151137" y="1131609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08203-D553-0D6D-9E8D-3EF4C29E7C38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7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B88EE8-32F4-7352-3FC5-2966CC291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53" y="4280854"/>
            <a:ext cx="3089893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615DFBC-C2ED-E8BA-8DC5-5965F8B1B8F6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02F0BAB8-8C1A-71C2-81AD-0774B72B92BD}"/>
              </a:ext>
            </a:extLst>
          </p:cNvPr>
          <p:cNvSpPr/>
          <p:nvPr/>
        </p:nvSpPr>
        <p:spPr>
          <a:xfrm>
            <a:off x="6321875" y="3077234"/>
            <a:ext cx="872836" cy="912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94D0C-8C95-A45A-7182-9D7910A59179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8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intérieur, projecteur, panneau de contrôle&#10;&#10;Description générée automatiquement">
            <a:extLst>
              <a:ext uri="{FF2B5EF4-FFF2-40B4-BE49-F238E27FC236}">
                <a16:creationId xmlns:a16="http://schemas.microsoft.com/office/drawing/2014/main" id="{F55C4ABA-274A-10C9-1699-DEC1F65E7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36" y="1336726"/>
            <a:ext cx="7653528" cy="34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42806F-0701-3864-0DFC-81D682AA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580" y="4371911"/>
            <a:ext cx="3181310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B9F6462-706F-A633-A869-A99D94E561D3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151D417-D280-CDC8-8676-6B5D44B86901}"/>
              </a:ext>
            </a:extLst>
          </p:cNvPr>
          <p:cNvSpPr/>
          <p:nvPr/>
        </p:nvSpPr>
        <p:spPr>
          <a:xfrm>
            <a:off x="3385772" y="207817"/>
            <a:ext cx="872836" cy="10407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CD8A5-4DA0-F3A2-7EB9-09AA7AB8E591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788F26-FFBB-27EE-EBDD-0F050DA89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675" y="4310681"/>
            <a:ext cx="3144744" cy="2212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AD923F73-6AD1-E4F2-FB12-7D7556CC074A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9F47E66A-993C-13F9-B85A-B7DF6A888DEE}"/>
              </a:ext>
            </a:extLst>
          </p:cNvPr>
          <p:cNvSpPr/>
          <p:nvPr/>
        </p:nvSpPr>
        <p:spPr>
          <a:xfrm>
            <a:off x="4413511" y="0"/>
            <a:ext cx="872836" cy="10407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20939C-8E90-49B6-EC53-774F6F241038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B6FB8C-3BCD-B317-5AAA-0187560E0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587" y="4358658"/>
            <a:ext cx="3053327" cy="2248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226C5A21-9914-E80C-C885-E8314AD69E6E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8823D6D-C671-D680-B6A7-1FF9F8FC71B2}"/>
              </a:ext>
            </a:extLst>
          </p:cNvPr>
          <p:cNvSpPr/>
          <p:nvPr/>
        </p:nvSpPr>
        <p:spPr>
          <a:xfrm>
            <a:off x="2482335" y="1205345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A3900-7890-8023-FD9E-DDDE35B7A6BD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6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2C67D67-EF97-E31A-8897-12456ACB6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586" y="4378783"/>
            <a:ext cx="3016760" cy="2102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E29979F1-5481-E0F8-F487-F42E2DA323A2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EB1F19DD-422A-249C-620C-A038078FC23A}"/>
              </a:ext>
            </a:extLst>
          </p:cNvPr>
          <p:cNvSpPr/>
          <p:nvPr/>
        </p:nvSpPr>
        <p:spPr>
          <a:xfrm>
            <a:off x="1496291" y="83127"/>
            <a:ext cx="872836" cy="10407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4CD46-EAF2-C4AF-6728-E5EA125AD934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8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DF31FE-BE52-E749-2CE6-543BF39B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4" y="98683"/>
            <a:ext cx="5862957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E99BD-6B47-978B-0DEC-60462BD0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7" y="98683"/>
            <a:ext cx="5790180" cy="389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3CE4DC-BDB4-CD8D-A00E-E87CA08AB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486" y="4365202"/>
            <a:ext cx="3163027" cy="21391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hlinkClick r:id="" action="ppaction://noaction">
              <a:snd r:embed="rId5" name="arrow.wav"/>
            </a:hlinkClick>
            <a:extLst>
              <a:ext uri="{FF2B5EF4-FFF2-40B4-BE49-F238E27FC236}">
                <a16:creationId xmlns:a16="http://schemas.microsoft.com/office/drawing/2014/main" id="{4C933BA7-4616-9FBE-7C20-0ECD7CEDDB2B}"/>
              </a:ext>
            </a:extLst>
          </p:cNvPr>
          <p:cNvSpPr/>
          <p:nvPr/>
        </p:nvSpPr>
        <p:spPr>
          <a:xfrm>
            <a:off x="13252" y="0"/>
            <a:ext cx="12032975" cy="3989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B8272BF5-F18F-B79C-F32D-E13684FC9846}"/>
              </a:ext>
            </a:extLst>
          </p:cNvPr>
          <p:cNvSpPr/>
          <p:nvPr/>
        </p:nvSpPr>
        <p:spPr>
          <a:xfrm>
            <a:off x="3385772" y="3020290"/>
            <a:ext cx="872836" cy="8174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F54AB-691B-FC19-7B77-219679EE1ADB}"/>
              </a:ext>
            </a:extLst>
          </p:cNvPr>
          <p:cNvSpPr/>
          <p:nvPr/>
        </p:nvSpPr>
        <p:spPr>
          <a:xfrm>
            <a:off x="0" y="0"/>
            <a:ext cx="12192000" cy="3989933"/>
          </a:xfrm>
          <a:prstGeom prst="rect">
            <a:avLst/>
          </a:prstGeom>
          <a:solidFill>
            <a:srgbClr val="927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3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125</TotalTime>
  <Words>73</Words>
  <Application>Microsoft Office PowerPoint</Application>
  <PresentationFormat>Grand écran</PresentationFormat>
  <Paragraphs>10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Arial</vt:lpstr>
      <vt:lpstr>Gill Sans MT</vt:lpstr>
      <vt:lpstr>Galerie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CLAVIER</dc:creator>
  <cp:lastModifiedBy>Sylvie CLAVIER</cp:lastModifiedBy>
  <cp:revision>2</cp:revision>
  <dcterms:created xsi:type="dcterms:W3CDTF">2023-03-22T14:39:41Z</dcterms:created>
  <dcterms:modified xsi:type="dcterms:W3CDTF">2023-06-12T15:52:19Z</dcterms:modified>
</cp:coreProperties>
</file>