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51" r:id="rId2"/>
    <p:sldId id="301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48" r:id="rId47"/>
    <p:sldId id="349" r:id="rId48"/>
    <p:sldId id="350" r:id="rId49"/>
    <p:sldId id="352" r:id="rId50"/>
    <p:sldId id="256" r:id="rId51"/>
    <p:sldId id="257" r:id="rId52"/>
    <p:sldId id="258" r:id="rId53"/>
    <p:sldId id="259" r:id="rId54"/>
    <p:sldId id="260" r:id="rId55"/>
    <p:sldId id="261" r:id="rId56"/>
    <p:sldId id="262" r:id="rId57"/>
    <p:sldId id="263" r:id="rId58"/>
    <p:sldId id="264" r:id="rId59"/>
    <p:sldId id="265" r:id="rId60"/>
    <p:sldId id="304" r:id="rId61"/>
    <p:sldId id="266" r:id="rId62"/>
    <p:sldId id="267" r:id="rId63"/>
    <p:sldId id="268" r:id="rId64"/>
    <p:sldId id="269" r:id="rId65"/>
    <p:sldId id="270" r:id="rId66"/>
    <p:sldId id="271" r:id="rId67"/>
    <p:sldId id="272" r:id="rId68"/>
    <p:sldId id="273" r:id="rId69"/>
    <p:sldId id="274" r:id="rId70"/>
    <p:sldId id="275" r:id="rId71"/>
    <p:sldId id="303" r:id="rId72"/>
    <p:sldId id="276" r:id="rId73"/>
    <p:sldId id="277" r:id="rId74"/>
    <p:sldId id="279" r:id="rId75"/>
    <p:sldId id="280" r:id="rId76"/>
    <p:sldId id="281" r:id="rId77"/>
    <p:sldId id="282" r:id="rId78"/>
    <p:sldId id="283" r:id="rId79"/>
    <p:sldId id="284" r:id="rId80"/>
    <p:sldId id="285" r:id="rId81"/>
    <p:sldId id="302" r:id="rId82"/>
    <p:sldId id="286" r:id="rId83"/>
    <p:sldId id="287" r:id="rId84"/>
    <p:sldId id="288" r:id="rId85"/>
    <p:sldId id="289" r:id="rId86"/>
    <p:sldId id="290" r:id="rId87"/>
    <p:sldId id="291" r:id="rId88"/>
    <p:sldId id="292" r:id="rId89"/>
    <p:sldId id="293" r:id="rId90"/>
    <p:sldId id="294" r:id="rId91"/>
    <p:sldId id="295" r:id="rId92"/>
    <p:sldId id="296" r:id="rId93"/>
    <p:sldId id="297" r:id="rId94"/>
    <p:sldId id="298" r:id="rId9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118" autoAdjust="0"/>
  </p:normalViewPr>
  <p:slideViewPr>
    <p:cSldViewPr snapToGrid="0">
      <p:cViewPr varScale="1">
        <p:scale>
          <a:sx n="73" d="100"/>
          <a:sy n="73" d="100"/>
        </p:scale>
        <p:origin x="60" y="240"/>
      </p:cViewPr>
      <p:guideLst/>
    </p:cSldViewPr>
  </p:slideViewPr>
  <p:outlineViewPr>
    <p:cViewPr>
      <p:scale>
        <a:sx n="33" d="100"/>
        <a:sy n="33" d="100"/>
      </p:scale>
      <p:origin x="0" y="-41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9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8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>
            <a:extLst>
              <a:ext uri="{FF2B5EF4-FFF2-40B4-BE49-F238E27FC236}">
                <a16:creationId xmlns:a16="http://schemas.microsoft.com/office/drawing/2014/main" id="{17585CE5-CDFA-57AB-1FDA-71A3D3D8A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606" y="23250"/>
            <a:ext cx="10353675" cy="1325563"/>
          </a:xfrm>
        </p:spPr>
        <p:txBody>
          <a:bodyPr/>
          <a:lstStyle/>
          <a:p>
            <a:r>
              <a:rPr lang="fr-FR" dirty="0"/>
              <a:t>Compréhension </a:t>
            </a:r>
            <a:br>
              <a:rPr lang="fr-FR" dirty="0"/>
            </a:br>
            <a:r>
              <a:rPr lang="fr-FR" dirty="0"/>
              <a:t>de la négation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3EA026B-40B7-1E26-2EE6-6C5C48AE9A6C}"/>
              </a:ext>
            </a:extLst>
          </p:cNvPr>
          <p:cNvSpPr txBox="1">
            <a:spLocks/>
          </p:cNvSpPr>
          <p:nvPr/>
        </p:nvSpPr>
        <p:spPr>
          <a:xfrm>
            <a:off x="6334881" y="2096064"/>
            <a:ext cx="4441976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021037D-6E25-EC3D-6254-3BB9B600DD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29" t="6914" r="16366" b="6399"/>
          <a:stretch/>
        </p:blipFill>
        <p:spPr>
          <a:xfrm>
            <a:off x="7557493" y="1759063"/>
            <a:ext cx="2654709" cy="20057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6981E1C-DCAE-2E64-54A5-5A2E472C4CAD}"/>
              </a:ext>
            </a:extLst>
          </p:cNvPr>
          <p:cNvSpPr/>
          <p:nvPr/>
        </p:nvSpPr>
        <p:spPr>
          <a:xfrm>
            <a:off x="1149109" y="4243585"/>
            <a:ext cx="4262284" cy="17392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Trouvez l’image qui correspond à la phrase puis cliquez dessus pour passer à la suivante.</a:t>
            </a:r>
          </a:p>
        </p:txBody>
      </p:sp>
      <p:pic>
        <p:nvPicPr>
          <p:cNvPr id="7" name="Espace réservé du contenu 6" descr="Une image contenant texte, carte de visite&#10;&#10;Description générée automatiquement">
            <a:extLst>
              <a:ext uri="{FF2B5EF4-FFF2-40B4-BE49-F238E27FC236}">
                <a16:creationId xmlns:a16="http://schemas.microsoft.com/office/drawing/2014/main" id="{0C351D83-0777-3D07-C86F-4F5B55F2E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590" t="7258" r="16328" b="5928"/>
          <a:stretch/>
        </p:blipFill>
        <p:spPr>
          <a:xfrm>
            <a:off x="1857031" y="1587348"/>
            <a:ext cx="2846440" cy="21680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4D25C8E-C6DE-444E-839E-7640FD5CB667}"/>
              </a:ext>
            </a:extLst>
          </p:cNvPr>
          <p:cNvSpPr/>
          <p:nvPr/>
        </p:nvSpPr>
        <p:spPr>
          <a:xfrm>
            <a:off x="6753705" y="4243585"/>
            <a:ext cx="4262284" cy="17392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Trouvez l’image qui va moins bien avec les autres sans cliquer, puis dites la phrase négative pour justifier votre choix. Vérifiez ensuite en cliquant sur le ? si la phrase est la même.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7A55B02-A0CA-FFFF-64CA-8B05A423A3D7}"/>
              </a:ext>
            </a:extLst>
          </p:cNvPr>
          <p:cNvSpPr txBox="1"/>
          <p:nvPr/>
        </p:nvSpPr>
        <p:spPr>
          <a:xfrm>
            <a:off x="2080553" y="6308035"/>
            <a:ext cx="8706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Fichier crée par</a:t>
            </a:r>
            <a:r>
              <a:rPr lang="fr-FR" b="1" dirty="0"/>
              <a:t>  Morgane GODFROY</a:t>
            </a:r>
            <a:r>
              <a:rPr lang="fr-FR" dirty="0"/>
              <a:t> avec les </a:t>
            </a:r>
            <a:r>
              <a:rPr lang="fr-FR" dirty="0" err="1"/>
              <a:t>pictos</a:t>
            </a:r>
            <a:r>
              <a:rPr lang="fr-FR" dirty="0"/>
              <a:t> « </a:t>
            </a:r>
            <a:r>
              <a:rPr lang="fr-FR" dirty="0" err="1"/>
              <a:t>arasaac</a:t>
            </a:r>
            <a:r>
              <a:rPr lang="fr-FR" dirty="0"/>
              <a:t> ».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1495565-0C5C-646A-B373-7AEE5988A0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3006" y="6308035"/>
            <a:ext cx="1152978" cy="40220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46CD552-1C8D-67AF-7D10-CA4661A8500A}"/>
              </a:ext>
            </a:extLst>
          </p:cNvPr>
          <p:cNvSpPr/>
          <p:nvPr/>
        </p:nvSpPr>
        <p:spPr>
          <a:xfrm>
            <a:off x="106016" y="23250"/>
            <a:ext cx="12191999" cy="6857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77AFC4-413C-CCFE-257B-10BBA1BF0542}"/>
              </a:ext>
            </a:extLst>
          </p:cNvPr>
          <p:cNvSpPr/>
          <p:nvPr/>
        </p:nvSpPr>
        <p:spPr>
          <a:xfrm>
            <a:off x="1212588" y="1283984"/>
            <a:ext cx="4687294" cy="49427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rId5" action="ppaction://hlinksldjump"/>
            <a:extLst>
              <a:ext uri="{FF2B5EF4-FFF2-40B4-BE49-F238E27FC236}">
                <a16:creationId xmlns:a16="http://schemas.microsoft.com/office/drawing/2014/main" id="{8BDB2A5A-8EEA-30CE-11EB-DCEC4310E27F}"/>
              </a:ext>
            </a:extLst>
          </p:cNvPr>
          <p:cNvSpPr/>
          <p:nvPr/>
        </p:nvSpPr>
        <p:spPr>
          <a:xfrm>
            <a:off x="6424104" y="1365280"/>
            <a:ext cx="4687294" cy="49427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8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30DC1D-AB93-5EF9-6BE4-D8CACA9D4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7CBC42D-A438-7703-BEA2-08F58E123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4911" y="927652"/>
            <a:ext cx="7381460" cy="5539409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E8D08E94-969A-EE73-6007-A95140FA8949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97EA6F7-CD52-04B7-C9AC-0011C527DB3B}"/>
              </a:ext>
            </a:extLst>
          </p:cNvPr>
          <p:cNvSpPr/>
          <p:nvPr/>
        </p:nvSpPr>
        <p:spPr>
          <a:xfrm>
            <a:off x="2104911" y="2564214"/>
            <a:ext cx="2391508" cy="24809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011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5635EB-7804-71C0-DBC9-3586D5F1D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F745F73-9A70-2F54-FA56-2CD496532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7920" y="792917"/>
            <a:ext cx="7649294" cy="5740405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56D92697-C2B3-313E-82D8-2060854E215D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016B6EF8-FB32-E70E-BC85-2158E0217D44}"/>
              </a:ext>
            </a:extLst>
          </p:cNvPr>
          <p:cNvSpPr/>
          <p:nvPr/>
        </p:nvSpPr>
        <p:spPr>
          <a:xfrm>
            <a:off x="7292470" y="2441121"/>
            <a:ext cx="2391508" cy="24809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607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AFD69-6D17-6647-B0DA-9E9337F5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885F4C8-72F9-1FD7-54D6-BCE37E2E5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5396" y="609600"/>
            <a:ext cx="7363801" cy="5526157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39549112-1F26-A3C2-A73F-282170FD820B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CC69A6DF-14EE-2B12-4931-758CC0AFB44C}"/>
              </a:ext>
            </a:extLst>
          </p:cNvPr>
          <p:cNvSpPr/>
          <p:nvPr/>
        </p:nvSpPr>
        <p:spPr>
          <a:xfrm>
            <a:off x="4670474" y="2613101"/>
            <a:ext cx="2391508" cy="24809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70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uton d’action : début 1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CD2B13F-21D2-CA28-A7C1-36D7084035C5}"/>
              </a:ext>
            </a:extLst>
          </p:cNvPr>
          <p:cNvSpPr/>
          <p:nvPr/>
        </p:nvSpPr>
        <p:spPr>
          <a:xfrm>
            <a:off x="407963" y="5853626"/>
            <a:ext cx="1308295" cy="687851"/>
          </a:xfrm>
          <a:prstGeom prst="actionButtonBeginning">
            <a:avLst/>
          </a:prstGeom>
          <a:solidFill>
            <a:srgbClr val="1630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Bouton d’action : avant ou précédent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346926D-E3CA-4A5B-D38B-FB380809CEA6}"/>
              </a:ext>
            </a:extLst>
          </p:cNvPr>
          <p:cNvSpPr/>
          <p:nvPr/>
        </p:nvSpPr>
        <p:spPr>
          <a:xfrm>
            <a:off x="10283482" y="5853625"/>
            <a:ext cx="1308295" cy="687851"/>
          </a:xfrm>
          <a:prstGeom prst="actionButtonForwardNext">
            <a:avLst/>
          </a:prstGeom>
          <a:solidFill>
            <a:srgbClr val="1630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E08CF79-8290-DCB4-D5FB-BA0A0ACF3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6900" y="1938704"/>
            <a:ext cx="4686300" cy="2743200"/>
          </a:xfrm>
        </p:spPr>
      </p:pic>
    </p:spTree>
    <p:extLst>
      <p:ext uri="{BB962C8B-B14F-4D97-AF65-F5344CB8AC3E}">
        <p14:creationId xmlns:p14="http://schemas.microsoft.com/office/powerpoint/2010/main" val="2827750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8B681-5210-4BC0-D341-2B9073AFC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7963839-4212-2E79-F729-C88B1EC0D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2469" y="637735"/>
            <a:ext cx="7476411" cy="5610665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DBACC24E-E933-758F-31D3-E812111884E9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01E77665-FF59-4BA3-5E45-286AF46257E1}"/>
              </a:ext>
            </a:extLst>
          </p:cNvPr>
          <p:cNvSpPr/>
          <p:nvPr/>
        </p:nvSpPr>
        <p:spPr>
          <a:xfrm>
            <a:off x="6246055" y="3998123"/>
            <a:ext cx="2771335" cy="202284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997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4C99EA-BFC2-6587-C658-94BB7C8AE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97A1886-F542-46DC-5945-CC23160F6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901" y="783497"/>
            <a:ext cx="7502915" cy="5630555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93866738-EF18-2FAD-315B-B1CE48803AC5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6555F7E2-5859-637C-3C5E-ABF532987DA7}"/>
              </a:ext>
            </a:extLst>
          </p:cNvPr>
          <p:cNvSpPr/>
          <p:nvPr/>
        </p:nvSpPr>
        <p:spPr>
          <a:xfrm>
            <a:off x="6195391" y="1935921"/>
            <a:ext cx="2771335" cy="202284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932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4FD2CE-9850-2B93-AE8A-DD837266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0102C97-7D3A-1782-B52D-268D32D89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2258" y="3894370"/>
            <a:ext cx="97959" cy="97959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9134EC7-95D2-7A80-8347-E8B132468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148" y="609600"/>
            <a:ext cx="7473918" cy="5608793"/>
          </a:xfrm>
          <a:prstGeom prst="rect">
            <a:avLst/>
          </a:prstGeom>
        </p:spPr>
      </p:pic>
      <p:sp>
        <p:nvSpPr>
          <p:cNvPr id="8" name="Rectangle 7">
            <a:hlinkClick r:id="" action="ppaction://noaction">
              <a:snd r:embed="rId4" name="hammer.wav"/>
            </a:hlinkClick>
            <a:extLst>
              <a:ext uri="{FF2B5EF4-FFF2-40B4-BE49-F238E27FC236}">
                <a16:creationId xmlns:a16="http://schemas.microsoft.com/office/drawing/2014/main" id="{25F8B85E-77BA-0FD6-14EE-FDB23ACF8673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hlinkClick r:id="" action="ppaction://hlinkshowjump?jump=nextslide">
              <a:snd r:embed="rId5" name="cashreg.wav"/>
            </a:hlinkClick>
            <a:extLst>
              <a:ext uri="{FF2B5EF4-FFF2-40B4-BE49-F238E27FC236}">
                <a16:creationId xmlns:a16="http://schemas.microsoft.com/office/drawing/2014/main" id="{5CE02E40-0C6E-683F-7560-CF25128FE7F1}"/>
              </a:ext>
            </a:extLst>
          </p:cNvPr>
          <p:cNvSpPr/>
          <p:nvPr/>
        </p:nvSpPr>
        <p:spPr>
          <a:xfrm>
            <a:off x="6246055" y="3998123"/>
            <a:ext cx="2771335" cy="202284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56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5E4632-24E0-C0B6-F84D-062183992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2EC2E34-29D0-EF58-6A98-38A0B294A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405" y="609600"/>
            <a:ext cx="7638645" cy="5732413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8378E669-E176-4C9A-9B0D-CDB679C13CC9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442634B-510F-0298-EF68-B44DB1D56C87}"/>
              </a:ext>
            </a:extLst>
          </p:cNvPr>
          <p:cNvSpPr/>
          <p:nvPr/>
        </p:nvSpPr>
        <p:spPr>
          <a:xfrm>
            <a:off x="3126392" y="1738973"/>
            <a:ext cx="2771335" cy="202284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770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77F45D-38F9-DE1B-E486-BB85DBE44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EE8B132-B666-E754-82CD-8907AB980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4910" y="609600"/>
            <a:ext cx="7638645" cy="5732413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83CFB11C-3DE6-791F-ACE0-D5A2A00FC6F0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13092261-0B7C-E0A1-F257-4B652DBACC3F}"/>
              </a:ext>
            </a:extLst>
          </p:cNvPr>
          <p:cNvSpPr/>
          <p:nvPr/>
        </p:nvSpPr>
        <p:spPr>
          <a:xfrm>
            <a:off x="3152897" y="1660235"/>
            <a:ext cx="2771335" cy="202284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349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8E052E-CB23-A352-A2E5-4501040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1DD82A9-0903-280B-6D5B-21C1CE001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171" y="609600"/>
            <a:ext cx="7290880" cy="5471433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B9217836-0908-F3E3-6FC1-A99848DD9090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79244750-F77D-912D-97EF-DF51E48C494F}"/>
              </a:ext>
            </a:extLst>
          </p:cNvPr>
          <p:cNvSpPr/>
          <p:nvPr/>
        </p:nvSpPr>
        <p:spPr>
          <a:xfrm>
            <a:off x="3045276" y="3725193"/>
            <a:ext cx="2771335" cy="202284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331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 : 14 points 1">
            <a:extLst>
              <a:ext uri="{FF2B5EF4-FFF2-40B4-BE49-F238E27FC236}">
                <a16:creationId xmlns:a16="http://schemas.microsoft.com/office/drawing/2014/main" id="{8D6B84B7-D269-F22F-63A6-363CDDA2F155}"/>
              </a:ext>
            </a:extLst>
          </p:cNvPr>
          <p:cNvSpPr/>
          <p:nvPr/>
        </p:nvSpPr>
        <p:spPr>
          <a:xfrm rot="1765562">
            <a:off x="9074492" y="-129317"/>
            <a:ext cx="3226526" cy="2387600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Avec les phrases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C508EA1-F4D4-BA98-58E4-1A8B6B5E0422}"/>
              </a:ext>
            </a:extLst>
          </p:cNvPr>
          <p:cNvSpPr/>
          <p:nvPr/>
        </p:nvSpPr>
        <p:spPr>
          <a:xfrm>
            <a:off x="1192696" y="1899839"/>
            <a:ext cx="4333461" cy="18751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75000"/>
                  </a:schemeClr>
                </a:solidFill>
              </a:rPr>
              <a:t>Niveau 1 </a:t>
            </a:r>
          </a:p>
          <a:p>
            <a:pPr algn="ctr"/>
            <a:endParaRPr lang="fr-FR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3 images ne nécessitant pas de connaissances conceptuelles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8EEE6A9-EABC-6BF0-4424-E18889FB58EB}"/>
              </a:ext>
            </a:extLst>
          </p:cNvPr>
          <p:cNvSpPr/>
          <p:nvPr/>
        </p:nvSpPr>
        <p:spPr>
          <a:xfrm>
            <a:off x="6263270" y="1853835"/>
            <a:ext cx="4333461" cy="18751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75000"/>
                  </a:schemeClr>
                </a:solidFill>
              </a:rPr>
              <a:t>Niveau 2</a:t>
            </a:r>
          </a:p>
          <a:p>
            <a:pPr algn="ctr"/>
            <a:endParaRPr lang="fr-FR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4 images ne nécessitant pas de connaissances conceptuelles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0360C01-7DDA-8E78-4AB9-C72CDCDC2EAD}"/>
              </a:ext>
            </a:extLst>
          </p:cNvPr>
          <p:cNvSpPr/>
          <p:nvPr/>
        </p:nvSpPr>
        <p:spPr>
          <a:xfrm>
            <a:off x="1192696" y="4055164"/>
            <a:ext cx="4333461" cy="18751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75000"/>
                  </a:schemeClr>
                </a:solidFill>
              </a:rPr>
              <a:t>Niveau 3 </a:t>
            </a:r>
          </a:p>
          <a:p>
            <a:pPr algn="ctr"/>
            <a:endParaRPr lang="fr-FR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3 images nécessitant des connaissances conceptuelles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1C41EC2-FA41-497E-F544-430F4AE87E3E}"/>
              </a:ext>
            </a:extLst>
          </p:cNvPr>
          <p:cNvSpPr/>
          <p:nvPr/>
        </p:nvSpPr>
        <p:spPr>
          <a:xfrm>
            <a:off x="6263270" y="4055164"/>
            <a:ext cx="4333461" cy="18751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75000"/>
                  </a:schemeClr>
                </a:solidFill>
              </a:rPr>
              <a:t>Niveau 4</a:t>
            </a:r>
          </a:p>
          <a:p>
            <a:pPr algn="ctr"/>
            <a:endParaRPr lang="fr-FR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4 images nécessitant des connaissances conceptuelles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850704FD-7697-42FE-E572-7B9D602A6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-767902"/>
            <a:ext cx="9001462" cy="2387600"/>
          </a:xfrm>
        </p:spPr>
        <p:txBody>
          <a:bodyPr/>
          <a:lstStyle/>
          <a:p>
            <a:r>
              <a:rPr lang="fr-FR" dirty="0"/>
              <a:t>Compréhension </a:t>
            </a:r>
            <a:br>
              <a:rPr lang="fr-FR" dirty="0"/>
            </a:br>
            <a:r>
              <a:rPr lang="fr-FR" dirty="0"/>
              <a:t>de la négation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33039A-E037-A32C-6A4C-E08C3420F2FD}"/>
              </a:ext>
            </a:extLst>
          </p:cNvPr>
          <p:cNvSpPr/>
          <p:nvPr/>
        </p:nvSpPr>
        <p:spPr>
          <a:xfrm>
            <a:off x="72879" y="0"/>
            <a:ext cx="12191999" cy="6857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9DDF74-05AC-16A2-A24A-8FCC8132FA73}"/>
              </a:ext>
            </a:extLst>
          </p:cNvPr>
          <p:cNvSpPr/>
          <p:nvPr/>
        </p:nvSpPr>
        <p:spPr>
          <a:xfrm>
            <a:off x="967918" y="1899839"/>
            <a:ext cx="4687294" cy="18291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rId2" action="ppaction://hlinksldjump"/>
            <a:extLst>
              <a:ext uri="{FF2B5EF4-FFF2-40B4-BE49-F238E27FC236}">
                <a16:creationId xmlns:a16="http://schemas.microsoft.com/office/drawing/2014/main" id="{B607A960-6B4F-0624-ADEF-E2D2F21478FE}"/>
              </a:ext>
            </a:extLst>
          </p:cNvPr>
          <p:cNvSpPr/>
          <p:nvPr/>
        </p:nvSpPr>
        <p:spPr>
          <a:xfrm>
            <a:off x="6086353" y="1842033"/>
            <a:ext cx="4687294" cy="18291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rId3" action="ppaction://hlinksldjump"/>
            <a:extLst>
              <a:ext uri="{FF2B5EF4-FFF2-40B4-BE49-F238E27FC236}">
                <a16:creationId xmlns:a16="http://schemas.microsoft.com/office/drawing/2014/main" id="{E6371301-FE65-F938-E14A-83DD7D398113}"/>
              </a:ext>
            </a:extLst>
          </p:cNvPr>
          <p:cNvSpPr/>
          <p:nvPr/>
        </p:nvSpPr>
        <p:spPr>
          <a:xfrm>
            <a:off x="838863" y="4126939"/>
            <a:ext cx="4687294" cy="18291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hlinkClick r:id="rId4" action="ppaction://hlinksldjump"/>
            <a:extLst>
              <a:ext uri="{FF2B5EF4-FFF2-40B4-BE49-F238E27FC236}">
                <a16:creationId xmlns:a16="http://schemas.microsoft.com/office/drawing/2014/main" id="{EFD20E51-F144-DB52-4DF2-3D6B6D0C5EDF}"/>
              </a:ext>
            </a:extLst>
          </p:cNvPr>
          <p:cNvSpPr/>
          <p:nvPr/>
        </p:nvSpPr>
        <p:spPr>
          <a:xfrm>
            <a:off x="6245712" y="4047960"/>
            <a:ext cx="4687294" cy="18291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310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0A4B2E-D335-9BBD-C417-62EAAA97F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DA39E2-FFAE-24DC-3B01-617DAE383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69A26AB-1530-EEFC-CA72-BEE36BE65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905" y="659485"/>
            <a:ext cx="7447430" cy="5588915"/>
          </a:xfrm>
          <a:prstGeom prst="rect">
            <a:avLst/>
          </a:prstGeo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CCE15E84-6AD7-02D1-6746-321CCFE7F77A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79436EA7-C1C9-7F2C-FD0C-FFDA1142101A}"/>
              </a:ext>
            </a:extLst>
          </p:cNvPr>
          <p:cNvSpPr/>
          <p:nvPr/>
        </p:nvSpPr>
        <p:spPr>
          <a:xfrm>
            <a:off x="6246055" y="3998123"/>
            <a:ext cx="2771335" cy="202284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832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171F30-E06A-9759-1E54-EC20331B3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F2581C5-C5A0-BCBF-D929-A50C8104C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8852" y="658475"/>
            <a:ext cx="7383646" cy="5541050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B249EC11-9716-EB55-BD48-1B070E53D3F8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9598D8C-3340-BEB3-BF3C-BC1E2F6A0EEC}"/>
              </a:ext>
            </a:extLst>
          </p:cNvPr>
          <p:cNvSpPr/>
          <p:nvPr/>
        </p:nvSpPr>
        <p:spPr>
          <a:xfrm>
            <a:off x="3179298" y="3910655"/>
            <a:ext cx="2771335" cy="202284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298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024F9F-4F62-51A6-AC75-21DAEF4B4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17CC6D9-6775-8D65-6179-D24880501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962" y="761152"/>
            <a:ext cx="7638645" cy="5732413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D4F3C740-695F-BC49-A6D6-8D31C449E101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D8C05E37-83A2-41FD-6FE3-A99A6ED28BF6}"/>
              </a:ext>
            </a:extLst>
          </p:cNvPr>
          <p:cNvSpPr/>
          <p:nvPr/>
        </p:nvSpPr>
        <p:spPr>
          <a:xfrm>
            <a:off x="6277270" y="1935921"/>
            <a:ext cx="2771335" cy="202284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88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2D5BAC-83B0-325B-FF0F-FB760869F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BB08AC0-7F27-AC46-8BB6-78AC700B0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939" y="609600"/>
            <a:ext cx="7847472" cy="5889127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C4B935A7-8AE5-2722-0662-D4956FB6EC21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B97D449F-59DB-2236-32CA-44C92187A790}"/>
              </a:ext>
            </a:extLst>
          </p:cNvPr>
          <p:cNvSpPr/>
          <p:nvPr/>
        </p:nvSpPr>
        <p:spPr>
          <a:xfrm>
            <a:off x="6246055" y="3998123"/>
            <a:ext cx="2771335" cy="202284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521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uton d’action : début 1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CD2B13F-21D2-CA28-A7C1-36D7084035C5}"/>
              </a:ext>
            </a:extLst>
          </p:cNvPr>
          <p:cNvSpPr/>
          <p:nvPr/>
        </p:nvSpPr>
        <p:spPr>
          <a:xfrm>
            <a:off x="407963" y="5853626"/>
            <a:ext cx="1308295" cy="687851"/>
          </a:xfrm>
          <a:prstGeom prst="actionButtonBeginning">
            <a:avLst/>
          </a:prstGeom>
          <a:solidFill>
            <a:srgbClr val="1630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Bouton d’action : avant ou précédent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346926D-E3CA-4A5B-D38B-FB380809CEA6}"/>
              </a:ext>
            </a:extLst>
          </p:cNvPr>
          <p:cNvSpPr/>
          <p:nvPr/>
        </p:nvSpPr>
        <p:spPr>
          <a:xfrm>
            <a:off x="10283482" y="5853625"/>
            <a:ext cx="1308295" cy="687851"/>
          </a:xfrm>
          <a:prstGeom prst="actionButtonForwardNext">
            <a:avLst/>
          </a:prstGeom>
          <a:solidFill>
            <a:srgbClr val="1630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D3272B1-ED90-6C9C-C1DE-014F0C7EB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0804" y="2161129"/>
            <a:ext cx="4691503" cy="2895328"/>
          </a:xfrm>
        </p:spPr>
      </p:pic>
    </p:spTree>
    <p:extLst>
      <p:ext uri="{BB962C8B-B14F-4D97-AF65-F5344CB8AC3E}">
        <p14:creationId xmlns:p14="http://schemas.microsoft.com/office/powerpoint/2010/main" val="3652284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1C2BCB-51A6-6D0E-A751-2983BBE62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DF95396-EBEC-864A-2B41-92AD271F2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352" y="609600"/>
            <a:ext cx="7638645" cy="5732413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90BF8A69-94B9-4CE3-BB1C-286C0F241EA1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8EE63F-5E52-4620-A685-8C5109B3B0CD}"/>
              </a:ext>
            </a:extLst>
          </p:cNvPr>
          <p:cNvSpPr/>
          <p:nvPr/>
        </p:nvSpPr>
        <p:spPr>
          <a:xfrm>
            <a:off x="7129305" y="2211772"/>
            <a:ext cx="2510391" cy="27103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957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BF75A0-142A-B0C6-B527-89A6454A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D13BC91-C68E-3951-9239-489F025D8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666" y="588009"/>
            <a:ext cx="7542673" cy="5660391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9E1EF57D-7F51-CF50-D23D-0CD8591E6B06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8269AC2-5E34-AB50-E4CC-65D2069C5A6B}"/>
              </a:ext>
            </a:extLst>
          </p:cNvPr>
          <p:cNvSpPr/>
          <p:nvPr/>
        </p:nvSpPr>
        <p:spPr>
          <a:xfrm>
            <a:off x="7129305" y="2211772"/>
            <a:ext cx="2510391" cy="27103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219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5E29A3-DEFC-9526-59DF-2E126E848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C2F7D08-FD68-EB8E-A9D5-DE3FDF2EF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1982" y="609600"/>
            <a:ext cx="7317385" cy="5491324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5F3A9114-1A15-4CC9-BA61-8CAD89F076CB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B9296153-4215-6C63-BE95-DCA911F56ED9}"/>
              </a:ext>
            </a:extLst>
          </p:cNvPr>
          <p:cNvSpPr/>
          <p:nvPr/>
        </p:nvSpPr>
        <p:spPr>
          <a:xfrm>
            <a:off x="2864664" y="2555911"/>
            <a:ext cx="2510391" cy="27103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651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A89AFB-CE02-F937-54F9-9ECE207B7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16F5210-5B94-0242-63B5-C7D476934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5356" y="747131"/>
            <a:ext cx="7330637" cy="5501269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23E241AE-6E32-7064-AABB-801639380865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AB40ED9-0C49-5209-4EF2-72E6B7673E78}"/>
              </a:ext>
            </a:extLst>
          </p:cNvPr>
          <p:cNvSpPr/>
          <p:nvPr/>
        </p:nvSpPr>
        <p:spPr>
          <a:xfrm>
            <a:off x="4723729" y="2610321"/>
            <a:ext cx="2510391" cy="27103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936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EB45F3-9D0E-CE2A-744A-A7FE856B5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D4DE6BA-D7D5-3D96-C5B4-1D24D3EA7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6028" y="558797"/>
            <a:ext cx="7649294" cy="5740405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D53E8DCE-D3BE-FFC1-41E2-9985B6184E35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8B924A42-C188-B02E-84B2-344E8630467E}"/>
              </a:ext>
            </a:extLst>
          </p:cNvPr>
          <p:cNvSpPr/>
          <p:nvPr/>
        </p:nvSpPr>
        <p:spPr>
          <a:xfrm>
            <a:off x="4940195" y="2350800"/>
            <a:ext cx="2510391" cy="27103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38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B954A8F-7CDA-29FE-448C-C332D311B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257" y="515851"/>
            <a:ext cx="7763751" cy="5826298"/>
          </a:xfrm>
          <a:prstGeom prst="rect">
            <a:avLst/>
          </a:prstGeo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ECF647B3-8487-47B4-71E4-CBFD4CD3AC17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649DAA9F-4BA5-5741-0014-9366D9B30DF3}"/>
              </a:ext>
            </a:extLst>
          </p:cNvPr>
          <p:cNvSpPr/>
          <p:nvPr/>
        </p:nvSpPr>
        <p:spPr>
          <a:xfrm>
            <a:off x="4937760" y="2377440"/>
            <a:ext cx="2391508" cy="24809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446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3356C5-C3A5-7E69-4EAD-E1C1190C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8F82C9A-1DE7-6DCA-5E8E-6F225608C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5356" y="637208"/>
            <a:ext cx="7330637" cy="5501269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D9EC181D-6DD7-0B49-674F-897C9BAA9E41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D60E7508-676F-21F6-AADA-F0AEB0F6A823}"/>
              </a:ext>
            </a:extLst>
          </p:cNvPr>
          <p:cNvSpPr/>
          <p:nvPr/>
        </p:nvSpPr>
        <p:spPr>
          <a:xfrm>
            <a:off x="7129305" y="2211772"/>
            <a:ext cx="2510391" cy="27103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34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0C1F0E-EE67-DDE1-919D-B1C315A4D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7970937-694E-7FA1-1C42-73FE9ACF6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0684" y="289657"/>
            <a:ext cx="7940237" cy="5958743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0EE5A329-9989-2A88-B012-D8FF4CBD7450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10F0C305-ABAC-FECD-B3A4-779F1CDE78CD}"/>
              </a:ext>
            </a:extLst>
          </p:cNvPr>
          <p:cNvSpPr/>
          <p:nvPr/>
        </p:nvSpPr>
        <p:spPr>
          <a:xfrm>
            <a:off x="7551336" y="2211772"/>
            <a:ext cx="2510391" cy="27103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3237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E65890-65BA-AA46-620C-CB5AC5F47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1B95188-8B3F-85DD-85F1-3CBCDBCC2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1165" y="375041"/>
            <a:ext cx="8139019" cy="6107918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F1337042-52B0-19BE-C452-AB137BBC7C13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A1FAE7AD-3960-FD1B-82EF-E013953E9FCC}"/>
              </a:ext>
            </a:extLst>
          </p:cNvPr>
          <p:cNvSpPr/>
          <p:nvPr/>
        </p:nvSpPr>
        <p:spPr>
          <a:xfrm>
            <a:off x="5103558" y="2264526"/>
            <a:ext cx="1972492" cy="27103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792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7D8249-4E0B-7671-5596-B0F990B2C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4E18C4B-6678-F7E5-657B-D54EB6359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2226" y="653503"/>
            <a:ext cx="7396898" cy="5550994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10C53B38-7CCA-AA53-304F-1383346109F9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1028B8E-0390-D617-9B9B-2AE9C14ED51F}"/>
              </a:ext>
            </a:extLst>
          </p:cNvPr>
          <p:cNvSpPr/>
          <p:nvPr/>
        </p:nvSpPr>
        <p:spPr>
          <a:xfrm>
            <a:off x="7129305" y="2211772"/>
            <a:ext cx="2510391" cy="27103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803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DE173A-4D70-785F-CC9F-E9A7B7449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84C6D22-28CD-ECA4-DE8D-1ED4E2582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217" y="617845"/>
            <a:ext cx="7502915" cy="5630555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A41668AF-EBA2-3AD9-FC03-CD609CA9892F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DFA377D7-F919-63C7-A460-0216B205D9A1}"/>
              </a:ext>
            </a:extLst>
          </p:cNvPr>
          <p:cNvSpPr/>
          <p:nvPr/>
        </p:nvSpPr>
        <p:spPr>
          <a:xfrm>
            <a:off x="2093640" y="1944166"/>
            <a:ext cx="2510391" cy="354223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568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uton d’action : début 1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CD2B13F-21D2-CA28-A7C1-36D7084035C5}"/>
              </a:ext>
            </a:extLst>
          </p:cNvPr>
          <p:cNvSpPr/>
          <p:nvPr/>
        </p:nvSpPr>
        <p:spPr>
          <a:xfrm>
            <a:off x="407963" y="5853626"/>
            <a:ext cx="1308295" cy="687851"/>
          </a:xfrm>
          <a:prstGeom prst="actionButtonBeginning">
            <a:avLst/>
          </a:prstGeom>
          <a:solidFill>
            <a:srgbClr val="1630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Bouton d’action : avant ou précédent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346926D-E3CA-4A5B-D38B-FB380809CEA6}"/>
              </a:ext>
            </a:extLst>
          </p:cNvPr>
          <p:cNvSpPr/>
          <p:nvPr/>
        </p:nvSpPr>
        <p:spPr>
          <a:xfrm>
            <a:off x="10283482" y="5853625"/>
            <a:ext cx="1308295" cy="687851"/>
          </a:xfrm>
          <a:prstGeom prst="actionButtonForwardNext">
            <a:avLst/>
          </a:prstGeom>
          <a:solidFill>
            <a:srgbClr val="1630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EC5B306-D103-53ED-D263-88A5E0B0B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4701" y="1886719"/>
            <a:ext cx="2878924" cy="3084561"/>
          </a:xfrm>
        </p:spPr>
      </p:pic>
    </p:spTree>
    <p:extLst>
      <p:ext uri="{BB962C8B-B14F-4D97-AF65-F5344CB8AC3E}">
        <p14:creationId xmlns:p14="http://schemas.microsoft.com/office/powerpoint/2010/main" val="2529062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F0BE61-1404-3937-D3B3-CC21B0D68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07895F2-750F-AF88-8524-B0817356D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450" y="609600"/>
            <a:ext cx="7716980" cy="5791200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6CA4DB90-5C97-714E-7CC3-81F6A93DCBFB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08BBC9DE-F201-68B1-F4E6-949D14B6577F}"/>
              </a:ext>
            </a:extLst>
          </p:cNvPr>
          <p:cNvSpPr/>
          <p:nvPr/>
        </p:nvSpPr>
        <p:spPr>
          <a:xfrm>
            <a:off x="6667509" y="3896750"/>
            <a:ext cx="2510391" cy="250404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7899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9632B3-5C4E-8E88-1D47-8100DAE8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BB46FA0-05D2-C584-A36F-EB20056FF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8979" y="448027"/>
            <a:ext cx="7794463" cy="5849347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7CD80586-CB4B-29B1-5D78-81E07895B305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72636CFE-D76F-4B7C-2A2F-A3358539AABC}"/>
              </a:ext>
            </a:extLst>
          </p:cNvPr>
          <p:cNvSpPr/>
          <p:nvPr/>
        </p:nvSpPr>
        <p:spPr>
          <a:xfrm>
            <a:off x="3685000" y="4153926"/>
            <a:ext cx="2510391" cy="209447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0372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6417BF-BFF7-B015-08B6-A14A8C70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5E54630-D52B-8599-708E-F927323BA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4748" y="752954"/>
            <a:ext cx="7131854" cy="5352092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00F98F76-3DA6-ECCA-F189-6206F10C7B95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73CCB4B9-D4A1-601D-9D57-C83EBA2B26E8}"/>
              </a:ext>
            </a:extLst>
          </p:cNvPr>
          <p:cNvSpPr/>
          <p:nvPr/>
        </p:nvSpPr>
        <p:spPr>
          <a:xfrm>
            <a:off x="6195391" y="1631852"/>
            <a:ext cx="2510391" cy="19413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5989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A71631-3EFB-F3F6-3D8E-F2E72F32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1095F1F-95D7-D114-14BB-EA3ABA85E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1746" y="753160"/>
            <a:ext cx="7649294" cy="5740405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C46FE208-C79D-0F3A-5B59-437DB3C3D983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DB605D0A-B488-338E-3EEF-DF649B624CD7}"/>
              </a:ext>
            </a:extLst>
          </p:cNvPr>
          <p:cNvSpPr/>
          <p:nvPr/>
        </p:nvSpPr>
        <p:spPr>
          <a:xfrm>
            <a:off x="3817951" y="1935921"/>
            <a:ext cx="2510391" cy="19413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1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DC91C2-C23B-F14C-58E2-FF68B273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BADC321-230B-8A16-A5C1-CEC00F441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4344" y="462251"/>
            <a:ext cx="7906597" cy="5933498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94783211-F895-88D9-6868-05DB958CEF59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9103DCD-F04B-8AB0-F793-6C5ED0D5A3B3}"/>
              </a:ext>
            </a:extLst>
          </p:cNvPr>
          <p:cNvSpPr/>
          <p:nvPr/>
        </p:nvSpPr>
        <p:spPr>
          <a:xfrm>
            <a:off x="7673722" y="2441121"/>
            <a:ext cx="2391508" cy="24809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0293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84A48-E201-EF91-52D6-29FC29025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5A5790B-3B71-C5B4-DB99-F08A38D78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352" y="609600"/>
            <a:ext cx="7638645" cy="5732413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14E40D5B-2E25-9E35-B237-43E103ED1483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6FF0F846-4FD7-5FB1-374E-95E1B721CF19}"/>
              </a:ext>
            </a:extLst>
          </p:cNvPr>
          <p:cNvSpPr/>
          <p:nvPr/>
        </p:nvSpPr>
        <p:spPr>
          <a:xfrm>
            <a:off x="6195391" y="1631852"/>
            <a:ext cx="2510391" cy="19413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7032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6925BA-99AD-0371-8915-800B71A59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6FB6782-2849-E5C6-9ED9-48605FA86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962" y="609600"/>
            <a:ext cx="7529419" cy="5650445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BAC7518E-8BD1-B4DE-C8F4-5676C01E4695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7DFCCE42-A61B-A786-E0D2-7C93A76442E5}"/>
              </a:ext>
            </a:extLst>
          </p:cNvPr>
          <p:cNvSpPr/>
          <p:nvPr/>
        </p:nvSpPr>
        <p:spPr>
          <a:xfrm>
            <a:off x="3685000" y="3951409"/>
            <a:ext cx="2510391" cy="19413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2657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7F02F1-1435-26F8-D7A2-A1FFAB7F7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D2D7213-7318-F4E8-8F43-BFB18187E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2348" y="667571"/>
            <a:ext cx="7436654" cy="5580829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EB18E39B-01ED-F894-C277-7B004EB33FE9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CCDD034-E138-475E-6B4D-E8C1DEECA16E}"/>
              </a:ext>
            </a:extLst>
          </p:cNvPr>
          <p:cNvSpPr/>
          <p:nvPr/>
        </p:nvSpPr>
        <p:spPr>
          <a:xfrm>
            <a:off x="3424056" y="1809311"/>
            <a:ext cx="2510391" cy="19413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6604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6A4465-92D4-15A2-D18B-F71E3037D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BDB16A8-3630-62D2-983B-0CBA2BE07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939" y="484436"/>
            <a:ext cx="7847472" cy="5889127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EC7DB7F6-51F0-E77E-7146-B184817C3E41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6089291-C853-F253-82DE-CB3841D57D9E}"/>
              </a:ext>
            </a:extLst>
          </p:cNvPr>
          <p:cNvSpPr/>
          <p:nvPr/>
        </p:nvSpPr>
        <p:spPr>
          <a:xfrm>
            <a:off x="3311513" y="3951409"/>
            <a:ext cx="2510391" cy="19413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6336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F54A45-A8BF-DCA5-4AB2-CF0191665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CB66A58-65D0-2F51-FBFD-3FBA9130C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352" y="609600"/>
            <a:ext cx="7638645" cy="5732413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0A106ABA-9B1E-D11C-7820-425CB88E587F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037BEBAF-B70A-CC48-DF9C-E726C48493B1}"/>
              </a:ext>
            </a:extLst>
          </p:cNvPr>
          <p:cNvSpPr/>
          <p:nvPr/>
        </p:nvSpPr>
        <p:spPr>
          <a:xfrm>
            <a:off x="6195391" y="1631851"/>
            <a:ext cx="2568781" cy="20538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6444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F5F2A7-BEE1-D01B-7199-6AAD1C251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196E65A-9883-2322-BECD-478D41669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0927" y="276323"/>
            <a:ext cx="8125767" cy="6097973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668058A7-42C2-9129-9D0A-60F6A22F542E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F22171D-E171-B6A0-389F-C524A4343EC2}"/>
              </a:ext>
            </a:extLst>
          </p:cNvPr>
          <p:cNvSpPr/>
          <p:nvPr/>
        </p:nvSpPr>
        <p:spPr>
          <a:xfrm>
            <a:off x="3424055" y="3951409"/>
            <a:ext cx="2510391" cy="19413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3006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F499E0-860B-4DFF-93EB-4D583230F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24C31B0-DBD2-3D78-7EDF-CB3DC0BA9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5600" y="648530"/>
            <a:ext cx="7410150" cy="5560939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7EF120FF-46F9-A364-4E26-C14A4B14D442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B9BA16DC-2A60-70B6-4C6E-53AC81856536}"/>
              </a:ext>
            </a:extLst>
          </p:cNvPr>
          <p:cNvSpPr/>
          <p:nvPr/>
        </p:nvSpPr>
        <p:spPr>
          <a:xfrm>
            <a:off x="3580284" y="1738973"/>
            <a:ext cx="2510391" cy="19413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8631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C2772E-B4B6-36F8-4E31-D354FEE24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B6B2B7B-A244-2895-8AE4-B4949A178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9945" y="708991"/>
            <a:ext cx="7381460" cy="5539409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BE025474-3402-7872-4788-092408E64091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E676E647-4FA2-4497-3268-A40B9865FF82}"/>
              </a:ext>
            </a:extLst>
          </p:cNvPr>
          <p:cNvSpPr/>
          <p:nvPr/>
        </p:nvSpPr>
        <p:spPr>
          <a:xfrm>
            <a:off x="3425539" y="1776504"/>
            <a:ext cx="2510391" cy="19413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0440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1A3AE800-A004-1CA6-24FE-BDD7D5133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7991" y="1565066"/>
            <a:ext cx="2716018" cy="3727868"/>
          </a:xfrm>
        </p:spPr>
      </p:pic>
      <p:sp>
        <p:nvSpPr>
          <p:cNvPr id="13" name="Bouton d’action : début 1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CD2B13F-21D2-CA28-A7C1-36D7084035C5}"/>
              </a:ext>
            </a:extLst>
          </p:cNvPr>
          <p:cNvSpPr/>
          <p:nvPr/>
        </p:nvSpPr>
        <p:spPr>
          <a:xfrm>
            <a:off x="407963" y="5853626"/>
            <a:ext cx="1308295" cy="687851"/>
          </a:xfrm>
          <a:prstGeom prst="actionButtonBeginning">
            <a:avLst/>
          </a:prstGeom>
          <a:solidFill>
            <a:srgbClr val="1630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Bouton d’action : avant ou précédent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346926D-E3CA-4A5B-D38B-FB380809CEA6}"/>
              </a:ext>
            </a:extLst>
          </p:cNvPr>
          <p:cNvSpPr/>
          <p:nvPr/>
        </p:nvSpPr>
        <p:spPr>
          <a:xfrm>
            <a:off x="10283482" y="5853625"/>
            <a:ext cx="1308295" cy="687851"/>
          </a:xfrm>
          <a:prstGeom prst="actionButtonForwardNext">
            <a:avLst/>
          </a:prstGeom>
          <a:solidFill>
            <a:srgbClr val="1630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16142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 : 14 points 2">
            <a:extLst>
              <a:ext uri="{FF2B5EF4-FFF2-40B4-BE49-F238E27FC236}">
                <a16:creationId xmlns:a16="http://schemas.microsoft.com/office/drawing/2014/main" id="{B371B821-69BB-3513-B8B7-11C4221CE235}"/>
              </a:ext>
            </a:extLst>
          </p:cNvPr>
          <p:cNvSpPr/>
          <p:nvPr/>
        </p:nvSpPr>
        <p:spPr>
          <a:xfrm rot="1765562">
            <a:off x="9074492" y="-129317"/>
            <a:ext cx="3226526" cy="2387600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Sans les phrases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C508EA1-F4D4-BA98-58E4-1A8B6B5E0422}"/>
              </a:ext>
            </a:extLst>
          </p:cNvPr>
          <p:cNvSpPr/>
          <p:nvPr/>
        </p:nvSpPr>
        <p:spPr>
          <a:xfrm>
            <a:off x="1192696" y="1899839"/>
            <a:ext cx="4333461" cy="18751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75000"/>
                  </a:schemeClr>
                </a:solidFill>
              </a:rPr>
              <a:t>Niveau 1 </a:t>
            </a:r>
          </a:p>
          <a:p>
            <a:pPr algn="ctr"/>
            <a:endParaRPr lang="fr-FR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3 images ne nécessitant pas de connaissances conceptuelles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8EEE6A9-EABC-6BF0-4424-E18889FB58EB}"/>
              </a:ext>
            </a:extLst>
          </p:cNvPr>
          <p:cNvSpPr/>
          <p:nvPr/>
        </p:nvSpPr>
        <p:spPr>
          <a:xfrm>
            <a:off x="6263270" y="1853835"/>
            <a:ext cx="4333461" cy="18751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75000"/>
                  </a:schemeClr>
                </a:solidFill>
              </a:rPr>
              <a:t>Niveau 2</a:t>
            </a:r>
          </a:p>
          <a:p>
            <a:pPr algn="ctr"/>
            <a:endParaRPr lang="fr-FR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4 images ne nécessitant pas de connaissances conceptuelles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0360C01-7DDA-8E78-4AB9-C72CDCDC2EAD}"/>
              </a:ext>
            </a:extLst>
          </p:cNvPr>
          <p:cNvSpPr/>
          <p:nvPr/>
        </p:nvSpPr>
        <p:spPr>
          <a:xfrm>
            <a:off x="1192696" y="4055164"/>
            <a:ext cx="4333461" cy="18751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75000"/>
                  </a:schemeClr>
                </a:solidFill>
              </a:rPr>
              <a:t>Niveau 3 </a:t>
            </a:r>
          </a:p>
          <a:p>
            <a:pPr algn="ctr"/>
            <a:endParaRPr lang="fr-FR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3 images nécessitant des connaissances conceptuelles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1C41EC2-FA41-497E-F544-430F4AE87E3E}"/>
              </a:ext>
            </a:extLst>
          </p:cNvPr>
          <p:cNvSpPr/>
          <p:nvPr/>
        </p:nvSpPr>
        <p:spPr>
          <a:xfrm>
            <a:off x="6263270" y="4055164"/>
            <a:ext cx="4333461" cy="18751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75000"/>
                  </a:schemeClr>
                </a:solidFill>
              </a:rPr>
              <a:t>Niveau 4</a:t>
            </a:r>
          </a:p>
          <a:p>
            <a:pPr algn="ctr"/>
            <a:endParaRPr lang="fr-FR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4 images nécessitant des connaissances conceptuelles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850704FD-7697-42FE-E572-7B9D602A6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-767902"/>
            <a:ext cx="9001462" cy="2387600"/>
          </a:xfrm>
        </p:spPr>
        <p:txBody>
          <a:bodyPr/>
          <a:lstStyle/>
          <a:p>
            <a:r>
              <a:rPr lang="fr-FR" dirty="0"/>
              <a:t>Compréhension </a:t>
            </a:r>
            <a:br>
              <a:rPr lang="fr-FR" dirty="0"/>
            </a:br>
            <a:r>
              <a:rPr lang="fr-FR" dirty="0"/>
              <a:t>de la négation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33039A-E037-A32C-6A4C-E08C3420F2FD}"/>
              </a:ext>
            </a:extLst>
          </p:cNvPr>
          <p:cNvSpPr/>
          <p:nvPr/>
        </p:nvSpPr>
        <p:spPr>
          <a:xfrm>
            <a:off x="-137671" y="1"/>
            <a:ext cx="12191999" cy="6857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9DDF74-05AC-16A2-A24A-8FCC8132FA73}"/>
              </a:ext>
            </a:extLst>
          </p:cNvPr>
          <p:cNvSpPr/>
          <p:nvPr/>
        </p:nvSpPr>
        <p:spPr>
          <a:xfrm>
            <a:off x="967918" y="1899839"/>
            <a:ext cx="4687294" cy="18291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rId2" action="ppaction://hlinksldjump"/>
            <a:extLst>
              <a:ext uri="{FF2B5EF4-FFF2-40B4-BE49-F238E27FC236}">
                <a16:creationId xmlns:a16="http://schemas.microsoft.com/office/drawing/2014/main" id="{B607A960-6B4F-0624-ADEF-E2D2F21478FE}"/>
              </a:ext>
            </a:extLst>
          </p:cNvPr>
          <p:cNvSpPr/>
          <p:nvPr/>
        </p:nvSpPr>
        <p:spPr>
          <a:xfrm>
            <a:off x="6086353" y="1842033"/>
            <a:ext cx="4687294" cy="18291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rId3" action="ppaction://hlinksldjump"/>
            <a:extLst>
              <a:ext uri="{FF2B5EF4-FFF2-40B4-BE49-F238E27FC236}">
                <a16:creationId xmlns:a16="http://schemas.microsoft.com/office/drawing/2014/main" id="{E6371301-FE65-F938-E14A-83DD7D398113}"/>
              </a:ext>
            </a:extLst>
          </p:cNvPr>
          <p:cNvSpPr/>
          <p:nvPr/>
        </p:nvSpPr>
        <p:spPr>
          <a:xfrm>
            <a:off x="838863" y="4126939"/>
            <a:ext cx="4687294" cy="18291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hlinkClick r:id="rId4" action="ppaction://hlinksldjump"/>
            <a:extLst>
              <a:ext uri="{FF2B5EF4-FFF2-40B4-BE49-F238E27FC236}">
                <a16:creationId xmlns:a16="http://schemas.microsoft.com/office/drawing/2014/main" id="{EFD20E51-F144-DB52-4DF2-3D6B6D0C5EDF}"/>
              </a:ext>
            </a:extLst>
          </p:cNvPr>
          <p:cNvSpPr/>
          <p:nvPr/>
        </p:nvSpPr>
        <p:spPr>
          <a:xfrm>
            <a:off x="6245712" y="4047960"/>
            <a:ext cx="4687294" cy="18291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93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67AEF-22C9-3C69-2248-EAB5C33F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1583F58-37E7-CC6B-643A-03A340C88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869" y="665797"/>
            <a:ext cx="7364131" cy="5526405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6731C28B-87FB-E723-A906-3E5BC38EA025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BF9BBA4A-64FD-41BC-DAC7-2DB6740529A3}"/>
              </a:ext>
            </a:extLst>
          </p:cNvPr>
          <p:cNvSpPr/>
          <p:nvPr/>
        </p:nvSpPr>
        <p:spPr>
          <a:xfrm>
            <a:off x="2405575" y="2823582"/>
            <a:ext cx="2743199" cy="24809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3392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B954A8F-7CDA-29FE-448C-C332D311B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257" y="515851"/>
            <a:ext cx="7763751" cy="5826298"/>
          </a:xfrm>
          <a:prstGeom prst="rect">
            <a:avLst/>
          </a:prstGeom>
        </p:spPr>
      </p:pic>
      <p:sp>
        <p:nvSpPr>
          <p:cNvPr id="7" name="Rectangle 6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649DAA9F-4BA5-5741-0014-9366D9B30DF3}"/>
              </a:ext>
            </a:extLst>
          </p:cNvPr>
          <p:cNvSpPr/>
          <p:nvPr/>
        </p:nvSpPr>
        <p:spPr>
          <a:xfrm>
            <a:off x="4937760" y="2377440"/>
            <a:ext cx="2391508" cy="24809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11418B-37A8-F38A-3A03-06595E79CB70}"/>
              </a:ext>
            </a:extLst>
          </p:cNvPr>
          <p:cNvSpPr/>
          <p:nvPr/>
        </p:nvSpPr>
        <p:spPr>
          <a:xfrm>
            <a:off x="3209610" y="730333"/>
            <a:ext cx="6187044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116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DC91C2-C23B-F14C-58E2-FF68B273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BADC321-230B-8A16-A5C1-CEC00F441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4344" y="462251"/>
            <a:ext cx="7906597" cy="593349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3B605C-550F-9B35-7EB6-A6636FDBB161}"/>
              </a:ext>
            </a:extLst>
          </p:cNvPr>
          <p:cNvSpPr/>
          <p:nvPr/>
        </p:nvSpPr>
        <p:spPr>
          <a:xfrm>
            <a:off x="3209610" y="730333"/>
            <a:ext cx="6187044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719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67AEF-22C9-3C69-2248-EAB5C33F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1583F58-37E7-CC6B-643A-03A340C88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869" y="665797"/>
            <a:ext cx="7364131" cy="552640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52D16E-BB8C-ABE1-EBB7-600C520DF011}"/>
              </a:ext>
            </a:extLst>
          </p:cNvPr>
          <p:cNvSpPr/>
          <p:nvPr/>
        </p:nvSpPr>
        <p:spPr>
          <a:xfrm>
            <a:off x="3209610" y="730333"/>
            <a:ext cx="6187044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712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76A6104-8A19-0718-7077-47E65D92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EC7588F-94FA-A0AC-3CE4-2E3CE8C72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623" y="609600"/>
            <a:ext cx="7648690" cy="5739951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A24085-F418-9342-B11E-E6CA2DBADF7D}"/>
              </a:ext>
            </a:extLst>
          </p:cNvPr>
          <p:cNvSpPr/>
          <p:nvPr/>
        </p:nvSpPr>
        <p:spPr>
          <a:xfrm>
            <a:off x="3209610" y="730333"/>
            <a:ext cx="6187044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71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574102-24F8-029E-6021-92E5CDF01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9CFD78D-5773-61D4-55B7-890BFA07D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9309" y="728870"/>
            <a:ext cx="7522731" cy="5645426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A3FBC5-E210-1496-6B3F-A69B7AEE4628}"/>
              </a:ext>
            </a:extLst>
          </p:cNvPr>
          <p:cNvSpPr/>
          <p:nvPr/>
        </p:nvSpPr>
        <p:spPr>
          <a:xfrm>
            <a:off x="3209610" y="730333"/>
            <a:ext cx="6187044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933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7D6C7E-189F-D8F6-4D1B-EA33F400B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8F8E6B7-4579-AE94-7FC7-2CEE81DDA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4911" y="609600"/>
            <a:ext cx="7487414" cy="5618922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85B25F-AF93-5694-F6C0-023E8260366C}"/>
              </a:ext>
            </a:extLst>
          </p:cNvPr>
          <p:cNvSpPr/>
          <p:nvPr/>
        </p:nvSpPr>
        <p:spPr>
          <a:xfrm>
            <a:off x="3209610" y="730333"/>
            <a:ext cx="6187044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0068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3297B4-61A5-5155-BBCC-C24FCDF62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A850A-3A72-74E7-6891-F16A5A474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0928" y="745435"/>
            <a:ext cx="7151892" cy="536713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3AEE8F-CCB3-F596-0C59-FE4A93438712}"/>
              </a:ext>
            </a:extLst>
          </p:cNvPr>
          <p:cNvSpPr/>
          <p:nvPr/>
        </p:nvSpPr>
        <p:spPr>
          <a:xfrm>
            <a:off x="3209610" y="730333"/>
            <a:ext cx="6187044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07541D-80AB-09B8-204C-772081F6868E}"/>
              </a:ext>
            </a:extLst>
          </p:cNvPr>
          <p:cNvSpPr/>
          <p:nvPr/>
        </p:nvSpPr>
        <p:spPr>
          <a:xfrm>
            <a:off x="3362010" y="882733"/>
            <a:ext cx="6187044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026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30DC1D-AB93-5EF9-6BE4-D8CACA9D4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7CBC42D-A438-7703-BEA2-08F58E123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4911" y="927652"/>
            <a:ext cx="7381460" cy="553940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523959-250B-9343-CBAD-014B46F6CFD1}"/>
              </a:ext>
            </a:extLst>
          </p:cNvPr>
          <p:cNvSpPr/>
          <p:nvPr/>
        </p:nvSpPr>
        <p:spPr>
          <a:xfrm>
            <a:off x="2705629" y="1246823"/>
            <a:ext cx="6187044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6939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5635EB-7804-71C0-DBC9-3586D5F1D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F745F73-9A70-2F54-FA56-2CD496532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7920" y="792917"/>
            <a:ext cx="7649294" cy="574040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AE434-3AEB-8C78-5D2B-EC7B90B3DCD5}"/>
              </a:ext>
            </a:extLst>
          </p:cNvPr>
          <p:cNvSpPr/>
          <p:nvPr/>
        </p:nvSpPr>
        <p:spPr>
          <a:xfrm>
            <a:off x="3118170" y="1021521"/>
            <a:ext cx="6187044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2381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AFD69-6D17-6647-B0DA-9E9337F5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885F4C8-72F9-1FD7-54D6-BCE37E2E5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5396" y="609600"/>
            <a:ext cx="7363801" cy="5526157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E1E74D-ABF4-CC21-57D3-4B83B450CDA2}"/>
              </a:ext>
            </a:extLst>
          </p:cNvPr>
          <p:cNvSpPr/>
          <p:nvPr/>
        </p:nvSpPr>
        <p:spPr>
          <a:xfrm>
            <a:off x="3209610" y="730333"/>
            <a:ext cx="6187044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57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76A6104-8A19-0718-7077-47E65D92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EC7588F-94FA-A0AC-3CE4-2E3CE8C72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623" y="609600"/>
            <a:ext cx="7648690" cy="5739951"/>
          </a:xfrm>
        </p:spPr>
      </p:pic>
      <p:sp>
        <p:nvSpPr>
          <p:cNvPr id="11" name="Rectangle 10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A0FF6536-1E82-30B3-337B-3DC2433E80BD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71CBBEC7-A259-5C46-0523-6F5C510FF72F}"/>
              </a:ext>
            </a:extLst>
          </p:cNvPr>
          <p:cNvSpPr/>
          <p:nvPr/>
        </p:nvSpPr>
        <p:spPr>
          <a:xfrm>
            <a:off x="2377440" y="1935921"/>
            <a:ext cx="2391508" cy="29861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4067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uton d’action : début 1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CD2B13F-21D2-CA28-A7C1-36D7084035C5}"/>
              </a:ext>
            </a:extLst>
          </p:cNvPr>
          <p:cNvSpPr/>
          <p:nvPr/>
        </p:nvSpPr>
        <p:spPr>
          <a:xfrm>
            <a:off x="407963" y="5853626"/>
            <a:ext cx="1308295" cy="687851"/>
          </a:xfrm>
          <a:prstGeom prst="actionButtonBeginning">
            <a:avLst/>
          </a:prstGeom>
          <a:solidFill>
            <a:srgbClr val="1630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Bouton d’action : avant ou précédent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346926D-E3CA-4A5B-D38B-FB380809CEA6}"/>
              </a:ext>
            </a:extLst>
          </p:cNvPr>
          <p:cNvSpPr/>
          <p:nvPr/>
        </p:nvSpPr>
        <p:spPr>
          <a:xfrm>
            <a:off x="10283482" y="5853625"/>
            <a:ext cx="1308295" cy="687851"/>
          </a:xfrm>
          <a:prstGeom prst="actionButtonForwardNext">
            <a:avLst/>
          </a:prstGeom>
          <a:solidFill>
            <a:srgbClr val="1630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E08CF79-8290-DCB4-D5FB-BA0A0ACF3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16900" y="1938704"/>
            <a:ext cx="4686300" cy="2743200"/>
          </a:xfrm>
        </p:spPr>
      </p:pic>
    </p:spTree>
    <p:extLst>
      <p:ext uri="{BB962C8B-B14F-4D97-AF65-F5344CB8AC3E}">
        <p14:creationId xmlns:p14="http://schemas.microsoft.com/office/powerpoint/2010/main" val="81737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8B681-5210-4BC0-D341-2B9073AFC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7963839-4212-2E79-F729-C88B1EC0D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2469" y="637735"/>
            <a:ext cx="7476411" cy="561066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DF45D9-45E9-4EB8-A162-37EB13709D94}"/>
              </a:ext>
            </a:extLst>
          </p:cNvPr>
          <p:cNvSpPr/>
          <p:nvPr/>
        </p:nvSpPr>
        <p:spPr>
          <a:xfrm>
            <a:off x="3209610" y="730333"/>
            <a:ext cx="6187044" cy="798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48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4C99EA-BFC2-6587-C658-94BB7C8AE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97A1886-F542-46DC-5945-CC23160F6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901" y="783497"/>
            <a:ext cx="7502915" cy="563055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36EC9D-8695-76A4-4957-148B49203450}"/>
              </a:ext>
            </a:extLst>
          </p:cNvPr>
          <p:cNvSpPr/>
          <p:nvPr/>
        </p:nvSpPr>
        <p:spPr>
          <a:xfrm>
            <a:off x="2997153" y="873749"/>
            <a:ext cx="6187044" cy="798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679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4FD2CE-9850-2B93-AE8A-DD837266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0102C97-7D3A-1782-B52D-268D32D89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2258" y="3894370"/>
            <a:ext cx="97959" cy="97959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9134EC7-95D2-7A80-8347-E8B132468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337" y="609600"/>
            <a:ext cx="7473918" cy="56087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82C489-BE40-BCDE-6954-69A7BBA64A62}"/>
              </a:ext>
            </a:extLst>
          </p:cNvPr>
          <p:cNvSpPr/>
          <p:nvPr/>
        </p:nvSpPr>
        <p:spPr>
          <a:xfrm>
            <a:off x="3209610" y="730333"/>
            <a:ext cx="6187044" cy="798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690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5E4632-24E0-C0B6-F84D-062183992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2EC2E34-29D0-EF58-6A98-38A0B294A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4531" y="562793"/>
            <a:ext cx="7638645" cy="573241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2D0605-C31B-0420-4C77-A4EBF89D1002}"/>
              </a:ext>
            </a:extLst>
          </p:cNvPr>
          <p:cNvSpPr/>
          <p:nvPr/>
        </p:nvSpPr>
        <p:spPr>
          <a:xfrm>
            <a:off x="3209610" y="730333"/>
            <a:ext cx="6187044" cy="798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861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77F45D-38F9-DE1B-E486-BB85DBE44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EE8B132-B666-E754-82CD-8907AB980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4910" y="609600"/>
            <a:ext cx="7638645" cy="573241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EB3EE3-EEC6-FF65-962A-3D37DC055C7C}"/>
              </a:ext>
            </a:extLst>
          </p:cNvPr>
          <p:cNvSpPr/>
          <p:nvPr/>
        </p:nvSpPr>
        <p:spPr>
          <a:xfrm>
            <a:off x="3209610" y="730333"/>
            <a:ext cx="6187044" cy="798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746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8E052E-CB23-A352-A2E5-4501040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1DD82A9-0903-280B-6D5B-21C1CE001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171" y="609600"/>
            <a:ext cx="7290880" cy="547143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7C9E36-37F9-F756-964A-F76E85ABA9C2}"/>
              </a:ext>
            </a:extLst>
          </p:cNvPr>
          <p:cNvSpPr/>
          <p:nvPr/>
        </p:nvSpPr>
        <p:spPr>
          <a:xfrm>
            <a:off x="2889743" y="776967"/>
            <a:ext cx="6187044" cy="798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533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0A4B2E-D335-9BBD-C417-62EAAA97F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DA39E2-FFAE-24DC-3B01-617DAE383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69A26AB-1530-EEFC-CA72-BEE36BE65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905" y="659485"/>
            <a:ext cx="7447430" cy="55889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8F5FCD-2BED-0428-02A6-FBF85CE50A4B}"/>
              </a:ext>
            </a:extLst>
          </p:cNvPr>
          <p:cNvSpPr/>
          <p:nvPr/>
        </p:nvSpPr>
        <p:spPr>
          <a:xfrm>
            <a:off x="2837601" y="736230"/>
            <a:ext cx="6187044" cy="798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487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171F30-E06A-9759-1E54-EC20331B3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F2581C5-C5A0-BCBF-D929-A50C8104C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8852" y="658475"/>
            <a:ext cx="7383646" cy="554105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90CD55-BEAA-E5D2-B165-9065368D664A}"/>
              </a:ext>
            </a:extLst>
          </p:cNvPr>
          <p:cNvSpPr/>
          <p:nvPr/>
        </p:nvSpPr>
        <p:spPr>
          <a:xfrm>
            <a:off x="3209610" y="730333"/>
            <a:ext cx="6187044" cy="798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30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024F9F-4F62-51A6-AC75-21DAEF4B4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17CC6D9-6775-8D65-6179-D24880501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962" y="761152"/>
            <a:ext cx="7638645" cy="573241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91F669-1567-97D6-851C-C161D4D1BCB6}"/>
              </a:ext>
            </a:extLst>
          </p:cNvPr>
          <p:cNvSpPr/>
          <p:nvPr/>
        </p:nvSpPr>
        <p:spPr>
          <a:xfrm>
            <a:off x="3261861" y="873749"/>
            <a:ext cx="6187044" cy="798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160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574102-24F8-029E-6021-92E5CDF01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9CFD78D-5773-61D4-55B7-890BFA07D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9309" y="728870"/>
            <a:ext cx="7522731" cy="5645426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CD1FCCD9-FACC-DC61-4C07-27547EC8190C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34AE2985-2AB7-8608-249B-1CB15B785E86}"/>
              </a:ext>
            </a:extLst>
          </p:cNvPr>
          <p:cNvSpPr/>
          <p:nvPr/>
        </p:nvSpPr>
        <p:spPr>
          <a:xfrm>
            <a:off x="6935372" y="2441121"/>
            <a:ext cx="2391508" cy="24809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1462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2D5BAC-83B0-325B-FF0F-FB760869F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BB08AC0-7F27-AC46-8BB6-78AC700B0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939" y="609600"/>
            <a:ext cx="7847472" cy="5889127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B70DF4-8DC1-575B-93E7-FFDBAF8D18D2}"/>
              </a:ext>
            </a:extLst>
          </p:cNvPr>
          <p:cNvSpPr/>
          <p:nvPr/>
        </p:nvSpPr>
        <p:spPr>
          <a:xfrm>
            <a:off x="3209610" y="730333"/>
            <a:ext cx="6187044" cy="798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8611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uton d’action : début 1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CD2B13F-21D2-CA28-A7C1-36D7084035C5}"/>
              </a:ext>
            </a:extLst>
          </p:cNvPr>
          <p:cNvSpPr/>
          <p:nvPr/>
        </p:nvSpPr>
        <p:spPr>
          <a:xfrm>
            <a:off x="407963" y="5853626"/>
            <a:ext cx="1308295" cy="687851"/>
          </a:xfrm>
          <a:prstGeom prst="actionButtonBeginning">
            <a:avLst/>
          </a:prstGeom>
          <a:solidFill>
            <a:srgbClr val="1630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Bouton d’action : avant ou précédent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346926D-E3CA-4A5B-D38B-FB380809CEA6}"/>
              </a:ext>
            </a:extLst>
          </p:cNvPr>
          <p:cNvSpPr/>
          <p:nvPr/>
        </p:nvSpPr>
        <p:spPr>
          <a:xfrm>
            <a:off x="10283482" y="5853625"/>
            <a:ext cx="1308295" cy="687851"/>
          </a:xfrm>
          <a:prstGeom prst="actionButtonForwardNext">
            <a:avLst/>
          </a:prstGeom>
          <a:solidFill>
            <a:srgbClr val="1630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D3272B1-ED90-6C9C-C1DE-014F0C7EB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00804" y="2161129"/>
            <a:ext cx="4691503" cy="2895328"/>
          </a:xfrm>
        </p:spPr>
      </p:pic>
    </p:spTree>
    <p:extLst>
      <p:ext uri="{BB962C8B-B14F-4D97-AF65-F5344CB8AC3E}">
        <p14:creationId xmlns:p14="http://schemas.microsoft.com/office/powerpoint/2010/main" val="195950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1C2BCB-51A6-6D0E-A751-2983BBE62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DF95396-EBEC-864A-2B41-92AD271F2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352" y="609600"/>
            <a:ext cx="7638645" cy="573241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498E0F-4ED2-B5ED-FA21-795950D5D2BC}"/>
              </a:ext>
            </a:extLst>
          </p:cNvPr>
          <p:cNvSpPr/>
          <p:nvPr/>
        </p:nvSpPr>
        <p:spPr>
          <a:xfrm>
            <a:off x="3170421" y="873749"/>
            <a:ext cx="6187044" cy="798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238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BF75A0-142A-B0C6-B527-89A6454A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D13BC91-C68E-3951-9239-489F025D8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666" y="588009"/>
            <a:ext cx="7542673" cy="5660391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CEE28A3-0434-0480-FB02-63413FDD9CFB}"/>
              </a:ext>
            </a:extLst>
          </p:cNvPr>
          <p:cNvSpPr/>
          <p:nvPr/>
        </p:nvSpPr>
        <p:spPr>
          <a:xfrm>
            <a:off x="3170421" y="873749"/>
            <a:ext cx="6187044" cy="798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359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A89AFB-CE02-F937-54F9-9ECE207B7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16F5210-5B94-0242-63B5-C7D476934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5356" y="747131"/>
            <a:ext cx="7330637" cy="550126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7FF382-CBCC-E320-A57D-C9944C409AA5}"/>
              </a:ext>
            </a:extLst>
          </p:cNvPr>
          <p:cNvSpPr/>
          <p:nvPr/>
        </p:nvSpPr>
        <p:spPr>
          <a:xfrm>
            <a:off x="3170421" y="873749"/>
            <a:ext cx="6187044" cy="798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75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EB45F3-9D0E-CE2A-744A-A7FE856B5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D4DE6BA-D7D5-3D96-C5B4-1D24D3EA7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6028" y="558797"/>
            <a:ext cx="7649294" cy="574040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EBE4CD-D1BD-77AA-0C81-06F470463355}"/>
              </a:ext>
            </a:extLst>
          </p:cNvPr>
          <p:cNvSpPr/>
          <p:nvPr/>
        </p:nvSpPr>
        <p:spPr>
          <a:xfrm>
            <a:off x="3170421" y="873749"/>
            <a:ext cx="6187044" cy="798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619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3356C5-C3A5-7E69-4EAD-E1C1190C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8F82C9A-1DE7-6DCA-5E8E-6F225608C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5356" y="637208"/>
            <a:ext cx="7330637" cy="550126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759A95-ABA3-164C-352C-7F3E920CB981}"/>
              </a:ext>
            </a:extLst>
          </p:cNvPr>
          <p:cNvSpPr/>
          <p:nvPr/>
        </p:nvSpPr>
        <p:spPr>
          <a:xfrm>
            <a:off x="3170421" y="873749"/>
            <a:ext cx="6187044" cy="798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164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0C1F0E-EE67-DDE1-919D-B1C315A4D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7970937-694E-7FA1-1C42-73FE9ACF6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0684" y="289657"/>
            <a:ext cx="7940237" cy="595874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5BDD27-A832-6361-4344-E906C0AF11C1}"/>
              </a:ext>
            </a:extLst>
          </p:cNvPr>
          <p:cNvSpPr/>
          <p:nvPr/>
        </p:nvSpPr>
        <p:spPr>
          <a:xfrm>
            <a:off x="3170421" y="873749"/>
            <a:ext cx="6187044" cy="798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349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E65890-65BA-AA46-620C-CB5AC5F47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1B95188-8B3F-85DD-85F1-3CBCDBCC2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1165" y="375041"/>
            <a:ext cx="8139019" cy="610791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33F44C-99D1-422F-FD13-EB9E04027D32}"/>
              </a:ext>
            </a:extLst>
          </p:cNvPr>
          <p:cNvSpPr/>
          <p:nvPr/>
        </p:nvSpPr>
        <p:spPr>
          <a:xfrm>
            <a:off x="3170421" y="873749"/>
            <a:ext cx="6187044" cy="798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263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7D8249-4E0B-7671-5596-B0F990B2C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4E18C4B-6678-F7E5-657B-D54EB6359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2226" y="653503"/>
            <a:ext cx="7396898" cy="5550994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E68096-A355-60C0-667B-33CEDBBD0A4E}"/>
              </a:ext>
            </a:extLst>
          </p:cNvPr>
          <p:cNvSpPr/>
          <p:nvPr/>
        </p:nvSpPr>
        <p:spPr>
          <a:xfrm>
            <a:off x="3170421" y="873749"/>
            <a:ext cx="6187044" cy="798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250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7D6C7E-189F-D8F6-4D1B-EA33F400B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8F8E6B7-4579-AE94-7FC7-2CEE81DDA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4911" y="609600"/>
            <a:ext cx="7487414" cy="5618922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C71F64FA-EFDB-E1FF-2920-4A98580FABAB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E34B7C-5CC2-EC00-629F-4A0589B6544B}"/>
              </a:ext>
            </a:extLst>
          </p:cNvPr>
          <p:cNvSpPr/>
          <p:nvPr/>
        </p:nvSpPr>
        <p:spPr>
          <a:xfrm>
            <a:off x="4937760" y="2377440"/>
            <a:ext cx="2391508" cy="24809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975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DE173A-4D70-785F-CC9F-E9A7B7449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84C6D22-28CD-ECA4-DE8D-1ED4E2582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217" y="617845"/>
            <a:ext cx="7502915" cy="563055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CBDF5A-6870-007E-C93F-B322E6CEE2E5}"/>
              </a:ext>
            </a:extLst>
          </p:cNvPr>
          <p:cNvSpPr/>
          <p:nvPr/>
        </p:nvSpPr>
        <p:spPr>
          <a:xfrm>
            <a:off x="3170421" y="873749"/>
            <a:ext cx="6187044" cy="798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338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uton d’action : début 1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CD2B13F-21D2-CA28-A7C1-36D7084035C5}"/>
              </a:ext>
            </a:extLst>
          </p:cNvPr>
          <p:cNvSpPr/>
          <p:nvPr/>
        </p:nvSpPr>
        <p:spPr>
          <a:xfrm>
            <a:off x="407963" y="5853626"/>
            <a:ext cx="1308295" cy="687851"/>
          </a:xfrm>
          <a:prstGeom prst="actionButtonBeginning">
            <a:avLst/>
          </a:prstGeom>
          <a:solidFill>
            <a:srgbClr val="1630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Bouton d’action : avant ou précédent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346926D-E3CA-4A5B-D38B-FB380809CEA6}"/>
              </a:ext>
            </a:extLst>
          </p:cNvPr>
          <p:cNvSpPr/>
          <p:nvPr/>
        </p:nvSpPr>
        <p:spPr>
          <a:xfrm>
            <a:off x="10283482" y="5853625"/>
            <a:ext cx="1308295" cy="687851"/>
          </a:xfrm>
          <a:prstGeom prst="actionButtonForwardNext">
            <a:avLst/>
          </a:prstGeom>
          <a:solidFill>
            <a:srgbClr val="1630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EC5B306-D103-53ED-D263-88A5E0B0B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94701" y="1886719"/>
            <a:ext cx="2878924" cy="3084561"/>
          </a:xfrm>
        </p:spPr>
      </p:pic>
    </p:spTree>
    <p:extLst>
      <p:ext uri="{BB962C8B-B14F-4D97-AF65-F5344CB8AC3E}">
        <p14:creationId xmlns:p14="http://schemas.microsoft.com/office/powerpoint/2010/main" val="56125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F0BE61-1404-3937-D3B3-CC21B0D68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07895F2-750F-AF88-8524-B0817356D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450" y="609600"/>
            <a:ext cx="7716980" cy="57912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B5C587-39C1-7598-5B03-89A5F3B1898E}"/>
              </a:ext>
            </a:extLst>
          </p:cNvPr>
          <p:cNvSpPr/>
          <p:nvPr/>
        </p:nvSpPr>
        <p:spPr>
          <a:xfrm>
            <a:off x="3108418" y="730057"/>
            <a:ext cx="6187044" cy="798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589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9632B3-5C4E-8E88-1D47-8100DAE8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BB46FA0-05D2-C584-A36F-EB20056FF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8979" y="448027"/>
            <a:ext cx="7794463" cy="5849347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7CD80586-CB4B-29B1-5D78-81E07895B305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72636CFE-D76F-4B7C-2A2F-A3358539AABC}"/>
              </a:ext>
            </a:extLst>
          </p:cNvPr>
          <p:cNvSpPr/>
          <p:nvPr/>
        </p:nvSpPr>
        <p:spPr>
          <a:xfrm>
            <a:off x="3685000" y="4153926"/>
            <a:ext cx="2510391" cy="209447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21DDFD-48F9-316E-719E-CC1265CDD556}"/>
              </a:ext>
            </a:extLst>
          </p:cNvPr>
          <p:cNvSpPr/>
          <p:nvPr/>
        </p:nvSpPr>
        <p:spPr>
          <a:xfrm>
            <a:off x="3235735" y="560626"/>
            <a:ext cx="6187044" cy="798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366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6417BF-BFF7-B015-08B6-A14A8C70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5E54630-D52B-8599-708E-F927323BA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4748" y="752954"/>
            <a:ext cx="7131854" cy="5352092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63E6C8-4168-1E87-A5B0-6F6F66566112}"/>
              </a:ext>
            </a:extLst>
          </p:cNvPr>
          <p:cNvSpPr/>
          <p:nvPr/>
        </p:nvSpPr>
        <p:spPr>
          <a:xfrm>
            <a:off x="3144296" y="752954"/>
            <a:ext cx="6187044" cy="798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577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A71631-3EFB-F3F6-3D8E-F2E72F32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1095F1F-95D7-D114-14BB-EA3ABA85E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1746" y="753160"/>
            <a:ext cx="7649294" cy="574040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ED4FE9-FD44-B25E-DC17-C97658199F00}"/>
              </a:ext>
            </a:extLst>
          </p:cNvPr>
          <p:cNvSpPr/>
          <p:nvPr/>
        </p:nvSpPr>
        <p:spPr>
          <a:xfrm>
            <a:off x="3170421" y="873749"/>
            <a:ext cx="6187044" cy="798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113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84A48-E201-EF91-52D6-29FC29025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5A5790B-3B71-C5B4-DB99-F08A38D78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352" y="609600"/>
            <a:ext cx="7638645" cy="573241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DC0739-C9D8-95A4-32B2-CFBD5FCEF6D4}"/>
              </a:ext>
            </a:extLst>
          </p:cNvPr>
          <p:cNvSpPr/>
          <p:nvPr/>
        </p:nvSpPr>
        <p:spPr>
          <a:xfrm>
            <a:off x="3183484" y="743120"/>
            <a:ext cx="6187044" cy="798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161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6925BA-99AD-0371-8915-800B71A59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6FB6782-2849-E5C6-9ED9-48605FA86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962" y="609600"/>
            <a:ext cx="7529419" cy="565044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9C83D4-BFE1-8C5D-A1AF-581DB6A778B7}"/>
              </a:ext>
            </a:extLst>
          </p:cNvPr>
          <p:cNvSpPr/>
          <p:nvPr/>
        </p:nvSpPr>
        <p:spPr>
          <a:xfrm>
            <a:off x="2644578" y="609600"/>
            <a:ext cx="6930496" cy="798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052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7F02F1-1435-26F8-D7A2-A1FFAB7F7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D2D7213-7318-F4E8-8F43-BFB18187E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2348" y="667571"/>
            <a:ext cx="7436654" cy="558082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ED30C6-F6B0-E3E0-0D49-FD041A39D23A}"/>
              </a:ext>
            </a:extLst>
          </p:cNvPr>
          <p:cNvSpPr/>
          <p:nvPr/>
        </p:nvSpPr>
        <p:spPr>
          <a:xfrm>
            <a:off x="3209610" y="667571"/>
            <a:ext cx="6187044" cy="798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633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6A4465-92D4-15A2-D18B-F71E3037D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BDB16A8-3630-62D2-983B-0CBA2BE07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939" y="484436"/>
            <a:ext cx="7847472" cy="5889127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297B1A-CB06-A7FB-8146-0F99D6F28C12}"/>
              </a:ext>
            </a:extLst>
          </p:cNvPr>
          <p:cNvSpPr/>
          <p:nvPr/>
        </p:nvSpPr>
        <p:spPr>
          <a:xfrm>
            <a:off x="3144295" y="609600"/>
            <a:ext cx="6187044" cy="798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361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3297B4-61A5-5155-BBCC-C24FCDF62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0A850A-3A72-74E7-6891-F16A5A474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0928" y="745435"/>
            <a:ext cx="7151892" cy="5367130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319FBE76-2C28-7B93-6915-0504E570ED09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79CC70F-5FFC-FC81-B385-C8A3061EA0F1}"/>
              </a:ext>
            </a:extLst>
          </p:cNvPr>
          <p:cNvSpPr/>
          <p:nvPr/>
        </p:nvSpPr>
        <p:spPr>
          <a:xfrm>
            <a:off x="7307629" y="2441121"/>
            <a:ext cx="2391508" cy="24809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7045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F54A45-A8BF-DCA5-4AB2-CF0191665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CB66A58-65D0-2F51-FBFD-3FBA9130C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352" y="609600"/>
            <a:ext cx="7638645" cy="5732413"/>
          </a:xfrm>
        </p:spPr>
      </p:pic>
      <p:sp>
        <p:nvSpPr>
          <p:cNvPr id="6" name="Rectangle 5">
            <a:hlinkClick r:id="" action="ppaction://noaction">
              <a:snd r:embed="rId3" name="hammer.wav"/>
            </a:hlinkClick>
            <a:extLst>
              <a:ext uri="{FF2B5EF4-FFF2-40B4-BE49-F238E27FC236}">
                <a16:creationId xmlns:a16="http://schemas.microsoft.com/office/drawing/2014/main" id="{0A106ABA-9B1E-D11C-7820-425CB88E587F}"/>
              </a:ext>
            </a:extLst>
          </p:cNvPr>
          <p:cNvSpPr/>
          <p:nvPr/>
        </p:nvSpPr>
        <p:spPr>
          <a:xfrm>
            <a:off x="1868557" y="410817"/>
            <a:ext cx="8653669" cy="61225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037BEBAF-B70A-CC48-DF9C-E726C48493B1}"/>
              </a:ext>
            </a:extLst>
          </p:cNvPr>
          <p:cNvSpPr/>
          <p:nvPr/>
        </p:nvSpPr>
        <p:spPr>
          <a:xfrm>
            <a:off x="6195391" y="1631851"/>
            <a:ext cx="2568781" cy="20538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2FD784-B5BF-621B-938F-99062C2C098C}"/>
              </a:ext>
            </a:extLst>
          </p:cNvPr>
          <p:cNvSpPr/>
          <p:nvPr/>
        </p:nvSpPr>
        <p:spPr>
          <a:xfrm>
            <a:off x="3101869" y="734438"/>
            <a:ext cx="6187044" cy="798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361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F5F2A7-BEE1-D01B-7199-6AAD1C251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196E65A-9883-2322-BECD-478D41669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0927" y="276323"/>
            <a:ext cx="8125767" cy="609797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1D9489-FD65-558B-7577-84B00777EEFB}"/>
              </a:ext>
            </a:extLst>
          </p:cNvPr>
          <p:cNvSpPr/>
          <p:nvPr/>
        </p:nvSpPr>
        <p:spPr>
          <a:xfrm>
            <a:off x="3180288" y="474739"/>
            <a:ext cx="6187044" cy="798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761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F499E0-860B-4DFF-93EB-4D583230F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24C31B0-DBD2-3D78-7EDF-CB3DC0BA9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5600" y="648530"/>
            <a:ext cx="7410150" cy="556093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82AC8B-07FB-0A8F-1797-D26B85CFB9A5}"/>
              </a:ext>
            </a:extLst>
          </p:cNvPr>
          <p:cNvSpPr/>
          <p:nvPr/>
        </p:nvSpPr>
        <p:spPr>
          <a:xfrm>
            <a:off x="3131233" y="693381"/>
            <a:ext cx="6187044" cy="798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293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C2772E-B4B6-36F8-4E31-D354FEE24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B6B2B7B-A244-2895-8AE4-B4949A178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9945" y="708991"/>
            <a:ext cx="7381460" cy="553940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033DE0-D37A-629B-602E-60A7B20A98E3}"/>
              </a:ext>
            </a:extLst>
          </p:cNvPr>
          <p:cNvSpPr/>
          <p:nvPr/>
        </p:nvSpPr>
        <p:spPr>
          <a:xfrm>
            <a:off x="3170421" y="873749"/>
            <a:ext cx="6187044" cy="798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00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1A3AE800-A004-1CA6-24FE-BDD7D5133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37991" y="1565066"/>
            <a:ext cx="2716018" cy="3727868"/>
          </a:xfrm>
        </p:spPr>
      </p:pic>
      <p:sp>
        <p:nvSpPr>
          <p:cNvPr id="13" name="Bouton d’action : début 1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CD2B13F-21D2-CA28-A7C1-36D7084035C5}"/>
              </a:ext>
            </a:extLst>
          </p:cNvPr>
          <p:cNvSpPr/>
          <p:nvPr/>
        </p:nvSpPr>
        <p:spPr>
          <a:xfrm>
            <a:off x="407963" y="5853626"/>
            <a:ext cx="1308295" cy="687851"/>
          </a:xfrm>
          <a:prstGeom prst="actionButtonBeginning">
            <a:avLst/>
          </a:prstGeom>
          <a:solidFill>
            <a:srgbClr val="1630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0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</Template>
  <TotalTime>108</TotalTime>
  <Words>198</Words>
  <Application>Microsoft Office PowerPoint</Application>
  <PresentationFormat>Grand écran</PresentationFormat>
  <Paragraphs>74</Paragraphs>
  <Slides>94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94</vt:i4>
      </vt:variant>
    </vt:vector>
  </HeadingPairs>
  <TitlesOfParts>
    <vt:vector size="98" baseType="lpstr">
      <vt:lpstr>Arial</vt:lpstr>
      <vt:lpstr>Bookman Old Style</vt:lpstr>
      <vt:lpstr>Rockwell</vt:lpstr>
      <vt:lpstr>Damask</vt:lpstr>
      <vt:lpstr>Compréhension  de la négation</vt:lpstr>
      <vt:lpstr>Compréhension  de la négation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Compréhension  de la négation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compréhension  de la négation</dc:title>
  <dc:creator>Sylvie CLAVIER</dc:creator>
  <cp:lastModifiedBy>Sylvie CLAVIER</cp:lastModifiedBy>
  <cp:revision>3</cp:revision>
  <dcterms:created xsi:type="dcterms:W3CDTF">2022-10-23T14:49:34Z</dcterms:created>
  <dcterms:modified xsi:type="dcterms:W3CDTF">2022-10-24T16:07:38Z</dcterms:modified>
</cp:coreProperties>
</file>