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31" r:id="rId2"/>
    <p:sldId id="359" r:id="rId3"/>
    <p:sldId id="360" r:id="rId4"/>
    <p:sldId id="364" r:id="rId5"/>
    <p:sldId id="361" r:id="rId6"/>
    <p:sldId id="373" r:id="rId7"/>
    <p:sldId id="362" r:id="rId8"/>
    <p:sldId id="363" r:id="rId9"/>
    <p:sldId id="365" r:id="rId10"/>
    <p:sldId id="366" r:id="rId11"/>
    <p:sldId id="375" r:id="rId12"/>
    <p:sldId id="372" r:id="rId13"/>
    <p:sldId id="367" r:id="rId14"/>
    <p:sldId id="368" r:id="rId15"/>
    <p:sldId id="369" r:id="rId16"/>
    <p:sldId id="371" r:id="rId17"/>
    <p:sldId id="374" r:id="rId18"/>
    <p:sldId id="376" r:id="rId19"/>
    <p:sldId id="377" r:id="rId20"/>
    <p:sldId id="378" r:id="rId21"/>
    <p:sldId id="379" r:id="rId22"/>
    <p:sldId id="380" r:id="rId23"/>
    <p:sldId id="381" r:id="rId24"/>
    <p:sldId id="382" r:id="rId25"/>
    <p:sldId id="383" r:id="rId26"/>
    <p:sldId id="384" r:id="rId27"/>
    <p:sldId id="385" r:id="rId28"/>
    <p:sldId id="386" r:id="rId29"/>
    <p:sldId id="300" r:id="rId30"/>
    <p:sldId id="270" r:id="rId31"/>
    <p:sldId id="274" r:id="rId32"/>
    <p:sldId id="278" r:id="rId33"/>
    <p:sldId id="264" r:id="rId34"/>
    <p:sldId id="262" r:id="rId35"/>
    <p:sldId id="258" r:id="rId36"/>
    <p:sldId id="269" r:id="rId37"/>
    <p:sldId id="267" r:id="rId38"/>
    <p:sldId id="265" r:id="rId39"/>
    <p:sldId id="260" r:id="rId40"/>
    <p:sldId id="268" r:id="rId41"/>
    <p:sldId id="277" r:id="rId42"/>
    <p:sldId id="257" r:id="rId43"/>
    <p:sldId id="276" r:id="rId44"/>
    <p:sldId id="271" r:id="rId45"/>
    <p:sldId id="263" r:id="rId46"/>
    <p:sldId id="273" r:id="rId47"/>
    <p:sldId id="259" r:id="rId48"/>
    <p:sldId id="272" r:id="rId49"/>
    <p:sldId id="275" r:id="rId50"/>
    <p:sldId id="266" r:id="rId51"/>
    <p:sldId id="261" r:id="rId52"/>
    <p:sldId id="279" r:id="rId53"/>
    <p:sldId id="299" r:id="rId54"/>
    <p:sldId id="293" r:id="rId55"/>
    <p:sldId id="298" r:id="rId56"/>
    <p:sldId id="285" r:id="rId57"/>
    <p:sldId id="291" r:id="rId58"/>
    <p:sldId id="286" r:id="rId59"/>
    <p:sldId id="287" r:id="rId60"/>
    <p:sldId id="288" r:id="rId61"/>
    <p:sldId id="296" r:id="rId62"/>
    <p:sldId id="290" r:id="rId63"/>
    <p:sldId id="292" r:id="rId64"/>
    <p:sldId id="294" r:id="rId65"/>
    <p:sldId id="282" r:id="rId66"/>
    <p:sldId id="283" r:id="rId67"/>
    <p:sldId id="295" r:id="rId68"/>
    <p:sldId id="284" r:id="rId69"/>
    <p:sldId id="297" r:id="rId70"/>
    <p:sldId id="289" r:id="rId71"/>
    <p:sldId id="280" r:id="rId7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slide" Target="slide5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4.wav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5.wav"/><Relationship Id="rId4" Type="http://schemas.openxmlformats.org/officeDocument/2006/relationships/audio" Target="../media/audio3.wav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6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7.wav"/><Relationship Id="rId4" Type="http://schemas.openxmlformats.org/officeDocument/2006/relationships/audio" Target="../media/audio3.wav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hlinkClick r:id="rId2" action="ppaction://hlinksldjump"/>
            <a:extLst>
              <a:ext uri="{FF2B5EF4-FFF2-40B4-BE49-F238E27FC236}">
                <a16:creationId xmlns:a16="http://schemas.microsoft.com/office/drawing/2014/main" id="{A892D5F2-CC45-48DA-832C-767860AA7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6158" y="2944973"/>
            <a:ext cx="3779684" cy="212504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Image 6">
            <a:hlinkClick r:id="rId4" action="ppaction://hlinksldjump"/>
            <a:extLst>
              <a:ext uri="{FF2B5EF4-FFF2-40B4-BE49-F238E27FC236}">
                <a16:creationId xmlns:a16="http://schemas.microsoft.com/office/drawing/2014/main" id="{966DCE81-4446-4C58-8C25-069E9DE09C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3248" y="3476317"/>
            <a:ext cx="3779684" cy="21250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A2F922E-ACA8-438A-B303-98A80905C0EC}"/>
              </a:ext>
            </a:extLst>
          </p:cNvPr>
          <p:cNvSpPr/>
          <p:nvPr/>
        </p:nvSpPr>
        <p:spPr>
          <a:xfrm>
            <a:off x="2058180" y="219119"/>
            <a:ext cx="826540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6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élisions  et/ou  liaisons</a:t>
            </a:r>
            <a:endParaRPr lang="fr-FR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8E77B902-4A38-441F-95E6-AA511D70F509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005882" y="12238"/>
            <a:ext cx="1186118" cy="413762"/>
          </a:xfrm>
          <a:prstGeom prst="rect">
            <a:avLst/>
          </a:prstGeom>
        </p:spPr>
      </p:pic>
      <p:pic>
        <p:nvPicPr>
          <p:cNvPr id="3" name="Image 2" descr="Une image contenant texte&#10;&#10;Description générée automatiquement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C318A6B-236E-45E2-BE97-3EE97C520A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068" y="2319160"/>
            <a:ext cx="3948022" cy="221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18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 err="1">
                <a:latin typeface="Comic Sans MS" panose="030F0702030302020204" pitchFamily="66" charset="0"/>
              </a:rPr>
              <a:t>éléctricien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AA59033A-BACD-4DC2-A2C5-65B94A16DCD3}"/>
              </a:ext>
            </a:extLst>
          </p:cNvPr>
          <p:cNvSpPr/>
          <p:nvPr/>
        </p:nvSpPr>
        <p:spPr>
          <a:xfrm>
            <a:off x="-188778" y="-168966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47A1BC5F-4239-4091-9915-BB87B46A93E4}"/>
              </a:ext>
            </a:extLst>
          </p:cNvPr>
          <p:cNvSpPr/>
          <p:nvPr/>
        </p:nvSpPr>
        <p:spPr>
          <a:xfrm>
            <a:off x="6489280" y="32250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533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abeille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AA59033A-BACD-4DC2-A2C5-65B94A16DCD3}"/>
              </a:ext>
            </a:extLst>
          </p:cNvPr>
          <p:cNvSpPr/>
          <p:nvPr/>
        </p:nvSpPr>
        <p:spPr>
          <a:xfrm>
            <a:off x="-1041" y="111662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47A1BC5F-4239-4091-9915-BB87B46A93E4}"/>
              </a:ext>
            </a:extLst>
          </p:cNvPr>
          <p:cNvSpPr/>
          <p:nvPr/>
        </p:nvSpPr>
        <p:spPr>
          <a:xfrm>
            <a:off x="9263919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734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étagère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A5C04FFB-B21C-491E-93B4-811D696533B2}"/>
              </a:ext>
            </a:extLst>
          </p:cNvPr>
          <p:cNvSpPr/>
          <p:nvPr/>
        </p:nvSpPr>
        <p:spPr>
          <a:xfrm>
            <a:off x="-188778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94FFEA6B-40AD-4F45-90FB-F257FB264F2E}"/>
              </a:ext>
            </a:extLst>
          </p:cNvPr>
          <p:cNvSpPr/>
          <p:nvPr/>
        </p:nvSpPr>
        <p:spPr>
          <a:xfrm>
            <a:off x="9380331" y="299869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550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as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A1A3AFDB-3819-4F99-8EBC-D903E6CD8E02}"/>
              </a:ext>
            </a:extLst>
          </p:cNvPr>
          <p:cNvSpPr/>
          <p:nvPr/>
        </p:nvSpPr>
        <p:spPr>
          <a:xfrm>
            <a:off x="-36378" y="15240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B02AC1E1-0AF3-4869-9145-F1BBE77BDB59}"/>
              </a:ext>
            </a:extLst>
          </p:cNvPr>
          <p:cNvSpPr/>
          <p:nvPr/>
        </p:nvSpPr>
        <p:spPr>
          <a:xfrm>
            <a:off x="6489280" y="32250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24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travail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A1A3AFDB-3819-4F99-8EBC-D903E6CD8E02}"/>
              </a:ext>
            </a:extLst>
          </p:cNvPr>
          <p:cNvSpPr/>
          <p:nvPr/>
        </p:nvSpPr>
        <p:spPr>
          <a:xfrm>
            <a:off x="-188778" y="-168966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B02AC1E1-0AF3-4869-9145-F1BBE77BDB59}"/>
              </a:ext>
            </a:extLst>
          </p:cNvPr>
          <p:cNvSpPr/>
          <p:nvPr/>
        </p:nvSpPr>
        <p:spPr>
          <a:xfrm>
            <a:off x="481758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089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lionne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DD14AF3C-CA68-4B31-8F9D-A8A8D80D854E}"/>
              </a:ext>
            </a:extLst>
          </p:cNvPr>
          <p:cNvSpPr/>
          <p:nvPr/>
        </p:nvSpPr>
        <p:spPr>
          <a:xfrm>
            <a:off x="-188778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47C6D946-237E-4E4A-BE51-733FA947ED83}"/>
              </a:ext>
            </a:extLst>
          </p:cNvPr>
          <p:cNvSpPr/>
          <p:nvPr/>
        </p:nvSpPr>
        <p:spPr>
          <a:xfrm>
            <a:off x="3597056" y="299869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386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écolière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DD14AF3C-CA68-4B31-8F9D-A8A8D80D854E}"/>
              </a:ext>
            </a:extLst>
          </p:cNvPr>
          <p:cNvSpPr/>
          <p:nvPr/>
        </p:nvSpPr>
        <p:spPr>
          <a:xfrm>
            <a:off x="-1041" y="144889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47C6D946-237E-4E4A-BE51-733FA947ED83}"/>
              </a:ext>
            </a:extLst>
          </p:cNvPr>
          <p:cNvSpPr/>
          <p:nvPr/>
        </p:nvSpPr>
        <p:spPr>
          <a:xfrm>
            <a:off x="9380331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667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lune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0AFD8F33-FF5C-487F-80C5-F882584F8E24}"/>
              </a:ext>
            </a:extLst>
          </p:cNvPr>
          <p:cNvSpPr/>
          <p:nvPr/>
        </p:nvSpPr>
        <p:spPr>
          <a:xfrm>
            <a:off x="-188778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D5E86F8A-9323-4610-8E8E-B5B54D4579CF}"/>
              </a:ext>
            </a:extLst>
          </p:cNvPr>
          <p:cNvSpPr/>
          <p:nvPr/>
        </p:nvSpPr>
        <p:spPr>
          <a:xfrm>
            <a:off x="3597056" y="299869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775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homme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0AFD8F33-FF5C-487F-80C5-F882584F8E24}"/>
              </a:ext>
            </a:extLst>
          </p:cNvPr>
          <p:cNvSpPr/>
          <p:nvPr/>
        </p:nvSpPr>
        <p:spPr>
          <a:xfrm>
            <a:off x="-188778" y="-11303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D5E86F8A-9323-4610-8E8E-B5B54D4579CF}"/>
              </a:ext>
            </a:extLst>
          </p:cNvPr>
          <p:cNvSpPr/>
          <p:nvPr/>
        </p:nvSpPr>
        <p:spPr>
          <a:xfrm>
            <a:off x="6452770" y="3070198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2474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lecture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0AFD8F33-FF5C-487F-80C5-F882584F8E24}"/>
              </a:ext>
            </a:extLst>
          </p:cNvPr>
          <p:cNvSpPr/>
          <p:nvPr/>
        </p:nvSpPr>
        <p:spPr>
          <a:xfrm>
            <a:off x="-188778" y="148709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D5E86F8A-9323-4610-8E8E-B5B54D4579CF}"/>
              </a:ext>
            </a:extLst>
          </p:cNvPr>
          <p:cNvSpPr/>
          <p:nvPr/>
        </p:nvSpPr>
        <p:spPr>
          <a:xfrm>
            <a:off x="3597056" y="299869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075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escargot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F5DA9E09-583C-499F-BCE4-ABDFB94CE08F}"/>
              </a:ext>
            </a:extLst>
          </p:cNvPr>
          <p:cNvSpPr/>
          <p:nvPr/>
        </p:nvSpPr>
        <p:spPr>
          <a:xfrm>
            <a:off x="6489280" y="32250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B83E891C-E7ED-41B4-A464-96912B900CC3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6E6AC981-1619-47E9-97AD-D011AAA26C56}"/>
              </a:ext>
            </a:extLst>
          </p:cNvPr>
          <p:cNvSpPr/>
          <p:nvPr/>
        </p:nvSpPr>
        <p:spPr>
          <a:xfrm>
            <a:off x="6452770" y="299869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981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planète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0AFD8F33-FF5C-487F-80C5-F882584F8E24}"/>
              </a:ext>
            </a:extLst>
          </p:cNvPr>
          <p:cNvSpPr/>
          <p:nvPr/>
        </p:nvSpPr>
        <p:spPr>
          <a:xfrm>
            <a:off x="-188778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D5E86F8A-9323-4610-8E8E-B5B54D4579CF}"/>
              </a:ext>
            </a:extLst>
          </p:cNvPr>
          <p:cNvSpPr/>
          <p:nvPr/>
        </p:nvSpPr>
        <p:spPr>
          <a:xfrm>
            <a:off x="3597056" y="299869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093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cinéma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0AFD8F33-FF5C-487F-80C5-F882584F8E24}"/>
              </a:ext>
            </a:extLst>
          </p:cNvPr>
          <p:cNvSpPr/>
          <p:nvPr/>
        </p:nvSpPr>
        <p:spPr>
          <a:xfrm>
            <a:off x="-109756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D5E86F8A-9323-4610-8E8E-B5B54D4579CF}"/>
              </a:ext>
            </a:extLst>
          </p:cNvPr>
          <p:cNvSpPr/>
          <p:nvPr/>
        </p:nvSpPr>
        <p:spPr>
          <a:xfrm>
            <a:off x="591517" y="299869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8428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hélicoptère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0AFD8F33-FF5C-487F-80C5-F882584F8E24}"/>
              </a:ext>
            </a:extLst>
          </p:cNvPr>
          <p:cNvSpPr/>
          <p:nvPr/>
        </p:nvSpPr>
        <p:spPr>
          <a:xfrm>
            <a:off x="1" y="-284176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D5E86F8A-9323-4610-8E8E-B5B54D4579CF}"/>
              </a:ext>
            </a:extLst>
          </p:cNvPr>
          <p:cNvSpPr/>
          <p:nvPr/>
        </p:nvSpPr>
        <p:spPr>
          <a:xfrm>
            <a:off x="6452770" y="299343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182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asperge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0AFD8F33-FF5C-487F-80C5-F882584F8E24}"/>
              </a:ext>
            </a:extLst>
          </p:cNvPr>
          <p:cNvSpPr/>
          <p:nvPr/>
        </p:nvSpPr>
        <p:spPr>
          <a:xfrm>
            <a:off x="79023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D5E86F8A-9323-4610-8E8E-B5B54D4579CF}"/>
              </a:ext>
            </a:extLst>
          </p:cNvPr>
          <p:cNvSpPr/>
          <p:nvPr/>
        </p:nvSpPr>
        <p:spPr>
          <a:xfrm>
            <a:off x="9380331" y="2914412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287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bureau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0AFD8F33-FF5C-487F-80C5-F882584F8E24}"/>
              </a:ext>
            </a:extLst>
          </p:cNvPr>
          <p:cNvSpPr/>
          <p:nvPr/>
        </p:nvSpPr>
        <p:spPr>
          <a:xfrm>
            <a:off x="1" y="122224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D5E86F8A-9323-4610-8E8E-B5B54D4579CF}"/>
              </a:ext>
            </a:extLst>
          </p:cNvPr>
          <p:cNvSpPr/>
          <p:nvPr/>
        </p:nvSpPr>
        <p:spPr>
          <a:xfrm>
            <a:off x="591517" y="299869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564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accident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0AFD8F33-FF5C-487F-80C5-F882584F8E24}"/>
              </a:ext>
            </a:extLst>
          </p:cNvPr>
          <p:cNvSpPr/>
          <p:nvPr/>
        </p:nvSpPr>
        <p:spPr>
          <a:xfrm>
            <a:off x="111848" y="22556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D5E86F8A-9323-4610-8E8E-B5B54D4579CF}"/>
              </a:ext>
            </a:extLst>
          </p:cNvPr>
          <p:cNvSpPr/>
          <p:nvPr/>
        </p:nvSpPr>
        <p:spPr>
          <a:xfrm>
            <a:off x="6452770" y="299343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2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infirmière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0AFD8F33-FF5C-487F-80C5-F882584F8E24}"/>
              </a:ext>
            </a:extLst>
          </p:cNvPr>
          <p:cNvSpPr/>
          <p:nvPr/>
        </p:nvSpPr>
        <p:spPr>
          <a:xfrm>
            <a:off x="-188778" y="169701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D5E86F8A-9323-4610-8E8E-B5B54D4579CF}"/>
              </a:ext>
            </a:extLst>
          </p:cNvPr>
          <p:cNvSpPr/>
          <p:nvPr/>
        </p:nvSpPr>
        <p:spPr>
          <a:xfrm>
            <a:off x="9380331" y="2914412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7809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loup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0AFD8F33-FF5C-487F-80C5-F882584F8E24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D5E86F8A-9323-4610-8E8E-B5B54D4579CF}"/>
              </a:ext>
            </a:extLst>
          </p:cNvPr>
          <p:cNvSpPr/>
          <p:nvPr/>
        </p:nvSpPr>
        <p:spPr>
          <a:xfrm>
            <a:off x="591517" y="299869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1290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soleil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0AFD8F33-FF5C-487F-80C5-F882584F8E24}"/>
              </a:ext>
            </a:extLst>
          </p:cNvPr>
          <p:cNvSpPr/>
          <p:nvPr/>
        </p:nvSpPr>
        <p:spPr>
          <a:xfrm>
            <a:off x="1" y="100374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>
            <a:hlinkClick r:id="" action="ppaction://hlinkshowjump?jump=nextslide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D5E86F8A-9323-4610-8E8E-B5B54D4579CF}"/>
              </a:ext>
            </a:extLst>
          </p:cNvPr>
          <p:cNvSpPr/>
          <p:nvPr/>
        </p:nvSpPr>
        <p:spPr>
          <a:xfrm>
            <a:off x="591517" y="299869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8726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AF44CAA-DC95-4416-B881-EAA5529DB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449" y="1359960"/>
            <a:ext cx="4011034" cy="4138080"/>
          </a:xfrm>
          <a:prstGeom prst="rect">
            <a:avLst/>
          </a:prstGeom>
        </p:spPr>
      </p:pic>
      <p:sp>
        <p:nvSpPr>
          <p:cNvPr id="4" name="Bouton d’action : début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34301171-448C-4EF7-AA3A-AA840932BAD9}"/>
              </a:ext>
            </a:extLst>
          </p:cNvPr>
          <p:cNvSpPr/>
          <p:nvPr/>
        </p:nvSpPr>
        <p:spPr>
          <a:xfrm>
            <a:off x="214489" y="5655733"/>
            <a:ext cx="1174044" cy="632178"/>
          </a:xfrm>
          <a:prstGeom prst="actionButtonBeginning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Bouton d’action : avant ou précédent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12FBDF9-F025-4B28-A9E9-63DDA07B4474}"/>
              </a:ext>
            </a:extLst>
          </p:cNvPr>
          <p:cNvSpPr/>
          <p:nvPr/>
        </p:nvSpPr>
        <p:spPr>
          <a:xfrm>
            <a:off x="10442222" y="5655733"/>
            <a:ext cx="1174044" cy="63217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251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photo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3B7F97EA-2768-4887-892B-8310D69AC0F8}"/>
              </a:ext>
            </a:extLst>
          </p:cNvPr>
          <p:cNvSpPr/>
          <p:nvPr/>
        </p:nvSpPr>
        <p:spPr>
          <a:xfrm>
            <a:off x="1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9BEB2EE6-FE72-48F4-A1AE-2889B40F5620}"/>
              </a:ext>
            </a:extLst>
          </p:cNvPr>
          <p:cNvSpPr/>
          <p:nvPr/>
        </p:nvSpPr>
        <p:spPr>
          <a:xfrm>
            <a:off x="3597056" y="299869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00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lancer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AE9808BB-3154-4D3C-9E6E-9F2F87502121}"/>
              </a:ext>
            </a:extLst>
          </p:cNvPr>
          <p:cNvSpPr/>
          <p:nvPr/>
        </p:nvSpPr>
        <p:spPr>
          <a:xfrm>
            <a:off x="1232451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BC3644C1-D22C-4762-8E0F-B9D2E91CBE1A}"/>
              </a:ext>
            </a:extLst>
          </p:cNvPr>
          <p:cNvSpPr/>
          <p:nvPr/>
        </p:nvSpPr>
        <p:spPr>
          <a:xfrm>
            <a:off x="6743273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6553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l’hiver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22B29757-E40A-414D-ADED-2EFF8A08646D}"/>
              </a:ext>
            </a:extLst>
          </p:cNvPr>
          <p:cNvSpPr/>
          <p:nvPr/>
        </p:nvSpPr>
        <p:spPr>
          <a:xfrm>
            <a:off x="1232451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347BCAB3-5D0B-4DFD-A35A-FD385BAE3941}"/>
              </a:ext>
            </a:extLst>
          </p:cNvPr>
          <p:cNvSpPr/>
          <p:nvPr/>
        </p:nvSpPr>
        <p:spPr>
          <a:xfrm>
            <a:off x="6743273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3396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l’ouverture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73034B2E-59ED-415B-B152-5D2EDA476609}"/>
              </a:ext>
            </a:extLst>
          </p:cNvPr>
          <p:cNvSpPr/>
          <p:nvPr/>
        </p:nvSpPr>
        <p:spPr>
          <a:xfrm>
            <a:off x="1232451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86704B3F-6087-4978-B298-A0D00F02E1F8}"/>
              </a:ext>
            </a:extLst>
          </p:cNvPr>
          <p:cNvSpPr/>
          <p:nvPr/>
        </p:nvSpPr>
        <p:spPr>
          <a:xfrm>
            <a:off x="6743273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904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 err="1">
                <a:latin typeface="Comic Sans MS" panose="030F0702030302020204" pitchFamily="66" charset="0"/>
              </a:rPr>
              <a:t>lordinateur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63B85579-31AC-46DB-BDE9-95B853732143}"/>
              </a:ext>
            </a:extLst>
          </p:cNvPr>
          <p:cNvSpPr/>
          <p:nvPr/>
        </p:nvSpPr>
        <p:spPr>
          <a:xfrm>
            <a:off x="6849811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891D29BA-DBC0-439F-B621-940DE7DABA23}"/>
              </a:ext>
            </a:extLst>
          </p:cNvPr>
          <p:cNvSpPr/>
          <p:nvPr/>
        </p:nvSpPr>
        <p:spPr>
          <a:xfrm>
            <a:off x="1310924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047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laver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7FC6EF2C-3A50-4A46-8103-E26BBE08F565}"/>
              </a:ext>
            </a:extLst>
          </p:cNvPr>
          <p:cNvSpPr/>
          <p:nvPr/>
        </p:nvSpPr>
        <p:spPr>
          <a:xfrm>
            <a:off x="1232451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E50F7C3A-53EE-4905-BACC-B02486BEA127}"/>
              </a:ext>
            </a:extLst>
          </p:cNvPr>
          <p:cNvSpPr/>
          <p:nvPr/>
        </p:nvSpPr>
        <p:spPr>
          <a:xfrm>
            <a:off x="6743273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023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 err="1">
                <a:latin typeface="Comic Sans MS" panose="030F0702030302020204" pitchFamily="66" charset="0"/>
              </a:rPr>
              <a:t>lécole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AF51FD6A-0701-41DE-A659-4EB9BCD8B77B}"/>
              </a:ext>
            </a:extLst>
          </p:cNvPr>
          <p:cNvSpPr/>
          <p:nvPr/>
        </p:nvSpPr>
        <p:spPr>
          <a:xfrm>
            <a:off x="6849811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DC5D0734-59CB-4FDD-A62D-A0F22EE5EB71}"/>
              </a:ext>
            </a:extLst>
          </p:cNvPr>
          <p:cNvSpPr/>
          <p:nvPr/>
        </p:nvSpPr>
        <p:spPr>
          <a:xfrm>
            <a:off x="1310924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D45D8EB2-7617-484B-AFCE-A4E41A103811}"/>
              </a:ext>
            </a:extLst>
          </p:cNvPr>
          <p:cNvSpPr/>
          <p:nvPr/>
        </p:nvSpPr>
        <p:spPr>
          <a:xfrm>
            <a:off x="7002211" y="22850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0D5A722D-2182-4C40-93C5-591BAC6BEEAC}"/>
              </a:ext>
            </a:extLst>
          </p:cNvPr>
          <p:cNvSpPr/>
          <p:nvPr/>
        </p:nvSpPr>
        <p:spPr>
          <a:xfrm>
            <a:off x="1463324" y="22850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423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livre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92CF6B5C-9FB3-447C-A2CB-5FD186BFE5F7}"/>
              </a:ext>
            </a:extLst>
          </p:cNvPr>
          <p:cNvSpPr/>
          <p:nvPr/>
        </p:nvSpPr>
        <p:spPr>
          <a:xfrm>
            <a:off x="1232451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F498DD6C-E769-4B53-8865-2AD721BB3B93}"/>
              </a:ext>
            </a:extLst>
          </p:cNvPr>
          <p:cNvSpPr/>
          <p:nvPr/>
        </p:nvSpPr>
        <p:spPr>
          <a:xfrm>
            <a:off x="6743273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2899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 err="1">
                <a:latin typeface="Comic Sans MS" panose="030F0702030302020204" pitchFamily="66" charset="0"/>
              </a:rPr>
              <a:t>lombre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02D0C0B2-CCD2-44A8-91E6-ADF6A4FED8E9}"/>
              </a:ext>
            </a:extLst>
          </p:cNvPr>
          <p:cNvSpPr/>
          <p:nvPr/>
        </p:nvSpPr>
        <p:spPr>
          <a:xfrm>
            <a:off x="6849811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BD8F4BA2-0697-42C3-AE29-00B7E984333C}"/>
              </a:ext>
            </a:extLst>
          </p:cNvPr>
          <p:cNvSpPr/>
          <p:nvPr/>
        </p:nvSpPr>
        <p:spPr>
          <a:xfrm>
            <a:off x="1310924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44E1E892-9303-4452-831D-3CA7EE8D00F5}"/>
              </a:ext>
            </a:extLst>
          </p:cNvPr>
          <p:cNvSpPr/>
          <p:nvPr/>
        </p:nvSpPr>
        <p:spPr>
          <a:xfrm>
            <a:off x="7002211" y="22850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1842BFB9-7E79-479C-99A2-AF1146B7E7E3}"/>
              </a:ext>
            </a:extLst>
          </p:cNvPr>
          <p:cNvSpPr/>
          <p:nvPr/>
        </p:nvSpPr>
        <p:spPr>
          <a:xfrm>
            <a:off x="1463324" y="22850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45083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lourd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6CFA8AE2-2FE9-4BF4-8477-0DC2A89C86DA}"/>
              </a:ext>
            </a:extLst>
          </p:cNvPr>
          <p:cNvSpPr/>
          <p:nvPr/>
        </p:nvSpPr>
        <p:spPr>
          <a:xfrm>
            <a:off x="1232451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D891C0B5-E914-48E0-A3C0-5BA324106F63}"/>
              </a:ext>
            </a:extLst>
          </p:cNvPr>
          <p:cNvSpPr/>
          <p:nvPr/>
        </p:nvSpPr>
        <p:spPr>
          <a:xfrm>
            <a:off x="6743273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42070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lumière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90F4C398-74CE-4A5B-8392-F77860315A32}"/>
              </a:ext>
            </a:extLst>
          </p:cNvPr>
          <p:cNvSpPr/>
          <p:nvPr/>
        </p:nvSpPr>
        <p:spPr>
          <a:xfrm>
            <a:off x="1232451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C9233C6D-323B-4940-9CDD-5A7B10A88462}"/>
              </a:ext>
            </a:extLst>
          </p:cNvPr>
          <p:cNvSpPr/>
          <p:nvPr/>
        </p:nvSpPr>
        <p:spPr>
          <a:xfrm>
            <a:off x="6743273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98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classeur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847443D7-92C4-4AAF-A99E-8C455F63A5A0}"/>
              </a:ext>
            </a:extLst>
          </p:cNvPr>
          <p:cNvSpPr/>
          <p:nvPr/>
        </p:nvSpPr>
        <p:spPr>
          <a:xfrm>
            <a:off x="-188778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824B9239-91D8-42DE-817D-B2933F37AAC2}"/>
              </a:ext>
            </a:extLst>
          </p:cNvPr>
          <p:cNvSpPr/>
          <p:nvPr/>
        </p:nvSpPr>
        <p:spPr>
          <a:xfrm>
            <a:off x="429656" y="2931459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0640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 err="1">
                <a:latin typeface="Comic Sans MS" panose="030F0702030302020204" pitchFamily="66" charset="0"/>
              </a:rPr>
              <a:t>lidée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E2BE4506-6084-491B-B022-59F9E0178248}"/>
              </a:ext>
            </a:extLst>
          </p:cNvPr>
          <p:cNvSpPr/>
          <p:nvPr/>
        </p:nvSpPr>
        <p:spPr>
          <a:xfrm>
            <a:off x="6849811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604601AF-C40F-4BC6-8E44-F8FB855B0E0C}"/>
              </a:ext>
            </a:extLst>
          </p:cNvPr>
          <p:cNvSpPr/>
          <p:nvPr/>
        </p:nvSpPr>
        <p:spPr>
          <a:xfrm>
            <a:off x="1310924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66283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l’</a:t>
            </a:r>
            <a:r>
              <a:rPr lang="fr-FR" sz="6000" cap="none" dirty="0" err="1">
                <a:latin typeface="Comic Sans MS" panose="030F0702030302020204" pitchFamily="66" charset="0"/>
              </a:rPr>
              <a:t>abyrinthe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181D987D-A92C-4C49-91ED-ACC1F7E67C6D}"/>
              </a:ext>
            </a:extLst>
          </p:cNvPr>
          <p:cNvSpPr/>
          <p:nvPr/>
        </p:nvSpPr>
        <p:spPr>
          <a:xfrm>
            <a:off x="6849811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ED8FF3D6-C4EF-4039-9B85-2ACE1F750836}"/>
              </a:ext>
            </a:extLst>
          </p:cNvPr>
          <p:cNvSpPr/>
          <p:nvPr/>
        </p:nvSpPr>
        <p:spPr>
          <a:xfrm>
            <a:off x="1310924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6CED4C2D-9EE7-48AF-B433-7B2764AD3E3A}"/>
              </a:ext>
            </a:extLst>
          </p:cNvPr>
          <p:cNvSpPr/>
          <p:nvPr/>
        </p:nvSpPr>
        <p:spPr>
          <a:xfrm>
            <a:off x="7002211" y="22850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9919E570-56B1-4AD2-BFD8-DC497CCD6D87}"/>
              </a:ext>
            </a:extLst>
          </p:cNvPr>
          <p:cNvSpPr/>
          <p:nvPr/>
        </p:nvSpPr>
        <p:spPr>
          <a:xfrm>
            <a:off x="1463324" y="22850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2467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lunettes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1" name="Ellipse 10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95D31D17-C811-4AAC-8E60-D41140567505}"/>
              </a:ext>
            </a:extLst>
          </p:cNvPr>
          <p:cNvSpPr/>
          <p:nvPr/>
        </p:nvSpPr>
        <p:spPr>
          <a:xfrm>
            <a:off x="1202919" y="2435087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7D99B98B-6DE1-4A12-BEAB-A677C9857D7D}"/>
              </a:ext>
            </a:extLst>
          </p:cNvPr>
          <p:cNvSpPr/>
          <p:nvPr/>
        </p:nvSpPr>
        <p:spPr>
          <a:xfrm>
            <a:off x="6743273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548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l’</a:t>
            </a:r>
            <a:r>
              <a:rPr lang="fr-FR" sz="6000" cap="none" dirty="0" err="1">
                <a:latin typeface="Comic Sans MS" panose="030F0702030302020204" pitchFamily="66" charset="0"/>
              </a:rPr>
              <a:t>ampadaire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4C44D19C-588C-4CB5-85D4-88498F3AA9C8}"/>
              </a:ext>
            </a:extLst>
          </p:cNvPr>
          <p:cNvSpPr/>
          <p:nvPr/>
        </p:nvSpPr>
        <p:spPr>
          <a:xfrm>
            <a:off x="6849811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8F44A780-AC5F-4592-8B18-8399DB8CF26C}"/>
              </a:ext>
            </a:extLst>
          </p:cNvPr>
          <p:cNvSpPr/>
          <p:nvPr/>
        </p:nvSpPr>
        <p:spPr>
          <a:xfrm>
            <a:off x="1310924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3660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 err="1">
                <a:latin typeface="Comic Sans MS" panose="030F0702030302020204" pitchFamily="66" charset="0"/>
              </a:rPr>
              <a:t>lautre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29C84E88-DB34-4E18-BBD7-1D247E68C851}"/>
              </a:ext>
            </a:extLst>
          </p:cNvPr>
          <p:cNvSpPr/>
          <p:nvPr/>
        </p:nvSpPr>
        <p:spPr>
          <a:xfrm>
            <a:off x="6849811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BEC86269-9A1F-4F76-9898-126FF67217C8}"/>
              </a:ext>
            </a:extLst>
          </p:cNvPr>
          <p:cNvSpPr/>
          <p:nvPr/>
        </p:nvSpPr>
        <p:spPr>
          <a:xfrm>
            <a:off x="1310924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27389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 err="1">
                <a:latin typeface="Comic Sans MS" panose="030F0702030302020204" pitchFamily="66" charset="0"/>
              </a:rPr>
              <a:t>lours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25E91C55-E54A-4A50-800B-9C6B35F798A3}"/>
              </a:ext>
            </a:extLst>
          </p:cNvPr>
          <p:cNvSpPr/>
          <p:nvPr/>
        </p:nvSpPr>
        <p:spPr>
          <a:xfrm>
            <a:off x="6849811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68D322D1-96BD-4769-87F8-00E56059E1B3}"/>
              </a:ext>
            </a:extLst>
          </p:cNvPr>
          <p:cNvSpPr/>
          <p:nvPr/>
        </p:nvSpPr>
        <p:spPr>
          <a:xfrm>
            <a:off x="1310924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34752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l’anniversaire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6CAB38AB-C6F3-4619-A8DB-09607F468ADC}"/>
              </a:ext>
            </a:extLst>
          </p:cNvPr>
          <p:cNvSpPr/>
          <p:nvPr/>
        </p:nvSpPr>
        <p:spPr>
          <a:xfrm>
            <a:off x="1232451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66742C59-1983-431D-BBDE-150382DF26BC}"/>
              </a:ext>
            </a:extLst>
          </p:cNvPr>
          <p:cNvSpPr/>
          <p:nvPr/>
        </p:nvSpPr>
        <p:spPr>
          <a:xfrm>
            <a:off x="6743273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3828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lampe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0A6DE474-A511-44C1-A8F2-4F3095167360}"/>
              </a:ext>
            </a:extLst>
          </p:cNvPr>
          <p:cNvSpPr/>
          <p:nvPr/>
        </p:nvSpPr>
        <p:spPr>
          <a:xfrm>
            <a:off x="1232451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67298F74-E1AE-4DC2-8B35-BD1ACAE12D24}"/>
              </a:ext>
            </a:extLst>
          </p:cNvPr>
          <p:cNvSpPr/>
          <p:nvPr/>
        </p:nvSpPr>
        <p:spPr>
          <a:xfrm>
            <a:off x="6743273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0270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l’</a:t>
            </a:r>
            <a:r>
              <a:rPr lang="fr-FR" sz="6000" cap="none" dirty="0" err="1">
                <a:latin typeface="Comic Sans MS" panose="030F0702030302020204" pitchFamily="66" charset="0"/>
              </a:rPr>
              <a:t>icorne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2A15FD43-1247-4A66-8DA2-97829613D699}"/>
              </a:ext>
            </a:extLst>
          </p:cNvPr>
          <p:cNvSpPr/>
          <p:nvPr/>
        </p:nvSpPr>
        <p:spPr>
          <a:xfrm>
            <a:off x="6849811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6D9FE8FE-42ED-4B7A-B8E8-05F201EB8E0F}"/>
              </a:ext>
            </a:extLst>
          </p:cNvPr>
          <p:cNvSpPr/>
          <p:nvPr/>
        </p:nvSpPr>
        <p:spPr>
          <a:xfrm>
            <a:off x="1310924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3180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 err="1">
                <a:latin typeface="Comic Sans MS" panose="030F0702030302020204" pitchFamily="66" charset="0"/>
              </a:rPr>
              <a:t>lescalier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6BBE1FED-1E6C-4BAD-AD98-065FA54BD5BD}"/>
              </a:ext>
            </a:extLst>
          </p:cNvPr>
          <p:cNvSpPr/>
          <p:nvPr/>
        </p:nvSpPr>
        <p:spPr>
          <a:xfrm>
            <a:off x="6849811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460F63A2-BD21-4D58-B4D2-02ADAA3C6500}"/>
              </a:ext>
            </a:extLst>
          </p:cNvPr>
          <p:cNvSpPr/>
          <p:nvPr/>
        </p:nvSpPr>
        <p:spPr>
          <a:xfrm>
            <a:off x="1310924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519A7176-7D12-4BB5-ACD7-14131773D41C}"/>
              </a:ext>
            </a:extLst>
          </p:cNvPr>
          <p:cNvSpPr/>
          <p:nvPr/>
        </p:nvSpPr>
        <p:spPr>
          <a:xfrm>
            <a:off x="7002211" y="22850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C93955A3-BD4F-4BE7-94BC-D6952B8A5E0A}"/>
              </a:ext>
            </a:extLst>
          </p:cNvPr>
          <p:cNvSpPr/>
          <p:nvPr/>
        </p:nvSpPr>
        <p:spPr>
          <a:xfrm>
            <a:off x="1463324" y="22850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6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hirondelle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E4511E20-678A-492E-AEA0-98B26F0A37A7}"/>
              </a:ext>
            </a:extLst>
          </p:cNvPr>
          <p:cNvSpPr/>
          <p:nvPr/>
        </p:nvSpPr>
        <p:spPr>
          <a:xfrm>
            <a:off x="-188778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FC48FE15-A9A4-4D48-A346-8B3D8595AEE1}"/>
              </a:ext>
            </a:extLst>
          </p:cNvPr>
          <p:cNvSpPr/>
          <p:nvPr/>
        </p:nvSpPr>
        <p:spPr>
          <a:xfrm>
            <a:off x="9559495" y="326003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9374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lundi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whoosh.wav"/>
            </a:hlinkClick>
            <a:extLst>
              <a:ext uri="{FF2B5EF4-FFF2-40B4-BE49-F238E27FC236}">
                <a16:creationId xmlns:a16="http://schemas.microsoft.com/office/drawing/2014/main" id="{72792391-F867-42AB-B252-DFA59AE6055F}"/>
              </a:ext>
            </a:extLst>
          </p:cNvPr>
          <p:cNvSpPr/>
          <p:nvPr/>
        </p:nvSpPr>
        <p:spPr>
          <a:xfrm>
            <a:off x="1232451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9E6B3470-E9AE-4C0C-8504-ADA9E8A5A6E5}"/>
              </a:ext>
            </a:extLst>
          </p:cNvPr>
          <p:cNvSpPr/>
          <p:nvPr/>
        </p:nvSpPr>
        <p:spPr>
          <a:xfrm>
            <a:off x="6743273" y="2358281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7987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 err="1">
                <a:latin typeface="Comic Sans MS" panose="030F0702030302020204" pitchFamily="66" charset="0"/>
              </a:rPr>
              <a:t>lavion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84FA4084-8D8A-43F4-8AF6-AF0CC7D9152B}"/>
              </a:ext>
            </a:extLst>
          </p:cNvPr>
          <p:cNvSpPr/>
          <p:nvPr/>
        </p:nvSpPr>
        <p:spPr>
          <a:xfrm>
            <a:off x="6849811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bomb.wav"/>
            </a:hlinkClick>
            <a:extLst>
              <a:ext uri="{FF2B5EF4-FFF2-40B4-BE49-F238E27FC236}">
                <a16:creationId xmlns:a16="http://schemas.microsoft.com/office/drawing/2014/main" id="{F4437C7B-AD8B-4DC3-B0DA-26877F27911C}"/>
              </a:ext>
            </a:extLst>
          </p:cNvPr>
          <p:cNvSpPr/>
          <p:nvPr/>
        </p:nvSpPr>
        <p:spPr>
          <a:xfrm>
            <a:off x="1310924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67166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23F1D71-3E47-47F5-BAF0-9C221E9AC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337" y="1790700"/>
            <a:ext cx="2981325" cy="3276600"/>
          </a:xfrm>
          <a:prstGeom prst="rect">
            <a:avLst/>
          </a:prstGeom>
        </p:spPr>
      </p:pic>
      <p:sp>
        <p:nvSpPr>
          <p:cNvPr id="2" name="Bouton d’action : début 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9E16D8BB-1E02-4D41-85F2-1AA80816FC87}"/>
              </a:ext>
            </a:extLst>
          </p:cNvPr>
          <p:cNvSpPr/>
          <p:nvPr/>
        </p:nvSpPr>
        <p:spPr>
          <a:xfrm>
            <a:off x="214489" y="5655733"/>
            <a:ext cx="1174044" cy="632178"/>
          </a:xfrm>
          <a:prstGeom prst="actionButtonBeginning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710AFDB-A093-434D-8B6C-A9267AA4751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468699" y="5655733"/>
            <a:ext cx="1188823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3834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Mon </a:t>
            </a:r>
            <a:r>
              <a:rPr lang="fr-FR" sz="6000" cap="none" dirty="0" err="1">
                <a:latin typeface="Comic Sans MS" panose="030F0702030302020204" pitchFamily="66" charset="0"/>
              </a:rPr>
              <a:t>noreille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624EC491-200C-4641-A2F4-90354F4E3C22}"/>
              </a:ext>
            </a:extLst>
          </p:cNvPr>
          <p:cNvSpPr/>
          <p:nvPr/>
        </p:nvSpPr>
        <p:spPr>
          <a:xfrm>
            <a:off x="6741806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5CD1201E-D96B-48FC-AC20-0FD22A1D06D8}"/>
              </a:ext>
            </a:extLst>
          </p:cNvPr>
          <p:cNvSpPr/>
          <p:nvPr/>
        </p:nvSpPr>
        <p:spPr>
          <a:xfrm>
            <a:off x="1202919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4454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Elle observe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011180C3-12F5-4C71-A32A-47284A695D84}"/>
              </a:ext>
            </a:extLst>
          </p:cNvPr>
          <p:cNvSpPr/>
          <p:nvPr/>
        </p:nvSpPr>
        <p:spPr>
          <a:xfrm>
            <a:off x="1445528" y="224895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87D63B7F-A015-4F9C-9146-54713872FB39}"/>
              </a:ext>
            </a:extLst>
          </p:cNvPr>
          <p:cNvSpPr/>
          <p:nvPr/>
        </p:nvSpPr>
        <p:spPr>
          <a:xfrm>
            <a:off x="6794643" y="2250328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9573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Les œufs 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BFF03B61-B520-4CA2-8346-C1F47C67322C}"/>
              </a:ext>
            </a:extLst>
          </p:cNvPr>
          <p:cNvSpPr/>
          <p:nvPr/>
        </p:nvSpPr>
        <p:spPr>
          <a:xfrm>
            <a:off x="1445528" y="224895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E90AF124-FA98-4EE0-A05A-D0D25EEA8BED}"/>
              </a:ext>
            </a:extLst>
          </p:cNvPr>
          <p:cNvSpPr/>
          <p:nvPr/>
        </p:nvSpPr>
        <p:spPr>
          <a:xfrm>
            <a:off x="6794643" y="2250328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544132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Une </a:t>
            </a:r>
            <a:r>
              <a:rPr lang="fr-FR" sz="6000" cap="none" dirty="0" err="1">
                <a:latin typeface="Comic Sans MS" panose="030F0702030302020204" pitchFamily="66" charset="0"/>
              </a:rPr>
              <a:t>naraignée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F6CD7AAB-8855-426D-B004-43C3B0B0D941}"/>
              </a:ext>
            </a:extLst>
          </p:cNvPr>
          <p:cNvSpPr/>
          <p:nvPr/>
        </p:nvSpPr>
        <p:spPr>
          <a:xfrm>
            <a:off x="6741806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4083641E-E294-4085-8527-F730EAEE2916}"/>
              </a:ext>
            </a:extLst>
          </p:cNvPr>
          <p:cNvSpPr/>
          <p:nvPr/>
        </p:nvSpPr>
        <p:spPr>
          <a:xfrm>
            <a:off x="1202919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2149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On </a:t>
            </a:r>
            <a:r>
              <a:rPr lang="fr-FR" sz="6000" cap="none" dirty="0" err="1">
                <a:latin typeface="Comic Sans MS" panose="030F0702030302020204" pitchFamily="66" charset="0"/>
              </a:rPr>
              <a:t>naime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D5DC2340-4353-4C1D-B59B-A301045B00C9}"/>
              </a:ext>
            </a:extLst>
          </p:cNvPr>
          <p:cNvSpPr/>
          <p:nvPr/>
        </p:nvSpPr>
        <p:spPr>
          <a:xfrm>
            <a:off x="6741806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576B2527-7DC1-4C8D-914D-DC33985AF4ED}"/>
              </a:ext>
            </a:extLst>
          </p:cNvPr>
          <p:cNvSpPr/>
          <p:nvPr/>
        </p:nvSpPr>
        <p:spPr>
          <a:xfrm>
            <a:off x="1202919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5110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Un </a:t>
            </a:r>
            <a:r>
              <a:rPr lang="fr-FR" sz="6000" cap="none" dirty="0" err="1">
                <a:latin typeface="Comic Sans MS" panose="030F0702030302020204" pitchFamily="66" charset="0"/>
              </a:rPr>
              <a:t>nadulte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138F6B54-A4D6-4F36-9BAF-6A9999274BE3}"/>
              </a:ext>
            </a:extLst>
          </p:cNvPr>
          <p:cNvSpPr/>
          <p:nvPr/>
        </p:nvSpPr>
        <p:spPr>
          <a:xfrm>
            <a:off x="6741806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D4878FCA-2DD3-4FC9-817B-524B0AD1412D}"/>
              </a:ext>
            </a:extLst>
          </p:cNvPr>
          <p:cNvSpPr/>
          <p:nvPr/>
        </p:nvSpPr>
        <p:spPr>
          <a:xfrm>
            <a:off x="1202919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88249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Il </a:t>
            </a:r>
            <a:r>
              <a:rPr lang="fr-FR" sz="6000" cap="none" dirty="0" err="1">
                <a:latin typeface="Comic Sans MS" panose="030F0702030302020204" pitchFamily="66" charset="0"/>
              </a:rPr>
              <a:t>loublie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9E862BD8-8D3B-4F23-B644-F59925EE859A}"/>
              </a:ext>
            </a:extLst>
          </p:cNvPr>
          <p:cNvSpPr/>
          <p:nvPr/>
        </p:nvSpPr>
        <p:spPr>
          <a:xfrm>
            <a:off x="6741806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47DCCDCB-0A42-4F66-8A77-E70759D1AD1E}"/>
              </a:ext>
            </a:extLst>
          </p:cNvPr>
          <p:cNvSpPr/>
          <p:nvPr/>
        </p:nvSpPr>
        <p:spPr>
          <a:xfrm>
            <a:off x="1202919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3442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habitude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DF39C37D-5CE5-4725-879F-54025EB890A9}"/>
              </a:ext>
            </a:extLst>
          </p:cNvPr>
          <p:cNvSpPr/>
          <p:nvPr/>
        </p:nvSpPr>
        <p:spPr>
          <a:xfrm>
            <a:off x="-188778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C77B306-64D8-4F24-B651-E8E3C37B98CB}"/>
              </a:ext>
            </a:extLst>
          </p:cNvPr>
          <p:cNvSpPr/>
          <p:nvPr/>
        </p:nvSpPr>
        <p:spPr>
          <a:xfrm>
            <a:off x="9274808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0644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Elle </a:t>
            </a:r>
            <a:r>
              <a:rPr lang="fr-FR" sz="6000" cap="none" dirty="0" err="1">
                <a:latin typeface="Comic Sans MS" panose="030F0702030302020204" pitchFamily="66" charset="0"/>
              </a:rPr>
              <a:t>lécrit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5519EA43-9BE1-429A-9107-219FEACDBC5A}"/>
              </a:ext>
            </a:extLst>
          </p:cNvPr>
          <p:cNvSpPr/>
          <p:nvPr/>
        </p:nvSpPr>
        <p:spPr>
          <a:xfrm>
            <a:off x="6741806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DF463E84-470E-4B06-B0F5-243A73299E56}"/>
              </a:ext>
            </a:extLst>
          </p:cNvPr>
          <p:cNvSpPr/>
          <p:nvPr/>
        </p:nvSpPr>
        <p:spPr>
          <a:xfrm>
            <a:off x="1202919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6998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Une élève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33A61086-5680-45FA-A375-0F0A321AEB0B}"/>
              </a:ext>
            </a:extLst>
          </p:cNvPr>
          <p:cNvSpPr/>
          <p:nvPr/>
        </p:nvSpPr>
        <p:spPr>
          <a:xfrm>
            <a:off x="1445528" y="224895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3CC288F4-E743-4A4B-8603-5D241280510A}"/>
              </a:ext>
            </a:extLst>
          </p:cNvPr>
          <p:cNvSpPr/>
          <p:nvPr/>
        </p:nvSpPr>
        <p:spPr>
          <a:xfrm>
            <a:off x="6794643" y="2250328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21997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Il </a:t>
            </a:r>
            <a:r>
              <a:rPr lang="fr-FR" sz="6000" cap="none" dirty="0" err="1">
                <a:latin typeface="Comic Sans MS" panose="030F0702030302020204" pitchFamily="66" charset="0"/>
              </a:rPr>
              <a:t>lespère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6788368E-F3F1-45A0-BCCA-53860EE82321}"/>
              </a:ext>
            </a:extLst>
          </p:cNvPr>
          <p:cNvSpPr/>
          <p:nvPr/>
        </p:nvSpPr>
        <p:spPr>
          <a:xfrm>
            <a:off x="6741806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08EE9330-723E-4427-A23F-0FD600CD2566}"/>
              </a:ext>
            </a:extLst>
          </p:cNvPr>
          <p:cNvSpPr/>
          <p:nvPr/>
        </p:nvSpPr>
        <p:spPr>
          <a:xfrm>
            <a:off x="1202919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12087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Il l’oublie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8E0EFDEC-F926-446A-ADC8-4C0DB85A9C41}"/>
              </a:ext>
            </a:extLst>
          </p:cNvPr>
          <p:cNvSpPr/>
          <p:nvPr/>
        </p:nvSpPr>
        <p:spPr>
          <a:xfrm>
            <a:off x="1445528" y="224895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437614F8-A84D-4155-8EF7-3A6194FA1C85}"/>
              </a:ext>
            </a:extLst>
          </p:cNvPr>
          <p:cNvSpPr/>
          <p:nvPr/>
        </p:nvSpPr>
        <p:spPr>
          <a:xfrm>
            <a:off x="6794643" y="2250328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39118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Un âne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14422528-7D63-4BC9-B8CA-A08DF10F631D}"/>
              </a:ext>
            </a:extLst>
          </p:cNvPr>
          <p:cNvSpPr/>
          <p:nvPr/>
        </p:nvSpPr>
        <p:spPr>
          <a:xfrm>
            <a:off x="1445528" y="224895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4C5EF899-7994-4E1D-A55F-753D63814EEC}"/>
              </a:ext>
            </a:extLst>
          </p:cNvPr>
          <p:cNvSpPr/>
          <p:nvPr/>
        </p:nvSpPr>
        <p:spPr>
          <a:xfrm>
            <a:off x="6794643" y="2250328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32369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Une nidée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09F04CAC-E0A9-498B-84FA-EF4CBABAB67F}"/>
              </a:ext>
            </a:extLst>
          </p:cNvPr>
          <p:cNvSpPr/>
          <p:nvPr/>
        </p:nvSpPr>
        <p:spPr>
          <a:xfrm>
            <a:off x="6741806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B18802C5-DDFF-4D76-BB70-973CE92D10A7}"/>
              </a:ext>
            </a:extLst>
          </p:cNvPr>
          <p:cNvSpPr/>
          <p:nvPr/>
        </p:nvSpPr>
        <p:spPr>
          <a:xfrm>
            <a:off x="1117832" y="224895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85062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Des </a:t>
            </a:r>
            <a:r>
              <a:rPr lang="fr-FR" sz="6000" cap="none" dirty="0" err="1">
                <a:latin typeface="Comic Sans MS" panose="030F0702030302020204" pitchFamily="66" charset="0"/>
              </a:rPr>
              <a:t>zenfants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D8A1C050-B92E-42C8-B822-17FB7F1C7300}"/>
              </a:ext>
            </a:extLst>
          </p:cNvPr>
          <p:cNvSpPr/>
          <p:nvPr/>
        </p:nvSpPr>
        <p:spPr>
          <a:xfrm>
            <a:off x="6741806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94041565-0CB1-4BA3-A79E-202373E767AA}"/>
              </a:ext>
            </a:extLst>
          </p:cNvPr>
          <p:cNvSpPr/>
          <p:nvPr/>
        </p:nvSpPr>
        <p:spPr>
          <a:xfrm>
            <a:off x="1202919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109A5C94-E8EC-48DA-9681-65D8664066E8}"/>
              </a:ext>
            </a:extLst>
          </p:cNvPr>
          <p:cNvSpPr/>
          <p:nvPr/>
        </p:nvSpPr>
        <p:spPr>
          <a:xfrm>
            <a:off x="6894206" y="22850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A6DF0151-5952-4316-A49F-FC41EAB2D650}"/>
              </a:ext>
            </a:extLst>
          </p:cNvPr>
          <p:cNvSpPr/>
          <p:nvPr/>
        </p:nvSpPr>
        <p:spPr>
          <a:xfrm>
            <a:off x="1355319" y="22850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865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Des zèbres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445528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9393E17C-371D-42A7-8C4E-93A343B8DFC0}"/>
              </a:ext>
            </a:extLst>
          </p:cNvPr>
          <p:cNvSpPr/>
          <p:nvPr/>
        </p:nvSpPr>
        <p:spPr>
          <a:xfrm>
            <a:off x="1445528" y="224895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06D67A3E-CD7C-47E9-8D35-4E9644A6737B}"/>
              </a:ext>
            </a:extLst>
          </p:cNvPr>
          <p:cNvSpPr/>
          <p:nvPr/>
        </p:nvSpPr>
        <p:spPr>
          <a:xfrm>
            <a:off x="6794643" y="2250328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59187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Un </a:t>
            </a:r>
            <a:r>
              <a:rPr lang="fr-FR" sz="6000" cap="none" dirty="0" err="1">
                <a:latin typeface="Comic Sans MS" panose="030F0702030302020204" pitchFamily="66" charset="0"/>
              </a:rPr>
              <a:t>nanimal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D0F574E8-F579-4DCA-B5E0-7C5A8F7298C3}"/>
              </a:ext>
            </a:extLst>
          </p:cNvPr>
          <p:cNvSpPr/>
          <p:nvPr/>
        </p:nvSpPr>
        <p:spPr>
          <a:xfrm>
            <a:off x="6741806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59BE84B6-80C0-45FC-8710-E0F63448444C}"/>
              </a:ext>
            </a:extLst>
          </p:cNvPr>
          <p:cNvSpPr/>
          <p:nvPr/>
        </p:nvSpPr>
        <p:spPr>
          <a:xfrm>
            <a:off x="1202919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61457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Des os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chimes.wav"/>
            </a:hlinkClick>
            <a:extLst>
              <a:ext uri="{FF2B5EF4-FFF2-40B4-BE49-F238E27FC236}">
                <a16:creationId xmlns:a16="http://schemas.microsoft.com/office/drawing/2014/main" id="{E84863C6-48F0-46FB-A216-F7D497FE12F2}"/>
              </a:ext>
            </a:extLst>
          </p:cNvPr>
          <p:cNvSpPr/>
          <p:nvPr/>
        </p:nvSpPr>
        <p:spPr>
          <a:xfrm>
            <a:off x="1445528" y="224895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598C59A0-97F9-4DF0-B7EC-FA35EDAE00F5}"/>
              </a:ext>
            </a:extLst>
          </p:cNvPr>
          <p:cNvSpPr/>
          <p:nvPr/>
        </p:nvSpPr>
        <p:spPr>
          <a:xfrm>
            <a:off x="6794643" y="2250328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16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lionceau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119C659C-7303-421B-B310-387B7FA95147}"/>
              </a:ext>
            </a:extLst>
          </p:cNvPr>
          <p:cNvSpPr/>
          <p:nvPr/>
        </p:nvSpPr>
        <p:spPr>
          <a:xfrm>
            <a:off x="-188778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32DE1827-2F50-462D-BCEA-F4CC2B35A335}"/>
              </a:ext>
            </a:extLst>
          </p:cNvPr>
          <p:cNvSpPr/>
          <p:nvPr/>
        </p:nvSpPr>
        <p:spPr>
          <a:xfrm>
            <a:off x="429656" y="2931459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96121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On </a:t>
            </a:r>
            <a:r>
              <a:rPr lang="fr-FR" sz="6000" cap="none" dirty="0" err="1">
                <a:latin typeface="Comic Sans MS" panose="030F0702030302020204" pitchFamily="66" charset="0"/>
              </a:rPr>
              <a:t>nattend</a:t>
            </a:r>
            <a:endParaRPr lang="fr-FR" sz="6000" cap="none" dirty="0">
              <a:latin typeface="Comic Sans MS" panose="030F0702030302020204" pitchFamily="66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1E216C9-7D07-488A-B216-AE95C7A834B9}"/>
              </a:ext>
            </a:extLst>
          </p:cNvPr>
          <p:cNvSpPr/>
          <p:nvPr/>
        </p:nvSpPr>
        <p:spPr>
          <a:xfrm>
            <a:off x="1310924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6F5EF83-D829-4DA3-8D93-4E8932927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782" y="3125359"/>
            <a:ext cx="1920406" cy="1920406"/>
          </a:xfrm>
          <a:prstGeom prst="rect">
            <a:avLst/>
          </a:prstGeom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726F2CF3-8866-44E5-8572-B2354F6B0ADF}"/>
              </a:ext>
            </a:extLst>
          </p:cNvPr>
          <p:cNvSpPr/>
          <p:nvPr/>
        </p:nvSpPr>
        <p:spPr>
          <a:xfrm>
            <a:off x="6956350" y="2435087"/>
            <a:ext cx="3790122" cy="379012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4BE71ED6-06A1-49ED-B79C-328B6906F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731434" y="3195878"/>
            <a:ext cx="1849887" cy="1849887"/>
          </a:xfrm>
        </p:spPr>
      </p:pic>
      <p:sp>
        <p:nvSpPr>
          <p:cNvPr id="10" name="Ellipse 9">
            <a:hlinkClick r:id="" action="ppaction://hlinkshowjump?jump=nextslide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83A2E82E-0C12-4844-A409-3DA46D5EA68A}"/>
              </a:ext>
            </a:extLst>
          </p:cNvPr>
          <p:cNvSpPr/>
          <p:nvPr/>
        </p:nvSpPr>
        <p:spPr>
          <a:xfrm>
            <a:off x="6741806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hlinkClick r:id="" action="ppaction://noaction">
              <a:snd r:embed="rId5" name="wind.wav"/>
            </a:hlinkClick>
            <a:extLst>
              <a:ext uri="{FF2B5EF4-FFF2-40B4-BE49-F238E27FC236}">
                <a16:creationId xmlns:a16="http://schemas.microsoft.com/office/drawing/2014/main" id="{B7FDA58B-0826-457B-B5F1-F20A8BEEDDE4}"/>
              </a:ext>
            </a:extLst>
          </p:cNvPr>
          <p:cNvSpPr/>
          <p:nvPr/>
        </p:nvSpPr>
        <p:spPr>
          <a:xfrm>
            <a:off x="1202919" y="2132692"/>
            <a:ext cx="4003199" cy="3976257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2968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470AC79-CDE5-46F9-9DBC-9902308AA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1785937"/>
            <a:ext cx="3543300" cy="3286125"/>
          </a:xfrm>
          <a:prstGeom prst="rect">
            <a:avLst/>
          </a:prstGeom>
        </p:spPr>
      </p:pic>
      <p:sp>
        <p:nvSpPr>
          <p:cNvPr id="4" name="Bouton d’action : début 3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92E9E7F5-2E81-45F0-8064-C9CC96B2BC80}"/>
              </a:ext>
            </a:extLst>
          </p:cNvPr>
          <p:cNvSpPr/>
          <p:nvPr/>
        </p:nvSpPr>
        <p:spPr>
          <a:xfrm>
            <a:off x="214489" y="5655733"/>
            <a:ext cx="1174044" cy="632178"/>
          </a:xfrm>
          <a:prstGeom prst="actionButtonBeginning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9386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ananas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BD40C4BB-4021-49B1-8F59-C73BAD02B92A}"/>
              </a:ext>
            </a:extLst>
          </p:cNvPr>
          <p:cNvSpPr/>
          <p:nvPr/>
        </p:nvSpPr>
        <p:spPr>
          <a:xfrm>
            <a:off x="-36378" y="15240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9D51D1C1-FD52-4CC8-9A4D-2C1B9B2824F3}"/>
              </a:ext>
            </a:extLst>
          </p:cNvPr>
          <p:cNvSpPr/>
          <p:nvPr/>
        </p:nvSpPr>
        <p:spPr>
          <a:xfrm>
            <a:off x="6489280" y="32250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19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DAE2DC-9364-48BA-9D1A-2545DF20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cap="none" dirty="0">
                <a:latin typeface="Comic Sans MS" panose="030F0702030302020204" pitchFamily="66" charset="0"/>
              </a:rPr>
              <a:t>classe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69103943-A18B-450D-B416-7A09EB2717B1}"/>
              </a:ext>
            </a:extLst>
          </p:cNvPr>
          <p:cNvSpPr/>
          <p:nvPr/>
        </p:nvSpPr>
        <p:spPr>
          <a:xfrm>
            <a:off x="3641100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la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482550D-A8CA-422C-A7DA-94C51F66F014}"/>
              </a:ext>
            </a:extLst>
          </p:cNvPr>
          <p:cNvSpPr/>
          <p:nvPr/>
        </p:nvSpPr>
        <p:spPr>
          <a:xfrm>
            <a:off x="6568661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242AE287-B466-4B86-B0FD-B3C9E3AB084D}"/>
              </a:ext>
            </a:extLst>
          </p:cNvPr>
          <p:cNvSpPr/>
          <p:nvPr/>
        </p:nvSpPr>
        <p:spPr>
          <a:xfrm>
            <a:off x="9496222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l’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une</a:t>
            </a:r>
          </a:p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18653AE3-1EB0-4BC8-B17B-0D7892D4D580}"/>
              </a:ext>
            </a:extLst>
          </p:cNvPr>
          <p:cNvSpPr/>
          <p:nvPr/>
        </p:nvSpPr>
        <p:spPr>
          <a:xfrm>
            <a:off x="713539" y="3260034"/>
            <a:ext cx="2266122" cy="212034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>
                <a:latin typeface="Comic Sans MS" panose="030F0702030302020204" pitchFamily="66" charset="0"/>
              </a:rPr>
              <a:t>le</a:t>
            </a:r>
          </a:p>
          <a:p>
            <a:pPr algn="ctr"/>
            <a:r>
              <a:rPr lang="fr-FR" sz="6000" dirty="0">
                <a:latin typeface="Comic Sans MS" panose="030F0702030302020204" pitchFamily="66" charset="0"/>
              </a:rPr>
              <a:t>un</a:t>
            </a:r>
          </a:p>
        </p:txBody>
      </p:sp>
      <p:sp>
        <p:nvSpPr>
          <p:cNvPr id="9" name="Rectangle : coins arrondis 8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73C19400-656B-46F3-963C-648FD60B3905}"/>
              </a:ext>
            </a:extLst>
          </p:cNvPr>
          <p:cNvSpPr/>
          <p:nvPr/>
        </p:nvSpPr>
        <p:spPr>
          <a:xfrm>
            <a:off x="6336880" y="3072653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 : coins arrondis 7">
            <a:hlinkClick r:id="" action="ppaction://noaction">
              <a:snd r:embed="rId3" name="explode.wav"/>
            </a:hlinkClick>
            <a:extLst>
              <a:ext uri="{FF2B5EF4-FFF2-40B4-BE49-F238E27FC236}">
                <a16:creationId xmlns:a16="http://schemas.microsoft.com/office/drawing/2014/main" id="{C9487A4F-DD57-4D6A-9AE6-181F0BE380EB}"/>
              </a:ext>
            </a:extLst>
          </p:cNvPr>
          <p:cNvSpPr/>
          <p:nvPr/>
        </p:nvSpPr>
        <p:spPr>
          <a:xfrm>
            <a:off x="-188778" y="0"/>
            <a:ext cx="12191999" cy="68580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 : coins arrondis 9">
            <a:hlinkClick r:id="" action="ppaction://hlinkshowjump?jump=nextslide">
              <a:snd r:embed="rId2" name="cashreg.wav"/>
            </a:hlinkClick>
            <a:extLst>
              <a:ext uri="{FF2B5EF4-FFF2-40B4-BE49-F238E27FC236}">
                <a16:creationId xmlns:a16="http://schemas.microsoft.com/office/drawing/2014/main" id="{31340995-A924-403C-A840-252412867B8E}"/>
              </a:ext>
            </a:extLst>
          </p:cNvPr>
          <p:cNvSpPr/>
          <p:nvPr/>
        </p:nvSpPr>
        <p:spPr>
          <a:xfrm>
            <a:off x="3597056" y="2998694"/>
            <a:ext cx="2497903" cy="265354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264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À bandes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TM03090430[[fn=À bandes]]</Template>
  <TotalTime>198</TotalTime>
  <Words>360</Words>
  <Application>Microsoft Office PowerPoint</Application>
  <PresentationFormat>Grand écran</PresentationFormat>
  <Paragraphs>284</Paragraphs>
  <Slides>71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71</vt:i4>
      </vt:variant>
    </vt:vector>
  </HeadingPairs>
  <TitlesOfParts>
    <vt:vector size="75" baseType="lpstr">
      <vt:lpstr>Comic Sans MS</vt:lpstr>
      <vt:lpstr>Corbel</vt:lpstr>
      <vt:lpstr>Wingdings</vt:lpstr>
      <vt:lpstr>À bandes</vt:lpstr>
      <vt:lpstr>Présentation PowerPoint</vt:lpstr>
      <vt:lpstr>escargot</vt:lpstr>
      <vt:lpstr>photo</vt:lpstr>
      <vt:lpstr>classeur</vt:lpstr>
      <vt:lpstr>hirondelle</vt:lpstr>
      <vt:lpstr>habitude</vt:lpstr>
      <vt:lpstr>lionceau</vt:lpstr>
      <vt:lpstr>ananas</vt:lpstr>
      <vt:lpstr>classe</vt:lpstr>
      <vt:lpstr>éléctricien</vt:lpstr>
      <vt:lpstr>abeille</vt:lpstr>
      <vt:lpstr>étagère</vt:lpstr>
      <vt:lpstr>as</vt:lpstr>
      <vt:lpstr>travail</vt:lpstr>
      <vt:lpstr>lionne</vt:lpstr>
      <vt:lpstr>écolière</vt:lpstr>
      <vt:lpstr>lune</vt:lpstr>
      <vt:lpstr>homme</vt:lpstr>
      <vt:lpstr>lecture</vt:lpstr>
      <vt:lpstr>planète</vt:lpstr>
      <vt:lpstr>cinéma</vt:lpstr>
      <vt:lpstr>hélicoptère</vt:lpstr>
      <vt:lpstr>asperge</vt:lpstr>
      <vt:lpstr>bureau</vt:lpstr>
      <vt:lpstr>accident</vt:lpstr>
      <vt:lpstr>infirmière</vt:lpstr>
      <vt:lpstr>loup</vt:lpstr>
      <vt:lpstr>soleil</vt:lpstr>
      <vt:lpstr>Présentation PowerPoint</vt:lpstr>
      <vt:lpstr>lancer</vt:lpstr>
      <vt:lpstr>l’hiver</vt:lpstr>
      <vt:lpstr>l’ouverture</vt:lpstr>
      <vt:lpstr>lordinateur</vt:lpstr>
      <vt:lpstr>laver</vt:lpstr>
      <vt:lpstr>lécole</vt:lpstr>
      <vt:lpstr>livre</vt:lpstr>
      <vt:lpstr>lombre</vt:lpstr>
      <vt:lpstr>lourd</vt:lpstr>
      <vt:lpstr>lumière</vt:lpstr>
      <vt:lpstr>lidée</vt:lpstr>
      <vt:lpstr>l’abyrinthe</vt:lpstr>
      <vt:lpstr>lunettes</vt:lpstr>
      <vt:lpstr>l’ampadaire</vt:lpstr>
      <vt:lpstr>lautre</vt:lpstr>
      <vt:lpstr>lours</vt:lpstr>
      <vt:lpstr>l’anniversaire</vt:lpstr>
      <vt:lpstr>lampe</vt:lpstr>
      <vt:lpstr>l’icorne</vt:lpstr>
      <vt:lpstr>lescalier</vt:lpstr>
      <vt:lpstr>lundi</vt:lpstr>
      <vt:lpstr>lavion</vt:lpstr>
      <vt:lpstr>Présentation PowerPoint</vt:lpstr>
      <vt:lpstr>Mon noreille</vt:lpstr>
      <vt:lpstr>Elle observe</vt:lpstr>
      <vt:lpstr>Les œufs </vt:lpstr>
      <vt:lpstr>Une naraignée</vt:lpstr>
      <vt:lpstr>On naime</vt:lpstr>
      <vt:lpstr>Un nadulte</vt:lpstr>
      <vt:lpstr>Il loublie</vt:lpstr>
      <vt:lpstr>Elle lécrit</vt:lpstr>
      <vt:lpstr>Une élève</vt:lpstr>
      <vt:lpstr>Il lespère</vt:lpstr>
      <vt:lpstr>Il l’oublie</vt:lpstr>
      <vt:lpstr>Un âne</vt:lpstr>
      <vt:lpstr>Une nidée</vt:lpstr>
      <vt:lpstr>Des zenfants</vt:lpstr>
      <vt:lpstr>Des zèbres</vt:lpstr>
      <vt:lpstr>Un nanimal</vt:lpstr>
      <vt:lpstr>Des os</vt:lpstr>
      <vt:lpstr>On nattend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lunette</dc:title>
  <dc:creator>Sylvie CLAVIER</dc:creator>
  <cp:lastModifiedBy>Sylvie CLAVIER</cp:lastModifiedBy>
  <cp:revision>21</cp:revision>
  <dcterms:created xsi:type="dcterms:W3CDTF">2021-03-31T14:24:55Z</dcterms:created>
  <dcterms:modified xsi:type="dcterms:W3CDTF">2021-06-22T16:34:19Z</dcterms:modified>
</cp:coreProperties>
</file>