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331" r:id="rId3"/>
    <p:sldId id="371" r:id="rId4"/>
    <p:sldId id="332" r:id="rId5"/>
    <p:sldId id="329" r:id="rId6"/>
    <p:sldId id="333" r:id="rId7"/>
    <p:sldId id="372" r:id="rId8"/>
    <p:sldId id="334" r:id="rId9"/>
    <p:sldId id="373" r:id="rId10"/>
    <p:sldId id="335" r:id="rId11"/>
    <p:sldId id="374" r:id="rId12"/>
    <p:sldId id="336" r:id="rId13"/>
    <p:sldId id="375" r:id="rId14"/>
    <p:sldId id="338" r:id="rId15"/>
    <p:sldId id="376" r:id="rId16"/>
    <p:sldId id="337" r:id="rId17"/>
    <p:sldId id="377" r:id="rId18"/>
    <p:sldId id="339" r:id="rId19"/>
    <p:sldId id="340" r:id="rId20"/>
    <p:sldId id="398" r:id="rId21"/>
    <p:sldId id="341" r:id="rId22"/>
    <p:sldId id="399" r:id="rId23"/>
    <p:sldId id="342" r:id="rId24"/>
    <p:sldId id="400" r:id="rId25"/>
    <p:sldId id="343" r:id="rId26"/>
    <p:sldId id="401" r:id="rId27"/>
    <p:sldId id="344" r:id="rId28"/>
    <p:sldId id="402" r:id="rId29"/>
    <p:sldId id="345" r:id="rId30"/>
    <p:sldId id="403" r:id="rId31"/>
    <p:sldId id="346" r:id="rId32"/>
    <p:sldId id="404" r:id="rId33"/>
    <p:sldId id="347" r:id="rId34"/>
    <p:sldId id="405" r:id="rId35"/>
    <p:sldId id="348" r:id="rId36"/>
    <p:sldId id="260" r:id="rId37"/>
    <p:sldId id="378" r:id="rId38"/>
    <p:sldId id="266" r:id="rId39"/>
    <p:sldId id="379" r:id="rId40"/>
    <p:sldId id="270" r:id="rId41"/>
    <p:sldId id="380" r:id="rId42"/>
    <p:sldId id="267" r:id="rId43"/>
    <p:sldId id="381" r:id="rId44"/>
    <p:sldId id="268" r:id="rId45"/>
    <p:sldId id="382" r:id="rId46"/>
    <p:sldId id="259" r:id="rId47"/>
    <p:sldId id="383" r:id="rId48"/>
    <p:sldId id="293" r:id="rId49"/>
    <p:sldId id="384" r:id="rId50"/>
    <p:sldId id="269" r:id="rId51"/>
    <p:sldId id="385" r:id="rId52"/>
    <p:sldId id="275" r:id="rId53"/>
    <p:sldId id="386" r:id="rId54"/>
    <p:sldId id="272" r:id="rId55"/>
    <p:sldId id="387" r:id="rId56"/>
    <p:sldId id="274" r:id="rId57"/>
    <p:sldId id="349" r:id="rId58"/>
    <p:sldId id="388" r:id="rId59"/>
    <p:sldId id="350" r:id="rId60"/>
    <p:sldId id="389" r:id="rId61"/>
    <p:sldId id="351" r:id="rId62"/>
    <p:sldId id="390" r:id="rId63"/>
    <p:sldId id="352" r:id="rId64"/>
    <p:sldId id="391" r:id="rId65"/>
    <p:sldId id="353" r:id="rId66"/>
    <p:sldId id="392" r:id="rId67"/>
    <p:sldId id="354" r:id="rId68"/>
    <p:sldId id="393" r:id="rId69"/>
    <p:sldId id="355" r:id="rId70"/>
    <p:sldId id="394" r:id="rId71"/>
    <p:sldId id="356" r:id="rId72"/>
    <p:sldId id="395" r:id="rId73"/>
    <p:sldId id="357" r:id="rId74"/>
    <p:sldId id="396" r:id="rId75"/>
    <p:sldId id="358" r:id="rId76"/>
    <p:sldId id="397" r:id="rId77"/>
    <p:sldId id="359" r:id="rId78"/>
    <p:sldId id="297" r:id="rId79"/>
    <p:sldId id="406" r:id="rId80"/>
    <p:sldId id="299" r:id="rId81"/>
    <p:sldId id="407" r:id="rId82"/>
    <p:sldId id="301" r:id="rId83"/>
    <p:sldId id="408" r:id="rId84"/>
    <p:sldId id="303" r:id="rId85"/>
    <p:sldId id="409" r:id="rId86"/>
    <p:sldId id="305" r:id="rId87"/>
    <p:sldId id="410" r:id="rId88"/>
    <p:sldId id="307" r:id="rId89"/>
    <p:sldId id="411" r:id="rId90"/>
    <p:sldId id="309" r:id="rId91"/>
    <p:sldId id="412" r:id="rId92"/>
    <p:sldId id="311" r:id="rId93"/>
    <p:sldId id="413" r:id="rId94"/>
    <p:sldId id="313" r:id="rId95"/>
    <p:sldId id="414" r:id="rId96"/>
    <p:sldId id="360" r:id="rId97"/>
    <p:sldId id="361" r:id="rId98"/>
    <p:sldId id="415" r:id="rId99"/>
    <p:sldId id="362" r:id="rId100"/>
    <p:sldId id="416" r:id="rId101"/>
    <p:sldId id="363" r:id="rId102"/>
    <p:sldId id="417" r:id="rId103"/>
    <p:sldId id="364" r:id="rId104"/>
    <p:sldId id="418" r:id="rId105"/>
    <p:sldId id="365" r:id="rId106"/>
    <p:sldId id="420" r:id="rId107"/>
    <p:sldId id="366" r:id="rId108"/>
    <p:sldId id="419" r:id="rId109"/>
    <p:sldId id="367" r:id="rId110"/>
    <p:sldId id="421" r:id="rId111"/>
    <p:sldId id="368" r:id="rId112"/>
    <p:sldId id="422" r:id="rId113"/>
    <p:sldId id="369" r:id="rId114"/>
    <p:sldId id="423" r:id="rId115"/>
    <p:sldId id="370" r:id="rId116"/>
    <p:sldId id="316" r:id="rId117"/>
    <p:sldId id="425" r:id="rId118"/>
    <p:sldId id="476" r:id="rId119"/>
    <p:sldId id="477" r:id="rId120"/>
    <p:sldId id="318" r:id="rId121"/>
    <p:sldId id="426" r:id="rId122"/>
    <p:sldId id="320" r:id="rId123"/>
    <p:sldId id="424" r:id="rId124"/>
    <p:sldId id="322" r:id="rId125"/>
    <p:sldId id="427" r:id="rId126"/>
    <p:sldId id="324" r:id="rId127"/>
    <p:sldId id="428" r:id="rId128"/>
    <p:sldId id="326" r:id="rId129"/>
    <p:sldId id="429" r:id="rId130"/>
    <p:sldId id="430" r:id="rId131"/>
    <p:sldId id="431" r:id="rId132"/>
    <p:sldId id="432" r:id="rId133"/>
    <p:sldId id="474" r:id="rId134"/>
    <p:sldId id="475" r:id="rId135"/>
    <p:sldId id="433" r:id="rId136"/>
    <p:sldId id="434" r:id="rId137"/>
    <p:sldId id="435" r:id="rId138"/>
    <p:sldId id="436" r:id="rId139"/>
    <p:sldId id="437" r:id="rId140"/>
    <p:sldId id="438" r:id="rId141"/>
    <p:sldId id="439" r:id="rId142"/>
    <p:sldId id="440" r:id="rId143"/>
    <p:sldId id="441" r:id="rId144"/>
    <p:sldId id="442" r:id="rId145"/>
    <p:sldId id="443" r:id="rId146"/>
    <p:sldId id="444" r:id="rId147"/>
    <p:sldId id="445" r:id="rId148"/>
    <p:sldId id="446" r:id="rId149"/>
    <p:sldId id="447" r:id="rId150"/>
    <p:sldId id="448" r:id="rId151"/>
    <p:sldId id="449" r:id="rId152"/>
    <p:sldId id="450" r:id="rId153"/>
    <p:sldId id="451" r:id="rId154"/>
    <p:sldId id="452" r:id="rId155"/>
    <p:sldId id="453" r:id="rId156"/>
    <p:sldId id="454" r:id="rId157"/>
    <p:sldId id="455" r:id="rId158"/>
    <p:sldId id="456" r:id="rId159"/>
    <p:sldId id="457" r:id="rId160"/>
    <p:sldId id="458" r:id="rId161"/>
    <p:sldId id="459" r:id="rId162"/>
    <p:sldId id="460" r:id="rId163"/>
    <p:sldId id="461" r:id="rId164"/>
    <p:sldId id="462" r:id="rId165"/>
    <p:sldId id="463" r:id="rId166"/>
    <p:sldId id="464" r:id="rId167"/>
    <p:sldId id="465" r:id="rId168"/>
    <p:sldId id="466" r:id="rId169"/>
    <p:sldId id="467" r:id="rId170"/>
    <p:sldId id="468" r:id="rId171"/>
    <p:sldId id="469" r:id="rId172"/>
    <p:sldId id="470" r:id="rId173"/>
    <p:sldId id="471" r:id="rId174"/>
    <p:sldId id="472" r:id="rId175"/>
    <p:sldId id="473" r:id="rId176"/>
    <p:sldId id="478" r:id="rId177"/>
    <p:sldId id="479" r:id="rId178"/>
    <p:sldId id="480" r:id="rId179"/>
    <p:sldId id="481" r:id="rId180"/>
    <p:sldId id="482" r:id="rId181"/>
    <p:sldId id="483" r:id="rId182"/>
    <p:sldId id="484" r:id="rId183"/>
    <p:sldId id="485" r:id="rId184"/>
    <p:sldId id="486" r:id="rId185"/>
    <p:sldId id="487" r:id="rId186"/>
    <p:sldId id="488" r:id="rId187"/>
    <p:sldId id="489" r:id="rId188"/>
    <p:sldId id="490" r:id="rId189"/>
    <p:sldId id="491" r:id="rId190"/>
    <p:sldId id="492" r:id="rId191"/>
    <p:sldId id="493" r:id="rId192"/>
    <p:sldId id="494" r:id="rId1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54C"/>
    <a:srgbClr val="B9E2A9"/>
    <a:srgbClr val="BCE4AA"/>
    <a:srgbClr val="BEE3B9"/>
    <a:srgbClr val="C2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31.xml"/><Relationship Id="rId1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12" Type="http://schemas.openxmlformats.org/officeDocument/2006/relationships/slide" Target="slide116.xml"/><Relationship Id="rId17" Type="http://schemas.openxmlformats.org/officeDocument/2006/relationships/hyperlink" Target="https://pixabay.com/de/suchen-finden-internet-lupe-cache-1013911/" TargetMode="External"/><Relationship Id="rId2" Type="http://schemas.microsoft.com/office/2017/06/relationships/model3d" Target="../media/model3d1.glb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slide" Target="slide97.xml"/><Relationship Id="rId5" Type="http://schemas.openxmlformats.org/officeDocument/2006/relationships/image" Target="../media/image5.png"/><Relationship Id="rId15" Type="http://schemas.openxmlformats.org/officeDocument/2006/relationships/slide" Target="slide161.xml"/><Relationship Id="rId10" Type="http://schemas.openxmlformats.org/officeDocument/2006/relationships/slide" Target="slide78.xml"/><Relationship Id="rId19" Type="http://schemas.openxmlformats.org/officeDocument/2006/relationships/hyperlink" Target="http://www.le-comptoir-malin.com/blog/bibliographie-d-eveil/bibliographie.html" TargetMode="External"/><Relationship Id="rId4" Type="http://schemas.microsoft.com/office/2017/06/relationships/model3d" Target="../media/model3d2.glb"/><Relationship Id="rId9" Type="http://schemas.openxmlformats.org/officeDocument/2006/relationships/slide" Target="slide57.xml"/><Relationship Id="rId14" Type="http://schemas.openxmlformats.org/officeDocument/2006/relationships/slide" Target="slide1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BB31E-9CF9-4C15-A53D-1F60AD8B3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719" y="3335716"/>
            <a:ext cx="5518066" cy="226855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BCE4AA"/>
                </a:solidFill>
              </a:rPr>
              <a:t>Entraînement mémoire orthographique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0D813595-A1ED-401C-83A0-B1001D628E48}"/>
              </a:ext>
            </a:extLst>
          </p:cNvPr>
          <p:cNvSpPr/>
          <p:nvPr/>
        </p:nvSpPr>
        <p:spPr>
          <a:xfrm>
            <a:off x="9046149" y="188633"/>
            <a:ext cx="3047085" cy="12175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Alternative 30">
            <a:extLst>
              <a:ext uri="{FF2B5EF4-FFF2-40B4-BE49-F238E27FC236}">
                <a16:creationId xmlns:a16="http://schemas.microsoft.com/office/drawing/2014/main" id="{27547BFC-0EC0-4EBF-8DEE-B80FBDF91872}"/>
              </a:ext>
            </a:extLst>
          </p:cNvPr>
          <p:cNvSpPr/>
          <p:nvPr/>
        </p:nvSpPr>
        <p:spPr>
          <a:xfrm>
            <a:off x="9046148" y="1507698"/>
            <a:ext cx="3047085" cy="12175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rganigramme : Alternative 31">
            <a:extLst>
              <a:ext uri="{FF2B5EF4-FFF2-40B4-BE49-F238E27FC236}">
                <a16:creationId xmlns:a16="http://schemas.microsoft.com/office/drawing/2014/main" id="{550559A0-7DA0-47E5-9D3F-57FD1712B144}"/>
              </a:ext>
            </a:extLst>
          </p:cNvPr>
          <p:cNvSpPr/>
          <p:nvPr/>
        </p:nvSpPr>
        <p:spPr>
          <a:xfrm>
            <a:off x="9064500" y="2805641"/>
            <a:ext cx="3047085" cy="12175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rganigramme : Alternative 32">
            <a:extLst>
              <a:ext uri="{FF2B5EF4-FFF2-40B4-BE49-F238E27FC236}">
                <a16:creationId xmlns:a16="http://schemas.microsoft.com/office/drawing/2014/main" id="{54DFF3D8-E6AA-48DE-B570-A4B2FFB055CB}"/>
              </a:ext>
            </a:extLst>
          </p:cNvPr>
          <p:cNvSpPr/>
          <p:nvPr/>
        </p:nvSpPr>
        <p:spPr>
          <a:xfrm>
            <a:off x="9046148" y="4113552"/>
            <a:ext cx="3047085" cy="12175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rganigramme : Alternative 33">
            <a:extLst>
              <a:ext uri="{FF2B5EF4-FFF2-40B4-BE49-F238E27FC236}">
                <a16:creationId xmlns:a16="http://schemas.microsoft.com/office/drawing/2014/main" id="{06AFFF4F-010B-46C0-8757-081B61795E91}"/>
              </a:ext>
            </a:extLst>
          </p:cNvPr>
          <p:cNvSpPr/>
          <p:nvPr/>
        </p:nvSpPr>
        <p:spPr>
          <a:xfrm>
            <a:off x="9046148" y="5410360"/>
            <a:ext cx="3047085" cy="121753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48BD0-08F1-4A7A-AE8A-3A0479024CC6}"/>
              </a:ext>
            </a:extLst>
          </p:cNvPr>
          <p:cNvSpPr/>
          <p:nvPr/>
        </p:nvSpPr>
        <p:spPr>
          <a:xfrm>
            <a:off x="9009010" y="4060930"/>
            <a:ext cx="31213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sourdes/sonores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èle 3D 8" descr="Souris">
                <a:extLst>
                  <a:ext uri="{FF2B5EF4-FFF2-40B4-BE49-F238E27FC236}">
                    <a16:creationId xmlns:a16="http://schemas.microsoft.com/office/drawing/2014/main" id="{A7EE0E94-CAEA-42DD-9300-530DD8B0D0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6379755"/>
                  </p:ext>
                </p:extLst>
              </p:nvPr>
            </p:nvGraphicFramePr>
            <p:xfrm>
              <a:off x="9308795" y="4565857"/>
              <a:ext cx="921568" cy="5999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21568" cy="599947"/>
                    </a:xfrm>
                    <a:prstGeom prst="rect">
                      <a:avLst/>
                    </a:prstGeom>
                  </am3d:spPr>
                  <am3d:camera>
                    <am3d:pos x="0" y="0" z="564241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05381" d="1000000"/>
                    <am3d:preTrans dx="-15988" dy="-6386763" dz="1872738"/>
                    <am3d:scale>
                      <am3d:sx n="1000000" d="1000000"/>
                      <am3d:sy n="1000000" d="1000000"/>
                      <am3d:sz n="1000000" d="1000000"/>
                    </am3d:scale>
                    <am3d:rot ax="347999" ay="-1364633" az="-1349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001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èle 3D 8" descr="Souris">
                <a:extLst>
                  <a:ext uri="{FF2B5EF4-FFF2-40B4-BE49-F238E27FC236}">
                    <a16:creationId xmlns:a16="http://schemas.microsoft.com/office/drawing/2014/main" id="{A7EE0E94-CAEA-42DD-9300-530DD8B0D0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8795" y="4565857"/>
                <a:ext cx="921568" cy="59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Modèle 3D 6" descr="Chronomètre">
                <a:extLst>
                  <a:ext uri="{FF2B5EF4-FFF2-40B4-BE49-F238E27FC236}">
                    <a16:creationId xmlns:a16="http://schemas.microsoft.com/office/drawing/2014/main" id="{6261A297-0F53-4FF8-AA1A-99351905ED7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09239871"/>
                  </p:ext>
                </p:extLst>
              </p:nvPr>
            </p:nvGraphicFramePr>
            <p:xfrm>
              <a:off x="11016331" y="4501227"/>
              <a:ext cx="556367" cy="78693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56367" cy="786930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204" ay="1236791" az="-4233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7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Modèle 3D 6" descr="Chronomètre">
                <a:extLst>
                  <a:ext uri="{FF2B5EF4-FFF2-40B4-BE49-F238E27FC236}">
                    <a16:creationId xmlns:a16="http://schemas.microsoft.com/office/drawing/2014/main" id="{6261A297-0F53-4FF8-AA1A-99351905ED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6331" y="4501227"/>
                <a:ext cx="556367" cy="78693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ZoneTexte 34">
            <a:extLst>
              <a:ext uri="{FF2B5EF4-FFF2-40B4-BE49-F238E27FC236}">
                <a16:creationId xmlns:a16="http://schemas.microsoft.com/office/drawing/2014/main" id="{370E929C-B7EB-426C-AB75-0A64194F9F42}"/>
              </a:ext>
            </a:extLst>
          </p:cNvPr>
          <p:cNvSpPr txBox="1"/>
          <p:nvPr/>
        </p:nvSpPr>
        <p:spPr>
          <a:xfrm>
            <a:off x="11558078" y="4772075"/>
            <a:ext cx="53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‘ 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BFA171-6EE9-4B57-BEAE-2DBF4076D360}"/>
              </a:ext>
            </a:extLst>
          </p:cNvPr>
          <p:cNvSpPr/>
          <p:nvPr/>
        </p:nvSpPr>
        <p:spPr>
          <a:xfrm>
            <a:off x="9768028" y="2715260"/>
            <a:ext cx="16033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groupes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Modèle 3D 40" descr="Souris">
                <a:extLst>
                  <a:ext uri="{FF2B5EF4-FFF2-40B4-BE49-F238E27FC236}">
                    <a16:creationId xmlns:a16="http://schemas.microsoft.com/office/drawing/2014/main" id="{56A8F95B-A380-4B49-91AC-98244F5885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2616410"/>
                  </p:ext>
                </p:extLst>
              </p:nvPr>
            </p:nvGraphicFramePr>
            <p:xfrm>
              <a:off x="9308795" y="3220187"/>
              <a:ext cx="921568" cy="5999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21568" cy="599947"/>
                    </a:xfrm>
                    <a:prstGeom prst="rect">
                      <a:avLst/>
                    </a:prstGeom>
                  </am3d:spPr>
                  <am3d:camera>
                    <am3d:pos x="0" y="0" z="564241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05381" d="1000000"/>
                    <am3d:preTrans dx="-15988" dy="-6386763" dz="1872738"/>
                    <am3d:scale>
                      <am3d:sx n="1000000" d="1000000"/>
                      <am3d:sy n="1000000" d="1000000"/>
                      <am3d:sz n="1000000" d="1000000"/>
                    </am3d:scale>
                    <am3d:rot ax="347999" ay="-1364633" az="-1349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001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Modèle 3D 40" descr="Souris">
                <a:extLst>
                  <a:ext uri="{FF2B5EF4-FFF2-40B4-BE49-F238E27FC236}">
                    <a16:creationId xmlns:a16="http://schemas.microsoft.com/office/drawing/2014/main" id="{56A8F95B-A380-4B49-91AC-98244F5885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8795" y="3220187"/>
                <a:ext cx="921568" cy="59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2" name="Modèle 3D 41" descr="Chronomètre">
                <a:extLst>
                  <a:ext uri="{FF2B5EF4-FFF2-40B4-BE49-F238E27FC236}">
                    <a16:creationId xmlns:a16="http://schemas.microsoft.com/office/drawing/2014/main" id="{019440F5-56FA-44A6-B91A-F8B65A27B2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4504157"/>
                  </p:ext>
                </p:extLst>
              </p:nvPr>
            </p:nvGraphicFramePr>
            <p:xfrm>
              <a:off x="11016331" y="3155557"/>
              <a:ext cx="556367" cy="78693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56367" cy="786930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204" ay="1236791" az="-4233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7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Modèle 3D 41" descr="Chronomètre">
                <a:extLst>
                  <a:ext uri="{FF2B5EF4-FFF2-40B4-BE49-F238E27FC236}">
                    <a16:creationId xmlns:a16="http://schemas.microsoft.com/office/drawing/2014/main" id="{019440F5-56FA-44A6-B91A-F8B65A27B2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6331" y="3155557"/>
                <a:ext cx="556367" cy="78693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ZoneTexte 42">
            <a:extLst>
              <a:ext uri="{FF2B5EF4-FFF2-40B4-BE49-F238E27FC236}">
                <a16:creationId xmlns:a16="http://schemas.microsoft.com/office/drawing/2014/main" id="{75687327-97F4-4F63-B13A-E2AA3E14F0E4}"/>
              </a:ext>
            </a:extLst>
          </p:cNvPr>
          <p:cNvSpPr txBox="1"/>
          <p:nvPr/>
        </p:nvSpPr>
        <p:spPr>
          <a:xfrm>
            <a:off x="11558078" y="3426405"/>
            <a:ext cx="53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‘ 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ED3E06-3FBA-4B53-BBE0-48D825FD8160}"/>
              </a:ext>
            </a:extLst>
          </p:cNvPr>
          <p:cNvSpPr/>
          <p:nvPr/>
        </p:nvSpPr>
        <p:spPr>
          <a:xfrm>
            <a:off x="9839627" y="1458785"/>
            <a:ext cx="1585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s-</a:t>
            </a:r>
            <a:r>
              <a:rPr lang="fr-FR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ss</a:t>
            </a:r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-c…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5" name="Modèle 3D 44" descr="Souris">
                <a:extLst>
                  <a:ext uri="{FF2B5EF4-FFF2-40B4-BE49-F238E27FC236}">
                    <a16:creationId xmlns:a16="http://schemas.microsoft.com/office/drawing/2014/main" id="{718620D1-BA56-42DB-898B-D14CCA06ED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2007927"/>
                  </p:ext>
                </p:extLst>
              </p:nvPr>
            </p:nvGraphicFramePr>
            <p:xfrm>
              <a:off x="9371576" y="1963712"/>
              <a:ext cx="921568" cy="5999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21568" cy="599947"/>
                    </a:xfrm>
                    <a:prstGeom prst="rect">
                      <a:avLst/>
                    </a:prstGeom>
                  </am3d:spPr>
                  <am3d:camera>
                    <am3d:pos x="0" y="0" z="564241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05381" d="1000000"/>
                    <am3d:preTrans dx="-15988" dy="-6386763" dz="1872738"/>
                    <am3d:scale>
                      <am3d:sx n="1000000" d="1000000"/>
                      <am3d:sy n="1000000" d="1000000"/>
                      <am3d:sz n="1000000" d="1000000"/>
                    </am3d:scale>
                    <am3d:rot ax="347999" ay="-1364633" az="-1349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001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5" name="Modèle 3D 44" descr="Souris">
                <a:extLst>
                  <a:ext uri="{FF2B5EF4-FFF2-40B4-BE49-F238E27FC236}">
                    <a16:creationId xmlns:a16="http://schemas.microsoft.com/office/drawing/2014/main" id="{718620D1-BA56-42DB-898B-D14CCA06ED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71576" y="1963712"/>
                <a:ext cx="921568" cy="59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6" name="Modèle 3D 45" descr="Chronomètre">
                <a:extLst>
                  <a:ext uri="{FF2B5EF4-FFF2-40B4-BE49-F238E27FC236}">
                    <a16:creationId xmlns:a16="http://schemas.microsoft.com/office/drawing/2014/main" id="{8B137FC4-84C4-4BD8-8052-4B9BD36E74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9211479"/>
                  </p:ext>
                </p:extLst>
              </p:nvPr>
            </p:nvGraphicFramePr>
            <p:xfrm>
              <a:off x="11079112" y="1899082"/>
              <a:ext cx="556367" cy="78693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56367" cy="786930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204" ay="1236791" az="-4233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7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6" name="Modèle 3D 45" descr="Chronomètre">
                <a:extLst>
                  <a:ext uri="{FF2B5EF4-FFF2-40B4-BE49-F238E27FC236}">
                    <a16:creationId xmlns:a16="http://schemas.microsoft.com/office/drawing/2014/main" id="{8B137FC4-84C4-4BD8-8052-4B9BD36E74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9112" y="1899082"/>
                <a:ext cx="556367" cy="78693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AF49C8F9-99C5-482E-B425-5CBE5E3E1AB2}"/>
              </a:ext>
            </a:extLst>
          </p:cNvPr>
          <p:cNvSpPr txBox="1"/>
          <p:nvPr/>
        </p:nvSpPr>
        <p:spPr>
          <a:xfrm>
            <a:off x="11620859" y="2169930"/>
            <a:ext cx="53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‘ 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F64DA0-F60E-4BBF-A65B-805C5DA61D29}"/>
              </a:ext>
            </a:extLst>
          </p:cNvPr>
          <p:cNvSpPr/>
          <p:nvPr/>
        </p:nvSpPr>
        <p:spPr>
          <a:xfrm>
            <a:off x="9337671" y="230110"/>
            <a:ext cx="2462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mots simples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9" name="Modèle 3D 48" descr="Souris">
                <a:extLst>
                  <a:ext uri="{FF2B5EF4-FFF2-40B4-BE49-F238E27FC236}">
                    <a16:creationId xmlns:a16="http://schemas.microsoft.com/office/drawing/2014/main" id="{5158B6F8-B911-469A-BC1C-313EE03EC6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9706555"/>
                  </p:ext>
                </p:extLst>
              </p:nvPr>
            </p:nvGraphicFramePr>
            <p:xfrm>
              <a:off x="9308041" y="735037"/>
              <a:ext cx="921568" cy="5999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21568" cy="599947"/>
                    </a:xfrm>
                    <a:prstGeom prst="rect">
                      <a:avLst/>
                    </a:prstGeom>
                  </am3d:spPr>
                  <am3d:camera>
                    <am3d:pos x="0" y="0" z="564241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05381" d="1000000"/>
                    <am3d:preTrans dx="-15988" dy="-6386763" dz="1872738"/>
                    <am3d:scale>
                      <am3d:sx n="1000000" d="1000000"/>
                      <am3d:sy n="1000000" d="1000000"/>
                      <am3d:sz n="1000000" d="1000000"/>
                    </am3d:scale>
                    <am3d:rot ax="347999" ay="-1364633" az="-1349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001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Modèle 3D 48" descr="Souris">
                <a:extLst>
                  <a:ext uri="{FF2B5EF4-FFF2-40B4-BE49-F238E27FC236}">
                    <a16:creationId xmlns:a16="http://schemas.microsoft.com/office/drawing/2014/main" id="{5158B6F8-B911-469A-BC1C-313EE03EC6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8041" y="735037"/>
                <a:ext cx="921568" cy="59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0" name="Modèle 3D 49" descr="Chronomètre">
                <a:extLst>
                  <a:ext uri="{FF2B5EF4-FFF2-40B4-BE49-F238E27FC236}">
                    <a16:creationId xmlns:a16="http://schemas.microsoft.com/office/drawing/2014/main" id="{55808383-90FF-47E5-8FC8-2AB201C6324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9276655"/>
                  </p:ext>
                </p:extLst>
              </p:nvPr>
            </p:nvGraphicFramePr>
            <p:xfrm>
              <a:off x="11015577" y="670407"/>
              <a:ext cx="556367" cy="78693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56367" cy="786930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204" ay="1236791" az="-4233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7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Modèle 3D 49" descr="Chronomètre">
                <a:extLst>
                  <a:ext uri="{FF2B5EF4-FFF2-40B4-BE49-F238E27FC236}">
                    <a16:creationId xmlns:a16="http://schemas.microsoft.com/office/drawing/2014/main" id="{55808383-90FF-47E5-8FC8-2AB201C632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15577" y="670407"/>
                <a:ext cx="556367" cy="78693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ZoneTexte 50">
            <a:extLst>
              <a:ext uri="{FF2B5EF4-FFF2-40B4-BE49-F238E27FC236}">
                <a16:creationId xmlns:a16="http://schemas.microsoft.com/office/drawing/2014/main" id="{B590BCFB-6D1A-4B41-BFF3-F97F39A7614E}"/>
              </a:ext>
            </a:extLst>
          </p:cNvPr>
          <p:cNvSpPr txBox="1"/>
          <p:nvPr/>
        </p:nvSpPr>
        <p:spPr>
          <a:xfrm>
            <a:off x="11557324" y="941255"/>
            <a:ext cx="53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‘ 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2077947-B013-4D28-A050-3EE5C308A3C3}"/>
              </a:ext>
            </a:extLst>
          </p:cNvPr>
          <p:cNvSpPr/>
          <p:nvPr/>
        </p:nvSpPr>
        <p:spPr>
          <a:xfrm>
            <a:off x="9439419" y="5350302"/>
            <a:ext cx="2180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ail-</a:t>
            </a:r>
            <a:r>
              <a:rPr lang="fr-FR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eil</a:t>
            </a:r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euil</a:t>
            </a:r>
            <a:r>
              <a:rPr lang="fr-F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…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3" name="Modèle 3D 52" descr="Souris">
                <a:extLst>
                  <a:ext uri="{FF2B5EF4-FFF2-40B4-BE49-F238E27FC236}">
                    <a16:creationId xmlns:a16="http://schemas.microsoft.com/office/drawing/2014/main" id="{9B331E45-D83D-499A-B017-179C8309E3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9706555"/>
                  </p:ext>
                </p:extLst>
              </p:nvPr>
            </p:nvGraphicFramePr>
            <p:xfrm>
              <a:off x="9268727" y="5855229"/>
              <a:ext cx="921568" cy="5999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921568" cy="599947"/>
                    </a:xfrm>
                    <a:prstGeom prst="rect">
                      <a:avLst/>
                    </a:prstGeom>
                  </am3d:spPr>
                  <am3d:camera>
                    <am3d:pos x="0" y="0" z="564241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05381" d="1000000"/>
                    <am3d:preTrans dx="-15988" dy="-6386763" dz="1872738"/>
                    <am3d:scale>
                      <am3d:sx n="1000000" d="1000000"/>
                      <am3d:sy n="1000000" d="1000000"/>
                      <am3d:sz n="1000000" d="1000000"/>
                    </am3d:scale>
                    <am3d:rot ax="347999" ay="-1364633" az="-1349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0015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3" name="Modèle 3D 52" descr="Souris">
                <a:extLst>
                  <a:ext uri="{FF2B5EF4-FFF2-40B4-BE49-F238E27FC236}">
                    <a16:creationId xmlns:a16="http://schemas.microsoft.com/office/drawing/2014/main" id="{9B331E45-D83D-499A-B017-179C8309E3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68727" y="5855229"/>
                <a:ext cx="921568" cy="599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4" name="Modèle 3D 53" descr="Chronomètre">
                <a:extLst>
                  <a:ext uri="{FF2B5EF4-FFF2-40B4-BE49-F238E27FC236}">
                    <a16:creationId xmlns:a16="http://schemas.microsoft.com/office/drawing/2014/main" id="{912E99E7-3B06-4F56-B096-3374084C96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9276655"/>
                  </p:ext>
                </p:extLst>
              </p:nvPr>
            </p:nvGraphicFramePr>
            <p:xfrm>
              <a:off x="10976263" y="5790599"/>
              <a:ext cx="556367" cy="78693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56367" cy="786930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-120204" ay="1236791" az="-4233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957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4" name="Modèle 3D 53" descr="Chronomètre">
                <a:extLst>
                  <a:ext uri="{FF2B5EF4-FFF2-40B4-BE49-F238E27FC236}">
                    <a16:creationId xmlns:a16="http://schemas.microsoft.com/office/drawing/2014/main" id="{912E99E7-3B06-4F56-B096-3374084C9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76263" y="5790599"/>
                <a:ext cx="556367" cy="78693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7579BE14-CD16-480C-B71A-DCFF6EDA6FAA}"/>
              </a:ext>
            </a:extLst>
          </p:cNvPr>
          <p:cNvSpPr txBox="1"/>
          <p:nvPr/>
        </p:nvSpPr>
        <p:spPr>
          <a:xfrm>
            <a:off x="11518010" y="6061447"/>
            <a:ext cx="53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‘ 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FC79B062-CFD9-4638-AAD1-E67B393770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6729" y="6310329"/>
            <a:ext cx="1468129" cy="534399"/>
          </a:xfrm>
          <a:prstGeom prst="rect">
            <a:avLst/>
          </a:prstGeom>
        </p:spPr>
      </p:pic>
      <p:sp>
        <p:nvSpPr>
          <p:cNvPr id="30" name="Rectangle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DE52D0-B249-4617-B22F-E0D756E41E88}"/>
              </a:ext>
            </a:extLst>
          </p:cNvPr>
          <p:cNvSpPr/>
          <p:nvPr/>
        </p:nvSpPr>
        <p:spPr>
          <a:xfrm>
            <a:off x="9074561" y="426480"/>
            <a:ext cx="1284134" cy="10019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79528B5-ACA0-4F89-9C3B-31927FA4DEEC}"/>
              </a:ext>
            </a:extLst>
          </p:cNvPr>
          <p:cNvSpPr/>
          <p:nvPr/>
        </p:nvSpPr>
        <p:spPr>
          <a:xfrm>
            <a:off x="10568938" y="337436"/>
            <a:ext cx="1284134" cy="10019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1B4483B-7832-41BB-9C14-A5A07EEE75A8}"/>
              </a:ext>
            </a:extLst>
          </p:cNvPr>
          <p:cNvSpPr/>
          <p:nvPr/>
        </p:nvSpPr>
        <p:spPr>
          <a:xfrm>
            <a:off x="9189716" y="5481917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582DF9A-1B2D-4BAF-9EC0-3193055023BE}"/>
              </a:ext>
            </a:extLst>
          </p:cNvPr>
          <p:cNvSpPr/>
          <p:nvPr/>
        </p:nvSpPr>
        <p:spPr>
          <a:xfrm>
            <a:off x="10658189" y="5379995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9268242-39AA-45BF-9AD5-52424A22D839}"/>
              </a:ext>
            </a:extLst>
          </p:cNvPr>
          <p:cNvSpPr/>
          <p:nvPr/>
        </p:nvSpPr>
        <p:spPr>
          <a:xfrm>
            <a:off x="9268727" y="1614468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6BFD5F38-C05A-4A23-9E79-DB585887BBFA}"/>
              </a:ext>
            </a:extLst>
          </p:cNvPr>
          <p:cNvSpPr/>
          <p:nvPr/>
        </p:nvSpPr>
        <p:spPr>
          <a:xfrm>
            <a:off x="10857392" y="1599990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0B67796C-B5FC-4C12-9B18-BA9C38C0516A}"/>
              </a:ext>
            </a:extLst>
          </p:cNvPr>
          <p:cNvSpPr/>
          <p:nvPr/>
        </p:nvSpPr>
        <p:spPr>
          <a:xfrm>
            <a:off x="9062668" y="4104412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6F11928A-A2B4-40AD-973A-065EAFAE1D25}"/>
              </a:ext>
            </a:extLst>
          </p:cNvPr>
          <p:cNvSpPr/>
          <p:nvPr/>
        </p:nvSpPr>
        <p:spPr>
          <a:xfrm>
            <a:off x="10699329" y="4117933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587439AB-0F0A-4E1B-9A4C-53EBF96F8CFB}"/>
              </a:ext>
            </a:extLst>
          </p:cNvPr>
          <p:cNvSpPr/>
          <p:nvPr/>
        </p:nvSpPr>
        <p:spPr>
          <a:xfrm>
            <a:off x="9107609" y="2792729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DF3A2158-AE7A-4ED6-9AB6-C6695552E3DA}"/>
              </a:ext>
            </a:extLst>
          </p:cNvPr>
          <p:cNvSpPr/>
          <p:nvPr/>
        </p:nvSpPr>
        <p:spPr>
          <a:xfrm>
            <a:off x="10769031" y="2780071"/>
            <a:ext cx="1284134" cy="1161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blanc&#10;&#10;Description générée automatiquement">
            <a:extLst>
              <a:ext uri="{FF2B5EF4-FFF2-40B4-BE49-F238E27FC236}">
                <a16:creationId xmlns:a16="http://schemas.microsoft.com/office/drawing/2014/main" id="{F867B54D-C64D-4A87-B05C-059F29D0C35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452719" y="-204557"/>
            <a:ext cx="2085925" cy="2085925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3B755C-C27C-42D1-9E00-3CBDA3EFA13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3059389" y="703754"/>
            <a:ext cx="3606912" cy="2085925"/>
          </a:xfrm>
          <a:prstGeom prst="rect">
            <a:avLst/>
          </a:prstGeom>
        </p:spPr>
      </p:pic>
      <p:sp>
        <p:nvSpPr>
          <p:cNvPr id="29" name="Rectangl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9B9D80-A954-4562-90A0-51AAA22C6940}"/>
              </a:ext>
            </a:extLst>
          </p:cNvPr>
          <p:cNvSpPr/>
          <p:nvPr/>
        </p:nvSpPr>
        <p:spPr>
          <a:xfrm>
            <a:off x="138836" y="-220348"/>
            <a:ext cx="8752604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6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8522180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désossé</a:t>
            </a:r>
          </a:p>
        </p:txBody>
      </p:sp>
    </p:spTree>
    <p:extLst>
      <p:ext uri="{BB962C8B-B14F-4D97-AF65-F5344CB8AC3E}">
        <p14:creationId xmlns:p14="http://schemas.microsoft.com/office/powerpoint/2010/main" val="33026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3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assommer</a:t>
            </a:r>
          </a:p>
        </p:txBody>
      </p:sp>
    </p:spTree>
    <p:extLst>
      <p:ext uri="{BB962C8B-B14F-4D97-AF65-F5344CB8AC3E}">
        <p14:creationId xmlns:p14="http://schemas.microsoft.com/office/powerpoint/2010/main" val="18667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407299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5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désintéressé</a:t>
            </a:r>
          </a:p>
        </p:txBody>
      </p:sp>
    </p:spTree>
    <p:extLst>
      <p:ext uri="{BB962C8B-B14F-4D97-AF65-F5344CB8AC3E}">
        <p14:creationId xmlns:p14="http://schemas.microsoft.com/office/powerpoint/2010/main" val="19206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9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moustique</a:t>
            </a:r>
          </a:p>
        </p:txBody>
      </p:sp>
    </p:spTree>
    <p:extLst>
      <p:ext uri="{BB962C8B-B14F-4D97-AF65-F5344CB8AC3E}">
        <p14:creationId xmlns:p14="http://schemas.microsoft.com/office/powerpoint/2010/main" val="19467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accéder </a:t>
            </a:r>
          </a:p>
        </p:txBody>
      </p:sp>
    </p:spTree>
    <p:extLst>
      <p:ext uri="{BB962C8B-B14F-4D97-AF65-F5344CB8AC3E}">
        <p14:creationId xmlns:p14="http://schemas.microsoft.com/office/powerpoint/2010/main" val="13478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assassinat</a:t>
            </a:r>
          </a:p>
        </p:txBody>
      </p:sp>
    </p:spTree>
    <p:extLst>
      <p:ext uri="{BB962C8B-B14F-4D97-AF65-F5344CB8AC3E}">
        <p14:creationId xmlns:p14="http://schemas.microsoft.com/office/powerpoint/2010/main" val="1235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estrade</a:t>
            </a:r>
          </a:p>
        </p:txBody>
      </p:sp>
    </p:spTree>
    <p:extLst>
      <p:ext uri="{BB962C8B-B14F-4D97-AF65-F5344CB8AC3E}">
        <p14:creationId xmlns:p14="http://schemas.microsoft.com/office/powerpoint/2010/main" val="19810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7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8C35BD3-D5FA-4222-AD21-63EB2DB34FCB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51642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favoriser</a:t>
            </a:r>
          </a:p>
        </p:txBody>
      </p:sp>
    </p:spTree>
    <p:extLst>
      <p:ext uri="{BB962C8B-B14F-4D97-AF65-F5344CB8AC3E}">
        <p14:creationId xmlns:p14="http://schemas.microsoft.com/office/powerpoint/2010/main" val="20463196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assaisonner</a:t>
            </a:r>
          </a:p>
        </p:txBody>
      </p:sp>
    </p:spTree>
    <p:extLst>
      <p:ext uri="{BB962C8B-B14F-4D97-AF65-F5344CB8AC3E}">
        <p14:creationId xmlns:p14="http://schemas.microsoft.com/office/powerpoint/2010/main" val="10469500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cartable</a:t>
            </a:r>
          </a:p>
        </p:txBody>
      </p:sp>
    </p:spTree>
    <p:extLst>
      <p:ext uri="{BB962C8B-B14F-4D97-AF65-F5344CB8AC3E}">
        <p14:creationId xmlns:p14="http://schemas.microsoft.com/office/powerpoint/2010/main" val="28792394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menottes</a:t>
            </a:r>
          </a:p>
        </p:txBody>
      </p:sp>
    </p:spTree>
    <p:extLst>
      <p:ext uri="{BB962C8B-B14F-4D97-AF65-F5344CB8AC3E}">
        <p14:creationId xmlns:p14="http://schemas.microsoft.com/office/powerpoint/2010/main" val="2776418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5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bredouille</a:t>
            </a:r>
          </a:p>
        </p:txBody>
      </p:sp>
    </p:spTree>
    <p:extLst>
      <p:ext uri="{BB962C8B-B14F-4D97-AF65-F5344CB8AC3E}">
        <p14:creationId xmlns:p14="http://schemas.microsoft.com/office/powerpoint/2010/main" val="42564702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6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plombier</a:t>
            </a:r>
          </a:p>
        </p:txBody>
      </p:sp>
    </p:spTree>
    <p:extLst>
      <p:ext uri="{BB962C8B-B14F-4D97-AF65-F5344CB8AC3E}">
        <p14:creationId xmlns:p14="http://schemas.microsoft.com/office/powerpoint/2010/main" val="39748642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4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cagoule</a:t>
            </a:r>
          </a:p>
        </p:txBody>
      </p:sp>
    </p:spTree>
    <p:extLst>
      <p:ext uri="{BB962C8B-B14F-4D97-AF65-F5344CB8AC3E}">
        <p14:creationId xmlns:p14="http://schemas.microsoft.com/office/powerpoint/2010/main" val="5385880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chargement</a:t>
            </a:r>
          </a:p>
        </p:txBody>
      </p:sp>
    </p:spTree>
    <p:extLst>
      <p:ext uri="{BB962C8B-B14F-4D97-AF65-F5344CB8AC3E}">
        <p14:creationId xmlns:p14="http://schemas.microsoft.com/office/powerpoint/2010/main" val="19542675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56D5E6A-7C73-45D5-B286-34DD6B06D74B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93008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favoriser</a:t>
            </a:r>
          </a:p>
        </p:txBody>
      </p:sp>
    </p:spTree>
    <p:extLst>
      <p:ext uri="{BB962C8B-B14F-4D97-AF65-F5344CB8AC3E}">
        <p14:creationId xmlns:p14="http://schemas.microsoft.com/office/powerpoint/2010/main" val="27590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assaisonner </a:t>
            </a:r>
          </a:p>
        </p:txBody>
      </p:sp>
    </p:spTree>
    <p:extLst>
      <p:ext uri="{BB962C8B-B14F-4D97-AF65-F5344CB8AC3E}">
        <p14:creationId xmlns:p14="http://schemas.microsoft.com/office/powerpoint/2010/main" val="19213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menottes</a:t>
            </a:r>
          </a:p>
        </p:txBody>
      </p:sp>
    </p:spTree>
    <p:extLst>
      <p:ext uri="{BB962C8B-B14F-4D97-AF65-F5344CB8AC3E}">
        <p14:creationId xmlns:p14="http://schemas.microsoft.com/office/powerpoint/2010/main" val="33168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7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bredouille</a:t>
            </a:r>
          </a:p>
        </p:txBody>
      </p:sp>
    </p:spTree>
    <p:extLst>
      <p:ext uri="{BB962C8B-B14F-4D97-AF65-F5344CB8AC3E}">
        <p14:creationId xmlns:p14="http://schemas.microsoft.com/office/powerpoint/2010/main" val="9694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0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plombier</a:t>
            </a:r>
          </a:p>
        </p:txBody>
      </p:sp>
    </p:spTree>
    <p:extLst>
      <p:ext uri="{BB962C8B-B14F-4D97-AF65-F5344CB8AC3E}">
        <p14:creationId xmlns:p14="http://schemas.microsoft.com/office/powerpoint/2010/main" val="28967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avion</a:t>
            </a:r>
          </a:p>
        </p:txBody>
      </p:sp>
    </p:spTree>
    <p:extLst>
      <p:ext uri="{BB962C8B-B14F-4D97-AF65-F5344CB8AC3E}">
        <p14:creationId xmlns:p14="http://schemas.microsoft.com/office/powerpoint/2010/main" val="367732922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71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cagoule</a:t>
            </a:r>
          </a:p>
        </p:txBody>
      </p:sp>
    </p:spTree>
    <p:extLst>
      <p:ext uri="{BB962C8B-B14F-4D97-AF65-F5344CB8AC3E}">
        <p14:creationId xmlns:p14="http://schemas.microsoft.com/office/powerpoint/2010/main" val="41455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4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chargement</a:t>
            </a:r>
          </a:p>
        </p:txBody>
      </p:sp>
    </p:spTree>
    <p:extLst>
      <p:ext uri="{BB962C8B-B14F-4D97-AF65-F5344CB8AC3E}">
        <p14:creationId xmlns:p14="http://schemas.microsoft.com/office/powerpoint/2010/main" val="2136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57DD147-86D6-4D07-BE6F-C527021243A6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06849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instrument</a:t>
            </a:r>
          </a:p>
        </p:txBody>
      </p:sp>
    </p:spTree>
    <p:extLst>
      <p:ext uri="{BB962C8B-B14F-4D97-AF65-F5344CB8AC3E}">
        <p14:creationId xmlns:p14="http://schemas.microsoft.com/office/powerpoint/2010/main" val="328099779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2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orchestre</a:t>
            </a:r>
          </a:p>
        </p:txBody>
      </p:sp>
    </p:spTree>
    <p:extLst>
      <p:ext uri="{BB962C8B-B14F-4D97-AF65-F5344CB8AC3E}">
        <p14:creationId xmlns:p14="http://schemas.microsoft.com/office/powerpoint/2010/main" val="57942978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8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spectacle</a:t>
            </a:r>
          </a:p>
        </p:txBody>
      </p:sp>
    </p:spTree>
    <p:extLst>
      <p:ext uri="{BB962C8B-B14F-4D97-AF65-F5344CB8AC3E}">
        <p14:creationId xmlns:p14="http://schemas.microsoft.com/office/powerpoint/2010/main" val="365195755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9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escalier</a:t>
            </a:r>
          </a:p>
        </p:txBody>
      </p:sp>
    </p:spTree>
    <p:extLst>
      <p:ext uri="{BB962C8B-B14F-4D97-AF65-F5344CB8AC3E}">
        <p14:creationId xmlns:p14="http://schemas.microsoft.com/office/powerpoint/2010/main" val="32574688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2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tracteur</a:t>
            </a:r>
          </a:p>
        </p:txBody>
      </p:sp>
    </p:spTree>
    <p:extLst>
      <p:ext uri="{BB962C8B-B14F-4D97-AF65-F5344CB8AC3E}">
        <p14:creationId xmlns:p14="http://schemas.microsoft.com/office/powerpoint/2010/main" val="214415442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2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242101211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squelette</a:t>
            </a:r>
          </a:p>
        </p:txBody>
      </p:sp>
    </p:spTree>
    <p:extLst>
      <p:ext uri="{BB962C8B-B14F-4D97-AF65-F5344CB8AC3E}">
        <p14:creationId xmlns:p14="http://schemas.microsoft.com/office/powerpoint/2010/main" val="312545488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immeuble</a:t>
            </a:r>
          </a:p>
        </p:txBody>
      </p:sp>
    </p:spTree>
    <p:extLst>
      <p:ext uri="{BB962C8B-B14F-4D97-AF65-F5344CB8AC3E}">
        <p14:creationId xmlns:p14="http://schemas.microsoft.com/office/powerpoint/2010/main" val="30357187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BB18A37-B576-438F-AD56-5E6B5C8BC469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06083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instrument</a:t>
            </a:r>
          </a:p>
        </p:txBody>
      </p:sp>
    </p:spTree>
    <p:extLst>
      <p:ext uri="{BB962C8B-B14F-4D97-AF65-F5344CB8AC3E}">
        <p14:creationId xmlns:p14="http://schemas.microsoft.com/office/powerpoint/2010/main" val="14737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3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orchestre</a:t>
            </a:r>
          </a:p>
        </p:txBody>
      </p:sp>
    </p:spTree>
    <p:extLst>
      <p:ext uri="{BB962C8B-B14F-4D97-AF65-F5344CB8AC3E}">
        <p14:creationId xmlns:p14="http://schemas.microsoft.com/office/powerpoint/2010/main" val="8019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spectacle</a:t>
            </a:r>
          </a:p>
        </p:txBody>
      </p:sp>
    </p:spTree>
    <p:extLst>
      <p:ext uri="{BB962C8B-B14F-4D97-AF65-F5344CB8AC3E}">
        <p14:creationId xmlns:p14="http://schemas.microsoft.com/office/powerpoint/2010/main" val="24972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8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escalier</a:t>
            </a:r>
          </a:p>
        </p:txBody>
      </p:sp>
    </p:spTree>
    <p:extLst>
      <p:ext uri="{BB962C8B-B14F-4D97-AF65-F5344CB8AC3E}">
        <p14:creationId xmlns:p14="http://schemas.microsoft.com/office/powerpoint/2010/main" val="8702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9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tracteur</a:t>
            </a:r>
          </a:p>
        </p:txBody>
      </p:sp>
    </p:spTree>
    <p:extLst>
      <p:ext uri="{BB962C8B-B14F-4D97-AF65-F5344CB8AC3E}">
        <p14:creationId xmlns:p14="http://schemas.microsoft.com/office/powerpoint/2010/main" val="27830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3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5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14449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9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squelette</a:t>
            </a:r>
          </a:p>
        </p:txBody>
      </p:sp>
    </p:spTree>
    <p:extLst>
      <p:ext uri="{BB962C8B-B14F-4D97-AF65-F5344CB8AC3E}">
        <p14:creationId xmlns:p14="http://schemas.microsoft.com/office/powerpoint/2010/main" val="17604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13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94F74A7-2077-4965-9869-551482F4DAF7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62166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menottes</a:t>
            </a:r>
          </a:p>
        </p:txBody>
      </p:sp>
    </p:spTree>
    <p:extLst>
      <p:ext uri="{BB962C8B-B14F-4D97-AF65-F5344CB8AC3E}">
        <p14:creationId xmlns:p14="http://schemas.microsoft.com/office/powerpoint/2010/main" val="93879758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amener</a:t>
            </a:r>
          </a:p>
        </p:txBody>
      </p:sp>
    </p:spTree>
    <p:extLst>
      <p:ext uri="{BB962C8B-B14F-4D97-AF65-F5344CB8AC3E}">
        <p14:creationId xmlns:p14="http://schemas.microsoft.com/office/powerpoint/2010/main" val="239654417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1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2" name="Bouton d’action : début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BABA759-7E75-4628-9B14-8C906222363A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51220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manille</a:t>
            </a:r>
          </a:p>
        </p:txBody>
      </p:sp>
    </p:spTree>
    <p:extLst>
      <p:ext uri="{BB962C8B-B14F-4D97-AF65-F5344CB8AC3E}">
        <p14:creationId xmlns:p14="http://schemas.microsoft.com/office/powerpoint/2010/main" val="150179591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monument</a:t>
            </a:r>
          </a:p>
        </p:txBody>
      </p:sp>
    </p:spTree>
    <p:extLst>
      <p:ext uri="{BB962C8B-B14F-4D97-AF65-F5344CB8AC3E}">
        <p14:creationId xmlns:p14="http://schemas.microsoft.com/office/powerpoint/2010/main" val="349535587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6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mouvement</a:t>
            </a:r>
          </a:p>
        </p:txBody>
      </p:sp>
    </p:spTree>
    <p:extLst>
      <p:ext uri="{BB962C8B-B14F-4D97-AF65-F5344CB8AC3E}">
        <p14:creationId xmlns:p14="http://schemas.microsoft.com/office/powerpoint/2010/main" val="107236685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numération</a:t>
            </a:r>
          </a:p>
        </p:txBody>
      </p:sp>
    </p:spTree>
    <p:extLst>
      <p:ext uri="{BB962C8B-B14F-4D97-AF65-F5344CB8AC3E}">
        <p14:creationId xmlns:p14="http://schemas.microsoft.com/office/powerpoint/2010/main" val="9051873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4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moderne</a:t>
            </a:r>
          </a:p>
        </p:txBody>
      </p:sp>
    </p:spTree>
    <p:extLst>
      <p:ext uri="{BB962C8B-B14F-4D97-AF65-F5344CB8AC3E}">
        <p14:creationId xmlns:p14="http://schemas.microsoft.com/office/powerpoint/2010/main" val="201969239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6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chemin</a:t>
            </a:r>
          </a:p>
        </p:txBody>
      </p:sp>
    </p:spTree>
    <p:extLst>
      <p:ext uri="{BB962C8B-B14F-4D97-AF65-F5344CB8AC3E}">
        <p14:creationId xmlns:p14="http://schemas.microsoft.com/office/powerpoint/2010/main" val="36330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dirty="0"/>
              <a:t>marmonner</a:t>
            </a:r>
            <a:br>
              <a:rPr lang="fr-FR" sz="6600" dirty="0"/>
            </a:b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62395180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8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2" name="Bouton d’action : début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BABA759-7E75-4628-9B14-8C906222363A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41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chemin</a:t>
            </a:r>
          </a:p>
        </p:txBody>
      </p:sp>
    </p:spTree>
    <p:extLst>
      <p:ext uri="{BB962C8B-B14F-4D97-AF65-F5344CB8AC3E}">
        <p14:creationId xmlns:p14="http://schemas.microsoft.com/office/powerpoint/2010/main" val="2395511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7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voiture</a:t>
            </a:r>
          </a:p>
        </p:txBody>
      </p:sp>
    </p:spTree>
    <p:extLst>
      <p:ext uri="{BB962C8B-B14F-4D97-AF65-F5344CB8AC3E}">
        <p14:creationId xmlns:p14="http://schemas.microsoft.com/office/powerpoint/2010/main" val="18038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3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40194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9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livre</a:t>
            </a:r>
          </a:p>
        </p:txBody>
      </p:sp>
    </p:spTree>
    <p:extLst>
      <p:ext uri="{BB962C8B-B14F-4D97-AF65-F5344CB8AC3E}">
        <p14:creationId xmlns:p14="http://schemas.microsoft.com/office/powerpoint/2010/main" val="9709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35893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cartable</a:t>
            </a:r>
          </a:p>
        </p:txBody>
      </p:sp>
    </p:spTree>
    <p:extLst>
      <p:ext uri="{BB962C8B-B14F-4D97-AF65-F5344CB8AC3E}">
        <p14:creationId xmlns:p14="http://schemas.microsoft.com/office/powerpoint/2010/main" val="14390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avion</a:t>
            </a:r>
          </a:p>
        </p:txBody>
      </p:sp>
    </p:spTree>
    <p:extLst>
      <p:ext uri="{BB962C8B-B14F-4D97-AF65-F5344CB8AC3E}">
        <p14:creationId xmlns:p14="http://schemas.microsoft.com/office/powerpoint/2010/main" val="15332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9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immeuble</a:t>
            </a:r>
          </a:p>
        </p:txBody>
      </p:sp>
    </p:spTree>
    <p:extLst>
      <p:ext uri="{BB962C8B-B14F-4D97-AF65-F5344CB8AC3E}">
        <p14:creationId xmlns:p14="http://schemas.microsoft.com/office/powerpoint/2010/main" val="16756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51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8367B09-F592-4BF3-B269-099E503ECEF3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635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gouvernail</a:t>
            </a:r>
          </a:p>
        </p:txBody>
      </p:sp>
    </p:spTree>
    <p:extLst>
      <p:ext uri="{BB962C8B-B14F-4D97-AF65-F5344CB8AC3E}">
        <p14:creationId xmlns:p14="http://schemas.microsoft.com/office/powerpoint/2010/main" val="345283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2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brouillon</a:t>
            </a:r>
          </a:p>
        </p:txBody>
      </p:sp>
    </p:spTree>
    <p:extLst>
      <p:ext uri="{BB962C8B-B14F-4D97-AF65-F5344CB8AC3E}">
        <p14:creationId xmlns:p14="http://schemas.microsoft.com/office/powerpoint/2010/main" val="2615439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9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voiture</a:t>
            </a:r>
          </a:p>
        </p:txBody>
      </p:sp>
    </p:spTree>
    <p:extLst>
      <p:ext uri="{BB962C8B-B14F-4D97-AF65-F5344CB8AC3E}">
        <p14:creationId xmlns:p14="http://schemas.microsoft.com/office/powerpoint/2010/main" val="470805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coquillage</a:t>
            </a:r>
          </a:p>
        </p:txBody>
      </p:sp>
    </p:spTree>
    <p:extLst>
      <p:ext uri="{BB962C8B-B14F-4D97-AF65-F5344CB8AC3E}">
        <p14:creationId xmlns:p14="http://schemas.microsoft.com/office/powerpoint/2010/main" val="367399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7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corail</a:t>
            </a:r>
          </a:p>
        </p:txBody>
      </p:sp>
    </p:spTree>
    <p:extLst>
      <p:ext uri="{BB962C8B-B14F-4D97-AF65-F5344CB8AC3E}">
        <p14:creationId xmlns:p14="http://schemas.microsoft.com/office/powerpoint/2010/main" val="307022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8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fenouil</a:t>
            </a:r>
          </a:p>
        </p:txBody>
      </p:sp>
    </p:spTree>
    <p:extLst>
      <p:ext uri="{BB962C8B-B14F-4D97-AF65-F5344CB8AC3E}">
        <p14:creationId xmlns:p14="http://schemas.microsoft.com/office/powerpoint/2010/main" val="2981990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épouvantail</a:t>
            </a:r>
          </a:p>
        </p:txBody>
      </p:sp>
    </p:spTree>
    <p:extLst>
      <p:ext uri="{BB962C8B-B14F-4D97-AF65-F5344CB8AC3E}">
        <p14:creationId xmlns:p14="http://schemas.microsoft.com/office/powerpoint/2010/main" val="1576085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3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portefeuille</a:t>
            </a:r>
          </a:p>
        </p:txBody>
      </p:sp>
    </p:spTree>
    <p:extLst>
      <p:ext uri="{BB962C8B-B14F-4D97-AF65-F5344CB8AC3E}">
        <p14:creationId xmlns:p14="http://schemas.microsoft.com/office/powerpoint/2010/main" val="1200412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bouteille</a:t>
            </a:r>
          </a:p>
        </p:txBody>
      </p:sp>
    </p:spTree>
    <p:extLst>
      <p:ext uri="{BB962C8B-B14F-4D97-AF65-F5344CB8AC3E}">
        <p14:creationId xmlns:p14="http://schemas.microsoft.com/office/powerpoint/2010/main" val="608386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écureuil</a:t>
            </a:r>
          </a:p>
        </p:txBody>
      </p:sp>
    </p:spTree>
    <p:extLst>
      <p:ext uri="{BB962C8B-B14F-4D97-AF65-F5344CB8AC3E}">
        <p14:creationId xmlns:p14="http://schemas.microsoft.com/office/powerpoint/2010/main" val="1416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caillou</a:t>
            </a:r>
          </a:p>
        </p:txBody>
      </p:sp>
    </p:spTree>
    <p:extLst>
      <p:ext uri="{BB962C8B-B14F-4D97-AF65-F5344CB8AC3E}">
        <p14:creationId xmlns:p14="http://schemas.microsoft.com/office/powerpoint/2010/main" val="4129384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1B1F373-D505-4E72-B409-F4E029AC8031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089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gouvernail</a:t>
            </a:r>
          </a:p>
        </p:txBody>
      </p:sp>
    </p:spTree>
    <p:extLst>
      <p:ext uri="{BB962C8B-B14F-4D97-AF65-F5344CB8AC3E}">
        <p14:creationId xmlns:p14="http://schemas.microsoft.com/office/powerpoint/2010/main" val="16212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brouillon</a:t>
            </a:r>
          </a:p>
        </p:txBody>
      </p:sp>
    </p:spTree>
    <p:extLst>
      <p:ext uri="{BB962C8B-B14F-4D97-AF65-F5344CB8AC3E}">
        <p14:creationId xmlns:p14="http://schemas.microsoft.com/office/powerpoint/2010/main" val="239284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30148709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coquillage</a:t>
            </a:r>
          </a:p>
        </p:txBody>
      </p:sp>
    </p:spTree>
    <p:extLst>
      <p:ext uri="{BB962C8B-B14F-4D97-AF65-F5344CB8AC3E}">
        <p14:creationId xmlns:p14="http://schemas.microsoft.com/office/powerpoint/2010/main" val="39478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2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corail</a:t>
            </a:r>
          </a:p>
        </p:txBody>
      </p:sp>
    </p:spTree>
    <p:extLst>
      <p:ext uri="{BB962C8B-B14F-4D97-AF65-F5344CB8AC3E}">
        <p14:creationId xmlns:p14="http://schemas.microsoft.com/office/powerpoint/2010/main" val="41698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2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fenouil</a:t>
            </a:r>
          </a:p>
        </p:txBody>
      </p:sp>
    </p:spTree>
    <p:extLst>
      <p:ext uri="{BB962C8B-B14F-4D97-AF65-F5344CB8AC3E}">
        <p14:creationId xmlns:p14="http://schemas.microsoft.com/office/powerpoint/2010/main" val="5039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épouvantail</a:t>
            </a:r>
          </a:p>
        </p:txBody>
      </p:sp>
    </p:spTree>
    <p:extLst>
      <p:ext uri="{BB962C8B-B14F-4D97-AF65-F5344CB8AC3E}">
        <p14:creationId xmlns:p14="http://schemas.microsoft.com/office/powerpoint/2010/main" val="42035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portefeuille</a:t>
            </a:r>
          </a:p>
        </p:txBody>
      </p:sp>
    </p:spTree>
    <p:extLst>
      <p:ext uri="{BB962C8B-B14F-4D97-AF65-F5344CB8AC3E}">
        <p14:creationId xmlns:p14="http://schemas.microsoft.com/office/powerpoint/2010/main" val="24919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0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bouteille</a:t>
            </a:r>
          </a:p>
        </p:txBody>
      </p:sp>
    </p:spTree>
    <p:extLst>
      <p:ext uri="{BB962C8B-B14F-4D97-AF65-F5344CB8AC3E}">
        <p14:creationId xmlns:p14="http://schemas.microsoft.com/office/powerpoint/2010/main" val="11656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7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écureuil</a:t>
            </a:r>
          </a:p>
        </p:txBody>
      </p:sp>
    </p:spTree>
    <p:extLst>
      <p:ext uri="{BB962C8B-B14F-4D97-AF65-F5344CB8AC3E}">
        <p14:creationId xmlns:p14="http://schemas.microsoft.com/office/powerpoint/2010/main" val="27455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caillou</a:t>
            </a:r>
          </a:p>
        </p:txBody>
      </p:sp>
    </p:spTree>
    <p:extLst>
      <p:ext uri="{BB962C8B-B14F-4D97-AF65-F5344CB8AC3E}">
        <p14:creationId xmlns:p14="http://schemas.microsoft.com/office/powerpoint/2010/main" val="24916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338BDD2-6ADC-4797-B667-009C1CD76B48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2618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rosier</a:t>
            </a:r>
          </a:p>
        </p:txBody>
      </p:sp>
    </p:spTree>
    <p:extLst>
      <p:ext uri="{BB962C8B-B14F-4D97-AF65-F5344CB8AC3E}">
        <p14:creationId xmlns:p14="http://schemas.microsoft.com/office/powerpoint/2010/main" val="16029808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9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livre</a:t>
            </a:r>
          </a:p>
        </p:txBody>
      </p:sp>
    </p:spTree>
    <p:extLst>
      <p:ext uri="{BB962C8B-B14F-4D97-AF65-F5344CB8AC3E}">
        <p14:creationId xmlns:p14="http://schemas.microsoft.com/office/powerpoint/2010/main" val="17395804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aussitôt</a:t>
            </a:r>
          </a:p>
        </p:txBody>
      </p:sp>
    </p:spTree>
    <p:extLst>
      <p:ext uri="{BB962C8B-B14F-4D97-AF65-F5344CB8AC3E}">
        <p14:creationId xmlns:p14="http://schemas.microsoft.com/office/powerpoint/2010/main" val="12458291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4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désossé</a:t>
            </a:r>
          </a:p>
        </p:txBody>
      </p:sp>
    </p:spTree>
    <p:extLst>
      <p:ext uri="{BB962C8B-B14F-4D97-AF65-F5344CB8AC3E}">
        <p14:creationId xmlns:p14="http://schemas.microsoft.com/office/powerpoint/2010/main" val="1855868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4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assommer</a:t>
            </a:r>
          </a:p>
        </p:txBody>
      </p:sp>
    </p:spTree>
    <p:extLst>
      <p:ext uri="{BB962C8B-B14F-4D97-AF65-F5344CB8AC3E}">
        <p14:creationId xmlns:p14="http://schemas.microsoft.com/office/powerpoint/2010/main" val="10077873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désintéressé</a:t>
            </a:r>
          </a:p>
        </p:txBody>
      </p:sp>
    </p:spTree>
    <p:extLst>
      <p:ext uri="{BB962C8B-B14F-4D97-AF65-F5344CB8AC3E}">
        <p14:creationId xmlns:p14="http://schemas.microsoft.com/office/powerpoint/2010/main" val="40385597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1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moustique</a:t>
            </a:r>
          </a:p>
        </p:txBody>
      </p:sp>
    </p:spTree>
    <p:extLst>
      <p:ext uri="{BB962C8B-B14F-4D97-AF65-F5344CB8AC3E}">
        <p14:creationId xmlns:p14="http://schemas.microsoft.com/office/powerpoint/2010/main" val="19660914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9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1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accéder </a:t>
            </a:r>
          </a:p>
        </p:txBody>
      </p:sp>
    </p:spTree>
    <p:extLst>
      <p:ext uri="{BB962C8B-B14F-4D97-AF65-F5344CB8AC3E}">
        <p14:creationId xmlns:p14="http://schemas.microsoft.com/office/powerpoint/2010/main" val="33933637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6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assassinat</a:t>
            </a:r>
          </a:p>
        </p:txBody>
      </p:sp>
    </p:spTree>
    <p:extLst>
      <p:ext uri="{BB962C8B-B14F-4D97-AF65-F5344CB8AC3E}">
        <p14:creationId xmlns:p14="http://schemas.microsoft.com/office/powerpoint/2010/main" val="22671865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4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estrade</a:t>
            </a:r>
          </a:p>
        </p:txBody>
      </p:sp>
    </p:spTree>
    <p:extLst>
      <p:ext uri="{BB962C8B-B14F-4D97-AF65-F5344CB8AC3E}">
        <p14:creationId xmlns:p14="http://schemas.microsoft.com/office/powerpoint/2010/main" val="3996581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4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44C19-5D3E-4CFE-8CE5-921B2595B975}"/>
              </a:ext>
            </a:extLst>
          </p:cNvPr>
          <p:cNvSpPr/>
          <p:nvPr/>
        </p:nvSpPr>
        <p:spPr>
          <a:xfrm>
            <a:off x="4811032" y="296733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Bravo !</a:t>
            </a:r>
          </a:p>
        </p:txBody>
      </p:sp>
      <p:pic>
        <p:nvPicPr>
          <p:cNvPr id="3" name="Image 2" descr="Une image contenant objets métalliques, matériel&#10;&#10;Description générée automatiquement">
            <a:extLst>
              <a:ext uri="{FF2B5EF4-FFF2-40B4-BE49-F238E27FC236}">
                <a16:creationId xmlns:a16="http://schemas.microsoft.com/office/drawing/2014/main" id="{424F5819-42AD-4158-B603-95822042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05" y="1598130"/>
            <a:ext cx="1190625" cy="666750"/>
          </a:xfrm>
          <a:prstGeom prst="rect">
            <a:avLst/>
          </a:prstGeom>
        </p:spPr>
      </p:pic>
      <p:sp>
        <p:nvSpPr>
          <p:cNvPr id="5" name="Bouton d’action : début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E750E46-CF55-4EEB-8E7B-6BEAAC6D8470}"/>
              </a:ext>
            </a:extLst>
          </p:cNvPr>
          <p:cNvSpPr/>
          <p:nvPr/>
        </p:nvSpPr>
        <p:spPr>
          <a:xfrm>
            <a:off x="1205948" y="5724939"/>
            <a:ext cx="1258956" cy="702365"/>
          </a:xfrm>
          <a:prstGeom prst="actionButtonBeginning">
            <a:avLst/>
          </a:prstGeom>
          <a:solidFill>
            <a:srgbClr val="8B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3107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rosier</a:t>
            </a:r>
          </a:p>
        </p:txBody>
      </p:sp>
    </p:spTree>
    <p:extLst>
      <p:ext uri="{BB962C8B-B14F-4D97-AF65-F5344CB8AC3E}">
        <p14:creationId xmlns:p14="http://schemas.microsoft.com/office/powerpoint/2010/main" val="3112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55366C-80C1-4038-8E29-1D0E50227DB9}"/>
              </a:ext>
            </a:extLst>
          </p:cNvPr>
          <p:cNvSpPr/>
          <p:nvPr/>
        </p:nvSpPr>
        <p:spPr>
          <a:xfrm>
            <a:off x="4444882" y="1068197"/>
            <a:ext cx="17459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l’endroit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C62D2-4D91-449B-BBEE-9946BA70415F}"/>
              </a:ext>
            </a:extLst>
          </p:cNvPr>
          <p:cNvSpPr/>
          <p:nvPr/>
        </p:nvSpPr>
        <p:spPr>
          <a:xfrm>
            <a:off x="6265375" y="1068197"/>
            <a:ext cx="17251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Épelle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mot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à l’envers</a:t>
            </a:r>
            <a:endParaRPr lang="fr-F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FEAEA-0232-4896-AE8E-72B1C1A71386}"/>
              </a:ext>
            </a:extLst>
          </p:cNvPr>
          <p:cNvSpPr/>
          <p:nvPr/>
        </p:nvSpPr>
        <p:spPr>
          <a:xfrm>
            <a:off x="7228429" y="2682876"/>
            <a:ext cx="152420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voyelles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7F19-576F-4CCE-95D0-5539C994A04B}"/>
              </a:ext>
            </a:extLst>
          </p:cNvPr>
          <p:cNvSpPr/>
          <p:nvPr/>
        </p:nvSpPr>
        <p:spPr>
          <a:xfrm>
            <a:off x="3343933" y="2682876"/>
            <a:ext cx="19255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consonnes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7E87F-90BF-4BBD-B130-C4FF95069944}"/>
              </a:ext>
            </a:extLst>
          </p:cNvPr>
          <p:cNvSpPr/>
          <p:nvPr/>
        </p:nvSpPr>
        <p:spPr>
          <a:xfrm>
            <a:off x="4606786" y="4273746"/>
            <a:ext cx="15840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une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lettre </a:t>
            </a:r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deux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8DDF95-C3A0-4462-A7F8-B6A37E2749AE}"/>
              </a:ext>
            </a:extLst>
          </p:cNvPr>
          <p:cNvSpPr/>
          <p:nvPr/>
        </p:nvSpPr>
        <p:spPr>
          <a:xfrm>
            <a:off x="6168185" y="4058682"/>
            <a:ext cx="166423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 le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nombre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lettres</a:t>
            </a:r>
          </a:p>
          <a:p>
            <a:pPr algn="ctr"/>
            <a:r>
              <a:rPr lang="fr-F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mot</a:t>
            </a:r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71E865-EF3E-4C91-B96C-5E3FE3F241FD}"/>
              </a:ext>
            </a:extLst>
          </p:cNvPr>
          <p:cNvGrpSpPr/>
          <p:nvPr/>
        </p:nvGrpSpPr>
        <p:grpSpPr>
          <a:xfrm>
            <a:off x="3324748" y="594463"/>
            <a:ext cx="5740450" cy="5669071"/>
            <a:chOff x="3576000" y="909000"/>
            <a:chExt cx="5040000" cy="504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76CD10-EAAF-411C-836C-F62D1EBE2CDC}"/>
                </a:ext>
              </a:extLst>
            </p:cNvPr>
            <p:cNvSpPr/>
            <p:nvPr/>
          </p:nvSpPr>
          <p:spPr>
            <a:xfrm>
              <a:off x="3576000" y="909000"/>
              <a:ext cx="5040000" cy="5040000"/>
            </a:xfrm>
            <a:prstGeom prst="ellipse">
              <a:avLst/>
            </a:prstGeom>
            <a:noFill/>
            <a:ln>
              <a:solidFill>
                <a:srgbClr val="BCE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6E6B03-87A7-40B7-8F69-1394D1194BC5}"/>
                </a:ext>
              </a:extLst>
            </p:cNvPr>
            <p:cNvSpPr/>
            <p:nvPr/>
          </p:nvSpPr>
          <p:spPr>
            <a:xfrm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14973D-C54F-4BA6-829D-D99DE2515658}"/>
                </a:ext>
              </a:extLst>
            </p:cNvPr>
            <p:cNvSpPr/>
            <p:nvPr/>
          </p:nvSpPr>
          <p:spPr>
            <a:xfrm rot="36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FFC82-CDB3-4AFA-ABB6-44F93EC75DB1}"/>
                </a:ext>
              </a:extLst>
            </p:cNvPr>
            <p:cNvSpPr/>
            <p:nvPr/>
          </p:nvSpPr>
          <p:spPr>
            <a:xfrm rot="7200000">
              <a:off x="6092400" y="909000"/>
              <a:ext cx="7200" cy="504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6E5D09-EA3F-49CF-80D2-B912365310E7}"/>
              </a:ext>
            </a:extLst>
          </p:cNvPr>
          <p:cNvSpPr/>
          <p:nvPr/>
        </p:nvSpPr>
        <p:spPr>
          <a:xfrm>
            <a:off x="-39367" y="-3"/>
            <a:ext cx="12191999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’action : avant ou précéden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309846-B338-4E8B-BC2C-C24CA70EAC7C}"/>
              </a:ext>
            </a:extLst>
          </p:cNvPr>
          <p:cNvSpPr/>
          <p:nvPr/>
        </p:nvSpPr>
        <p:spPr>
          <a:xfrm>
            <a:off x="9527547" y="5658741"/>
            <a:ext cx="1639378" cy="8405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EEA9B8-96F7-4A72-9168-0E64DAFAAB64}"/>
              </a:ext>
            </a:extLst>
          </p:cNvPr>
          <p:cNvGrpSpPr/>
          <p:nvPr/>
        </p:nvGrpSpPr>
        <p:grpSpPr>
          <a:xfrm>
            <a:off x="3221675" y="495836"/>
            <a:ext cx="5938396" cy="5866323"/>
            <a:chOff x="3396000" y="729000"/>
            <a:chExt cx="5400000" cy="5400000"/>
          </a:xfrm>
          <a:solidFill>
            <a:srgbClr val="BEE3B9"/>
          </a:solidFill>
        </p:grpSpPr>
        <p:sp>
          <p:nvSpPr>
            <p:cNvPr id="19" name="Cercle : creux 18">
              <a:extLst>
                <a:ext uri="{FF2B5EF4-FFF2-40B4-BE49-F238E27FC236}">
                  <a16:creationId xmlns:a16="http://schemas.microsoft.com/office/drawing/2014/main" id="{EE7660D1-65E7-4D17-B109-A61A8F1EABD9}"/>
                </a:ext>
              </a:extLst>
            </p:cNvPr>
            <p:cNvSpPr/>
            <p:nvPr/>
          </p:nvSpPr>
          <p:spPr>
            <a:xfrm>
              <a:off x="3396000" y="729000"/>
              <a:ext cx="5400000" cy="5400000"/>
            </a:xfrm>
            <a:prstGeom prst="donut">
              <a:avLst>
                <a:gd name="adj" fmla="val 2365"/>
              </a:avLst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6BA058CC-18D3-4B03-847C-C2B7410DFAB8}"/>
                </a:ext>
              </a:extLst>
            </p:cNvPr>
            <p:cNvSpPr/>
            <p:nvPr/>
          </p:nvSpPr>
          <p:spPr>
            <a:xfrm>
              <a:off x="5784915" y="729000"/>
              <a:ext cx="622169" cy="619033"/>
            </a:xfrm>
            <a:prstGeom prst="downArrow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Bouton d’action : retour ou précédent 20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842E54D-F369-4475-9D71-6393B150DFD9}"/>
              </a:ext>
            </a:extLst>
          </p:cNvPr>
          <p:cNvSpPr/>
          <p:nvPr/>
        </p:nvSpPr>
        <p:spPr>
          <a:xfrm>
            <a:off x="1181724" y="495836"/>
            <a:ext cx="1639378" cy="8405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1A2EC3-22DB-4D34-B377-8D1AE1C03B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6137" y="2890837"/>
            <a:ext cx="7959725" cy="1076325"/>
          </a:xfrm>
        </p:spPr>
        <p:txBody>
          <a:bodyPr>
            <a:normAutofit/>
          </a:bodyPr>
          <a:lstStyle/>
          <a:p>
            <a:pPr algn="ctr"/>
            <a:r>
              <a:rPr lang="fr-FR" sz="6600" dirty="0"/>
              <a:t>aussitôt</a:t>
            </a:r>
          </a:p>
        </p:txBody>
      </p:sp>
    </p:spTree>
    <p:extLst>
      <p:ext uri="{BB962C8B-B14F-4D97-AF65-F5344CB8AC3E}">
        <p14:creationId xmlns:p14="http://schemas.microsoft.com/office/powerpoint/2010/main" val="33826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466</TotalTime>
  <Words>3107</Words>
  <Application>Microsoft Office PowerPoint</Application>
  <PresentationFormat>Grand écran</PresentationFormat>
  <Paragraphs>1822</Paragraphs>
  <Slides>192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192</vt:i4>
      </vt:variant>
    </vt:vector>
  </HeadingPairs>
  <TitlesOfParts>
    <vt:vector size="197" baseType="lpstr">
      <vt:lpstr>Arial</vt:lpstr>
      <vt:lpstr>MS Shell Dlg 2</vt:lpstr>
      <vt:lpstr>Wingdings</vt:lpstr>
      <vt:lpstr>Wingdings 3</vt:lpstr>
      <vt:lpstr>Madison</vt:lpstr>
      <vt:lpstr>Entraînement mémoire orthographique</vt:lpstr>
      <vt:lpstr>chemin</vt:lpstr>
      <vt:lpstr>Présentation PowerPoint</vt:lpstr>
      <vt:lpstr>voiture</vt:lpstr>
      <vt:lpstr>Présentation PowerPoint</vt:lpstr>
      <vt:lpstr>tableau</vt:lpstr>
      <vt:lpstr>Présentation PowerPoint</vt:lpstr>
      <vt:lpstr>livre</vt:lpstr>
      <vt:lpstr>Présentation PowerPoint</vt:lpstr>
      <vt:lpstr>orange</vt:lpstr>
      <vt:lpstr>Présentation PowerPoint</vt:lpstr>
      <vt:lpstr>cartable</vt:lpstr>
      <vt:lpstr>Présentation PowerPoint</vt:lpstr>
      <vt:lpstr>avion</vt:lpstr>
      <vt:lpstr>Présentation PowerPoint</vt:lpstr>
      <vt:lpstr>immeuble</vt:lpstr>
      <vt:lpstr>Présentation PowerPoint</vt:lpstr>
      <vt:lpstr>Présentation PowerPoint</vt:lpstr>
      <vt:lpstr>chemin</vt:lpstr>
      <vt:lpstr>Présentation PowerPoint</vt:lpstr>
      <vt:lpstr>voiture</vt:lpstr>
      <vt:lpstr>Présentation PowerPoint</vt:lpstr>
      <vt:lpstr>tableau</vt:lpstr>
      <vt:lpstr>Présentation PowerPoint</vt:lpstr>
      <vt:lpstr>livre</vt:lpstr>
      <vt:lpstr>Présentation PowerPoint</vt:lpstr>
      <vt:lpstr>orange</vt:lpstr>
      <vt:lpstr>Présentation PowerPoint</vt:lpstr>
      <vt:lpstr>cartable</vt:lpstr>
      <vt:lpstr>Présentation PowerPoint</vt:lpstr>
      <vt:lpstr>avion</vt:lpstr>
      <vt:lpstr>Présentation PowerPoint</vt:lpstr>
      <vt:lpstr>immeuble</vt:lpstr>
      <vt:lpstr>Présentation PowerPoint</vt:lpstr>
      <vt:lpstr>Présentation PowerPoint</vt:lpstr>
      <vt:lpstr>gouvernail</vt:lpstr>
      <vt:lpstr>Présentation PowerPoint</vt:lpstr>
      <vt:lpstr>brouillon</vt:lpstr>
      <vt:lpstr>Présentation PowerPoint</vt:lpstr>
      <vt:lpstr>coquillage</vt:lpstr>
      <vt:lpstr>Présentation PowerPoint</vt:lpstr>
      <vt:lpstr>corail</vt:lpstr>
      <vt:lpstr>Présentation PowerPoint</vt:lpstr>
      <vt:lpstr>fenouil</vt:lpstr>
      <vt:lpstr>Présentation PowerPoint</vt:lpstr>
      <vt:lpstr>épouvantail</vt:lpstr>
      <vt:lpstr>Présentation PowerPoint</vt:lpstr>
      <vt:lpstr>portefeuille</vt:lpstr>
      <vt:lpstr>Présentation PowerPoint</vt:lpstr>
      <vt:lpstr>bouteille</vt:lpstr>
      <vt:lpstr>Présentation PowerPoint</vt:lpstr>
      <vt:lpstr>écureuil</vt:lpstr>
      <vt:lpstr>Présentation PowerPoint</vt:lpstr>
      <vt:lpstr>caillou</vt:lpstr>
      <vt:lpstr>Présentation PowerPoint</vt:lpstr>
      <vt:lpstr>Présentation PowerPoint</vt:lpstr>
      <vt:lpstr>gouvernail</vt:lpstr>
      <vt:lpstr>Présentation PowerPoint</vt:lpstr>
      <vt:lpstr>brouillon</vt:lpstr>
      <vt:lpstr>Présentation PowerPoint</vt:lpstr>
      <vt:lpstr>coquillage</vt:lpstr>
      <vt:lpstr>Présentation PowerPoint</vt:lpstr>
      <vt:lpstr>corail</vt:lpstr>
      <vt:lpstr>Présentation PowerPoint</vt:lpstr>
      <vt:lpstr>fenouil</vt:lpstr>
      <vt:lpstr>Présentation PowerPoint</vt:lpstr>
      <vt:lpstr>épouvantail</vt:lpstr>
      <vt:lpstr>Présentation PowerPoint</vt:lpstr>
      <vt:lpstr>portefeuille</vt:lpstr>
      <vt:lpstr>Présentation PowerPoint</vt:lpstr>
      <vt:lpstr>bouteille</vt:lpstr>
      <vt:lpstr>Présentation PowerPoint</vt:lpstr>
      <vt:lpstr>écureuil</vt:lpstr>
      <vt:lpstr>Présentation PowerPoint</vt:lpstr>
      <vt:lpstr>caillou</vt:lpstr>
      <vt:lpstr>Présentation PowerPoint</vt:lpstr>
      <vt:lpstr>Présentation PowerPoint</vt:lpstr>
      <vt:lpstr>rosier</vt:lpstr>
      <vt:lpstr>Présentation PowerPoint</vt:lpstr>
      <vt:lpstr>aussitôt</vt:lpstr>
      <vt:lpstr>Présentation PowerPoint</vt:lpstr>
      <vt:lpstr>désossé</vt:lpstr>
      <vt:lpstr>Présentation PowerPoint</vt:lpstr>
      <vt:lpstr>assommer</vt:lpstr>
      <vt:lpstr>Présentation PowerPoint</vt:lpstr>
      <vt:lpstr>désintéressé</vt:lpstr>
      <vt:lpstr>Présentation PowerPoint</vt:lpstr>
      <vt:lpstr>moustique</vt:lpstr>
      <vt:lpstr>Présentation PowerPoint</vt:lpstr>
      <vt:lpstr>accéder </vt:lpstr>
      <vt:lpstr>Présentation PowerPoint</vt:lpstr>
      <vt:lpstr>assassinat</vt:lpstr>
      <vt:lpstr>Présentation PowerPoint</vt:lpstr>
      <vt:lpstr>estrade</vt:lpstr>
      <vt:lpstr>Présentation PowerPoint</vt:lpstr>
      <vt:lpstr>Présentation PowerPoint</vt:lpstr>
      <vt:lpstr>rosier</vt:lpstr>
      <vt:lpstr>Présentation PowerPoint</vt:lpstr>
      <vt:lpstr>aussitôt</vt:lpstr>
      <vt:lpstr>Présentation PowerPoint</vt:lpstr>
      <vt:lpstr>désossé</vt:lpstr>
      <vt:lpstr>Présentation PowerPoint</vt:lpstr>
      <vt:lpstr>assommer</vt:lpstr>
      <vt:lpstr>Présentation PowerPoint</vt:lpstr>
      <vt:lpstr>désintéressé</vt:lpstr>
      <vt:lpstr>Présentation PowerPoint</vt:lpstr>
      <vt:lpstr>moustique</vt:lpstr>
      <vt:lpstr>Présentation PowerPoint</vt:lpstr>
      <vt:lpstr>accéder </vt:lpstr>
      <vt:lpstr>Présentation PowerPoint</vt:lpstr>
      <vt:lpstr>assassinat</vt:lpstr>
      <vt:lpstr>Présentation PowerPoint</vt:lpstr>
      <vt:lpstr>estrade</vt:lpstr>
      <vt:lpstr>Présentation PowerPoint</vt:lpstr>
      <vt:lpstr>Présentation PowerPoint</vt:lpstr>
      <vt:lpstr>favoriser</vt:lpstr>
      <vt:lpstr>Présentation PowerPoint</vt:lpstr>
      <vt:lpstr>assaisonner</vt:lpstr>
      <vt:lpstr>Présentation PowerPoint</vt:lpstr>
      <vt:lpstr>menottes</vt:lpstr>
      <vt:lpstr>Présentation PowerPoint</vt:lpstr>
      <vt:lpstr>bredouille</vt:lpstr>
      <vt:lpstr>Présentation PowerPoint</vt:lpstr>
      <vt:lpstr>plombier</vt:lpstr>
      <vt:lpstr>Présentation PowerPoint</vt:lpstr>
      <vt:lpstr>cagoule</vt:lpstr>
      <vt:lpstr>Présentation PowerPoint</vt:lpstr>
      <vt:lpstr>chargement</vt:lpstr>
      <vt:lpstr>Présentation PowerPoint</vt:lpstr>
      <vt:lpstr>Présentation PowerPoint</vt:lpstr>
      <vt:lpstr>favoriser</vt:lpstr>
      <vt:lpstr>Présentation PowerPoint</vt:lpstr>
      <vt:lpstr>assaisonner </vt:lpstr>
      <vt:lpstr>Présentation PowerPoint</vt:lpstr>
      <vt:lpstr>menottes</vt:lpstr>
      <vt:lpstr>Présentation PowerPoint</vt:lpstr>
      <vt:lpstr>bredouille</vt:lpstr>
      <vt:lpstr>Présentation PowerPoint</vt:lpstr>
      <vt:lpstr>plombier</vt:lpstr>
      <vt:lpstr>Présentation PowerPoint</vt:lpstr>
      <vt:lpstr>cagoule</vt:lpstr>
      <vt:lpstr>Présentation PowerPoint</vt:lpstr>
      <vt:lpstr>chargement</vt:lpstr>
      <vt:lpstr>Présentation PowerPoint</vt:lpstr>
      <vt:lpstr>Présentation PowerPoint</vt:lpstr>
      <vt:lpstr>instrument</vt:lpstr>
      <vt:lpstr>Présentation PowerPoint</vt:lpstr>
      <vt:lpstr>orchestre</vt:lpstr>
      <vt:lpstr>Présentation PowerPoint</vt:lpstr>
      <vt:lpstr>spectacle</vt:lpstr>
      <vt:lpstr>Présentation PowerPoint</vt:lpstr>
      <vt:lpstr>escalier</vt:lpstr>
      <vt:lpstr>Présentation PowerPoint</vt:lpstr>
      <vt:lpstr>tracteur</vt:lpstr>
      <vt:lpstr>Présentation PowerPoint</vt:lpstr>
      <vt:lpstr>explosion</vt:lpstr>
      <vt:lpstr>Présentation PowerPoint</vt:lpstr>
      <vt:lpstr>squelette</vt:lpstr>
      <vt:lpstr>Présentation PowerPoint</vt:lpstr>
      <vt:lpstr>Présentation PowerPoint</vt:lpstr>
      <vt:lpstr>instrument</vt:lpstr>
      <vt:lpstr>Présentation PowerPoint</vt:lpstr>
      <vt:lpstr>orchestre</vt:lpstr>
      <vt:lpstr>Présentation PowerPoint</vt:lpstr>
      <vt:lpstr>spectacle</vt:lpstr>
      <vt:lpstr>Présentation PowerPoint</vt:lpstr>
      <vt:lpstr>escalier</vt:lpstr>
      <vt:lpstr>Présentation PowerPoint</vt:lpstr>
      <vt:lpstr>tracteur</vt:lpstr>
      <vt:lpstr>Présentation PowerPoint</vt:lpstr>
      <vt:lpstr>explosion</vt:lpstr>
      <vt:lpstr>Présentation PowerPoint</vt:lpstr>
      <vt:lpstr>squelette</vt:lpstr>
      <vt:lpstr>Présentation PowerPoint</vt:lpstr>
      <vt:lpstr>Présentation PowerPoint</vt:lpstr>
      <vt:lpstr>menottes</vt:lpstr>
      <vt:lpstr>Présentation PowerPoint</vt:lpstr>
      <vt:lpstr>amener</vt:lpstr>
      <vt:lpstr>Présentation PowerPoint</vt:lpstr>
      <vt:lpstr>manille</vt:lpstr>
      <vt:lpstr>Présentation PowerPoint</vt:lpstr>
      <vt:lpstr>monument</vt:lpstr>
      <vt:lpstr>Présentation PowerPoint</vt:lpstr>
      <vt:lpstr>mouvement</vt:lpstr>
      <vt:lpstr>Présentation PowerPoint</vt:lpstr>
      <vt:lpstr>numération</vt:lpstr>
      <vt:lpstr>Présentation PowerPoint</vt:lpstr>
      <vt:lpstr>moderne</vt:lpstr>
      <vt:lpstr>Présentation PowerPoint</vt:lpstr>
      <vt:lpstr>marmonner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explosion</dc:title>
  <dc:creator>Sylvie CLAVIER</dc:creator>
  <cp:lastModifiedBy>Sylvie CLAVIER</cp:lastModifiedBy>
  <cp:revision>38</cp:revision>
  <dcterms:created xsi:type="dcterms:W3CDTF">2021-03-21T10:34:12Z</dcterms:created>
  <dcterms:modified xsi:type="dcterms:W3CDTF">2021-03-30T07:47:54Z</dcterms:modified>
</cp:coreProperties>
</file>