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7230-2E33-49BB-85AE-7A89DBB14DFE}" type="datetimeFigureOut">
              <a:rPr lang="fr-FR" smtClean="0"/>
              <a:pPr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CFB1-1CE4-46ED-B927-D2CDCCD24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El&#232;ve\Mes%20documents\sons\tonnerre.mp3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654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000" dirty="0"/>
              <a:t>Le lapin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l’accord des verbes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678661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J’________ dans le magasin.</a:t>
            </a:r>
          </a:p>
        </p:txBody>
      </p:sp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entres</a:t>
            </a:r>
          </a:p>
        </p:txBody>
      </p:sp>
      <p:sp>
        <p:nvSpPr>
          <p:cNvPr id="5" name="ZoneTexte 4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entrent</a:t>
            </a:r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4344297" y="4357694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entre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07223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J’</a:t>
            </a:r>
            <a:r>
              <a:rPr lang="fr-FR" sz="3200" dirty="0">
                <a:solidFill>
                  <a:schemeClr val="accent2"/>
                </a:solidFill>
              </a:rPr>
              <a:t>entre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dans le magasin.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480" y="3135871"/>
            <a:ext cx="5106265" cy="287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678661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Je _______ beaucoup de lapins !</a:t>
            </a:r>
          </a:p>
        </p:txBody>
      </p:sp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4288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voit</a:t>
            </a:r>
          </a:p>
        </p:txBody>
      </p:sp>
      <p:sp>
        <p:nvSpPr>
          <p:cNvPr id="5" name="ZoneTexte 4">
            <a:hlinkClick r:id="" action="ppaction://hlinkshowjump?jump=nextslide"/>
          </p:cNvPr>
          <p:cNvSpPr txBox="1"/>
          <p:nvPr/>
        </p:nvSpPr>
        <p:spPr>
          <a:xfrm>
            <a:off x="4357686" y="3429000"/>
            <a:ext cx="24288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vois</a:t>
            </a:r>
          </a:p>
        </p:txBody>
      </p:sp>
      <p:sp>
        <p:nvSpPr>
          <p:cNvPr id="6" name="ZoneTexte 5">
            <a:hlinkClick r:id="" action="ppaction://noaction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3574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voient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07223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Je </a:t>
            </a:r>
            <a:r>
              <a:rPr lang="fr-FR" sz="3200" dirty="0">
                <a:solidFill>
                  <a:schemeClr val="accent2"/>
                </a:solidFill>
              </a:rPr>
              <a:t>vois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beaucoup de lapins.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04" y="3504484"/>
            <a:ext cx="5473480" cy="206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sons</a:t>
            </a:r>
          </a:p>
        </p:txBody>
      </p:sp>
      <p:sp>
        <p:nvSpPr>
          <p:cNvPr id="5" name="ZoneTexte 4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son</a:t>
            </a:r>
          </a:p>
        </p:txBody>
      </p:sp>
      <p:sp>
        <p:nvSpPr>
          <p:cNvPr id="6" name="ZoneTexte 5">
            <a:hlinkClick r:id="" action="ppaction://hlinkshowjump?jump=nextslide"/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sont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41549" y="548680"/>
            <a:ext cx="746090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y en a deux qui ______ trop mignons. 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6888828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Il y en a deux qui </a:t>
            </a:r>
            <a:r>
              <a:rPr lang="fr-FR" sz="3200" dirty="0">
                <a:solidFill>
                  <a:schemeClr val="accent2"/>
                </a:solidFill>
              </a:rPr>
              <a:t>sont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trop mignons. ♥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976" y="2648034"/>
            <a:ext cx="5807093" cy="385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" action="ppaction://hlinkshowjump?jump=nextslide" highlightClick="1"/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dit</a:t>
            </a:r>
          </a:p>
        </p:txBody>
      </p:sp>
      <p:sp>
        <p:nvSpPr>
          <p:cNvPr id="5" name="ZoneTexte 4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dis</a:t>
            </a:r>
          </a:p>
        </p:txBody>
      </p:sp>
      <p:sp>
        <p:nvSpPr>
          <p:cNvPr id="6" name="ZoneTexte 5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dix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00166" y="928670"/>
            <a:ext cx="678661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Maman me ______ de n’en prendre qu’un seul.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1357322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Maman me </a:t>
            </a:r>
            <a:r>
              <a:rPr lang="fr-FR" sz="3200" dirty="0">
                <a:solidFill>
                  <a:schemeClr val="accent2"/>
                </a:solidFill>
              </a:rPr>
              <a:t>dit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de n’en prendre qu’un seul.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978" y="2357430"/>
            <a:ext cx="5382380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ramènes</a:t>
            </a:r>
          </a:p>
        </p:txBody>
      </p:sp>
      <p:sp>
        <p:nvSpPr>
          <p:cNvPr id="5" name="ZoneTexte 4">
            <a:hlinkClick r:id="" action="ppaction://hlinkshowjump?jump=nextslide"/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ramène</a:t>
            </a:r>
          </a:p>
        </p:txBody>
      </p:sp>
      <p:sp>
        <p:nvSpPr>
          <p:cNvPr id="6" name="ZoneTexte 5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ramènent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00166" y="928670"/>
            <a:ext cx="678661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 le ________ chez moi.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nner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928670"/>
            <a:ext cx="304800" cy="304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1357322"/>
          </a:xfrm>
        </p:spPr>
        <p:txBody>
          <a:bodyPr>
            <a:normAutofit/>
          </a:bodyPr>
          <a:lstStyle/>
          <a:p>
            <a:pPr lvl="0" algn="l"/>
            <a:br>
              <a:rPr lang="fr-FR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Je le </a:t>
            </a:r>
            <a:r>
              <a:rPr lang="fr-FR" sz="3200" dirty="0">
                <a:solidFill>
                  <a:schemeClr val="accent2"/>
                </a:solidFill>
              </a:rPr>
              <a:t>ramène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chez moi.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739" y="2500306"/>
            <a:ext cx="3450153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439" y="621285"/>
            <a:ext cx="8501122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Aujourd’hui, tu __________ à maman : « est-ce que je pourrais avoir un lapin s’il te plaît ? ».</a:t>
            </a:r>
          </a:p>
        </p:txBody>
      </p:sp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demandent</a:t>
            </a:r>
          </a:p>
        </p:txBody>
      </p:sp>
      <p:sp>
        <p:nvSpPr>
          <p:cNvPr id="5" name="ZoneTexte 4">
            <a:hlinkClick r:id="" action="ppaction://hlinkshowjump?jump=nextslide"/>
          </p:cNvPr>
          <p:cNvSpPr txBox="1"/>
          <p:nvPr/>
        </p:nvSpPr>
        <p:spPr>
          <a:xfrm>
            <a:off x="4357686" y="3429000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demandes</a:t>
            </a:r>
          </a:p>
        </p:txBody>
      </p:sp>
      <p:sp>
        <p:nvSpPr>
          <p:cNvPr id="6" name="ZoneTexte 5">
            <a:hlinkClick r:id="" action="ppaction://noaction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demande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" action="ppaction://hlinkshowjump?jump=nextslide"/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adore</a:t>
            </a:r>
          </a:p>
        </p:txBody>
      </p:sp>
      <p:sp>
        <p:nvSpPr>
          <p:cNvPr id="5" name="ZoneTexte 4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adorent</a:t>
            </a:r>
          </a:p>
        </p:txBody>
      </p:sp>
      <p:sp>
        <p:nvSpPr>
          <p:cNvPr id="6" name="ZoneTexte 5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adores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38" y="571480"/>
            <a:ext cx="685804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 _______ sa nouvelle cage.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072230" cy="1357322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fr-FR" sz="3200" dirty="0">
                <a:solidFill>
                  <a:schemeClr val="accent2"/>
                </a:solidFill>
              </a:rPr>
              <a:t>adore 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sa nouvelle cage.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408" y="2786058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3240" y="2428868"/>
            <a:ext cx="2786082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3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501122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Aujourd’hui, tu </a:t>
            </a:r>
            <a:r>
              <a:rPr lang="fr-FR" sz="3200" dirty="0">
                <a:solidFill>
                  <a:schemeClr val="accent2"/>
                </a:solidFill>
              </a:rPr>
              <a:t>demandes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à maman : « est-ce que je pourrais avoir un lapin s’il te plaît ? ».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32" y="2285992"/>
            <a:ext cx="2892048" cy="4000528"/>
          </a:xfrm>
          <a:prstGeom prst="rect">
            <a:avLst/>
          </a:prstGeom>
        </p:spPr>
      </p:pic>
      <p:sp>
        <p:nvSpPr>
          <p:cNvPr id="5" name="Bouton d'action : Suivant 4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501122" cy="1470025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Maman ____ réfléchir. </a:t>
            </a:r>
          </a:p>
        </p:txBody>
      </p:sp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500306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vas</a:t>
            </a:r>
          </a:p>
        </p:txBody>
      </p:sp>
      <p:sp>
        <p:nvSpPr>
          <p:cNvPr id="5" name="ZoneTexte 4">
            <a:hlinkClick r:id="" action="ppaction://hlinkshowjump?jump=nextslide"/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</a:t>
            </a:r>
          </a:p>
        </p:txBody>
      </p:sp>
      <p:sp>
        <p:nvSpPr>
          <p:cNvPr id="6" name="ZoneTexte 5">
            <a:hlinkClick r:id="" action="ppaction://noaction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vat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042" y="1571612"/>
            <a:ext cx="5429288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Maman </a:t>
            </a:r>
            <a:r>
              <a:rPr lang="fr-FR" sz="3200" dirty="0">
                <a:solidFill>
                  <a:srgbClr val="C00000"/>
                </a:solidFill>
              </a:rPr>
              <a:t>va 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réfléchir.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6895" y="2789226"/>
            <a:ext cx="3467105" cy="1950246"/>
          </a:xfrm>
          <a:prstGeom prst="rect">
            <a:avLst/>
          </a:prstGeom>
          <a:noFill/>
        </p:spPr>
      </p:pic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091 0.42523 C -0.77934 0.39167 -0.78351 0.38287 -0.76858 0.36667 C -0.75903 0.34329 -0.76389 0.35278 -0.75434 0.33773 C -0.75052 0.31898 -0.75538 0.33611 -0.74618 0.32129 C -0.74236 0.31551 -0.74132 0.30555 -0.73594 0.30185 C -0.73125 0.29792 -0.71945 0.2956 -0.71945 0.29583 C -0.69184 0.26227 -0.6757 0.28356 -0.62934 0.28565 C -0.61042 0.29051 -0.59271 0.30254 -0.57396 0.30833 C -0.56563 0.31504 -0.55712 0.31967 -0.54931 0.32801 C -0.52743 0.32662 -0.50504 0.33009 -0.48386 0.32129 C -0.47604 0.31829 -0.46337 0.30185 -0.46337 0.30208 C -0.46198 0.29861 -0.46059 0.29514 -0.4592 0.29236 C -0.45729 0.28889 -0.45486 0.28611 -0.45313 0.28264 C -0.4441 0.26412 -0.44098 0.24977 -0.42848 0.23727 C -0.42379 0.22639 -0.42604 0.22708 -0.41823 0.22384 C -0.41285 0.22153 -0.40174 0.21759 -0.40174 0.21805 C -0.39983 0.21551 -0.39775 0.21273 -0.39566 0.21088 C -0.39167 0.2081 -0.38351 0.20463 -0.38351 0.20509 C -0.35903 0.20602 -0.34549 0.20185 -0.32604 0.21088 C -0.31528 0.21574 -0.30886 0.22917 -0.29948 0.23727 C -0.29618 0.24004 -0.29236 0.24097 -0.28907 0.24352 C -0.28681 0.24514 -0.28525 0.24907 -0.28282 0.25 C -0.27292 0.25393 -0.26233 0.25324 -0.25226 0.25648 C -0.23594 0.25139 -0.22309 0.24514 -0.2092 0.23055 C -0.20538 0.22662 -0.19028 0.21944 -0.18663 0.21759 C -0.18473 0.21667 -0.18056 0.21435 -0.18056 0.21481 C -0.17674 0.20856 -0.17188 0.20393 -0.16823 0.19815 C -0.16198 0.18819 -0.15712 0.1625 -0.15191 0.14954 C -0.1467 0.12199 -0.14532 0.08171 -0.12518 0.07153 C -0.10191 0.04745 -0.08872 0.01528 -0.06163 1.48148E-6 C -0.05417 0.00092 -0.0467 0.00162 -0.03907 0.00347 C -0.03698 0.0037 -0.03299 0.00301 -0.03299 0.00648 C -0.03299 0.01018 -0.03716 0.00879 -0.03907 0.00972 C -0.05608 -0.00741 -0.03403 0.01736 -0.04931 -0.00949 C -0.05052 -0.01181 -0.04931 -0.00046 -0.04723 1.48148E-6 C -0.0316 0.00301 -0.0158 1.48148E-6 3.05556E-6 1.48148E-6 " pathEditMode="relative" rAng="0" ptsTypes="fffffffffffffffffffffffffffffffffff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8" y="1000108"/>
            <a:ext cx="6143668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Le lendemain, elle _____ oui !</a:t>
            </a:r>
          </a:p>
        </p:txBody>
      </p:sp>
      <p:sp>
        <p:nvSpPr>
          <p:cNvPr id="4" name="ZoneTexte 3">
            <a:hlinkClick r:id="" action="ppaction://hlinkshowjump?jump=nextslide"/>
          </p:cNvPr>
          <p:cNvSpPr txBox="1"/>
          <p:nvPr/>
        </p:nvSpPr>
        <p:spPr>
          <a:xfrm>
            <a:off x="4357686" y="2428889"/>
            <a:ext cx="21431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dit</a:t>
            </a:r>
          </a:p>
        </p:txBody>
      </p:sp>
      <p:sp>
        <p:nvSpPr>
          <p:cNvPr id="5" name="ZoneTexte 4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3429000"/>
            <a:ext cx="185738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dis</a:t>
            </a:r>
          </a:p>
        </p:txBody>
      </p:sp>
      <p:sp>
        <p:nvSpPr>
          <p:cNvPr id="6" name="ZoneTexte 5">
            <a:hlinkClick r:id="" action="ppaction://noaction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000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dît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042" y="1571612"/>
            <a:ext cx="5429288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Le lendemain, elle </a:t>
            </a:r>
            <a:r>
              <a:rPr lang="fr-FR" sz="3200" dirty="0">
                <a:solidFill>
                  <a:srgbClr val="C00000"/>
                </a:solidFill>
              </a:rPr>
              <a:t>dit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oui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96" y="3067839"/>
            <a:ext cx="5048241" cy="3365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678661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Elle m’___________ au magasin. </a:t>
            </a:r>
          </a:p>
        </p:txBody>
      </p:sp>
      <p:sp>
        <p:nvSpPr>
          <p:cNvPr id="4" name="ZoneTexte 3">
            <a:hlinkClick r:id="" action="ppaction://noaction" highlightClick="1">
              <a:snd r:embed="rId2" name="wind.wav"/>
            </a:hlinkClick>
          </p:cNvPr>
          <p:cNvSpPr txBox="1"/>
          <p:nvPr/>
        </p:nvSpPr>
        <p:spPr>
          <a:xfrm>
            <a:off x="4357686" y="2428868"/>
            <a:ext cx="24465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rgbClr val="C00000"/>
                </a:solidFill>
              </a:rPr>
              <a:t>acompagne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5" name="ZoneTexte 4">
            <a:hlinkClick r:id="" action="ppaction://hlinkshowjump?jump=nextslide"/>
          </p:cNvPr>
          <p:cNvSpPr txBox="1"/>
          <p:nvPr/>
        </p:nvSpPr>
        <p:spPr>
          <a:xfrm>
            <a:off x="4357686" y="3429000"/>
            <a:ext cx="24465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accompagne</a:t>
            </a:r>
          </a:p>
        </p:txBody>
      </p:sp>
      <p:sp>
        <p:nvSpPr>
          <p:cNvPr id="6" name="ZoneTexte 5">
            <a:hlinkClick r:id="" action="ppaction://noaction">
              <a:snd r:embed="rId2" name="wind.wav"/>
            </a:hlinkClick>
          </p:cNvPr>
          <p:cNvSpPr txBox="1"/>
          <p:nvPr/>
        </p:nvSpPr>
        <p:spPr>
          <a:xfrm>
            <a:off x="4357686" y="4429132"/>
            <a:ext cx="24465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accompagnes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1643050"/>
            <a:ext cx="6072230" cy="1357322"/>
          </a:xfrm>
        </p:spPr>
        <p:txBody>
          <a:bodyPr>
            <a:normAutofit/>
          </a:bodyPr>
          <a:lstStyle/>
          <a:p>
            <a:pPr algn="l"/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Elle m’</a:t>
            </a:r>
            <a:r>
              <a:rPr lang="fr-FR" sz="3200" dirty="0">
                <a:solidFill>
                  <a:schemeClr val="accent2"/>
                </a:solidFill>
              </a:rPr>
              <a:t>accompagne</a:t>
            </a:r>
            <a:r>
              <a:rPr lang="fr-FR" sz="3200" dirty="0">
                <a:solidFill>
                  <a:schemeClr val="tx2">
                    <a:lumMod val="75000"/>
                  </a:schemeClr>
                </a:solidFill>
              </a:rPr>
              <a:t> au magasin.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00430" y="714356"/>
            <a:ext cx="16430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3">
                    <a:lumMod val="50000"/>
                  </a:schemeClr>
                </a:solidFill>
              </a:rPr>
              <a:t>BRAVO !</a:t>
            </a:r>
          </a:p>
        </p:txBody>
      </p:sp>
      <p:sp>
        <p:nvSpPr>
          <p:cNvPr id="6" name="Bouton d'action : Suivant 5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857256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8794" y="3209765"/>
            <a:ext cx="4857784" cy="273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219</Words>
  <Application>Microsoft Office PowerPoint</Application>
  <PresentationFormat>Affichage à l'écran (4:3)</PresentationFormat>
  <Paragraphs>62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Le lapin  l’accord des verbes</vt:lpstr>
      <vt:lpstr>Aujourd’hui, tu __________ à maman : « est-ce que je pourrais avoir un lapin s’il te plaît ? ».</vt:lpstr>
      <vt:lpstr>Aujourd’hui, tu demandes à maman : « est-ce que je pourrais avoir un lapin s’il te plaît ? ».</vt:lpstr>
      <vt:lpstr>Maman ____ réfléchir. </vt:lpstr>
      <vt:lpstr>Maman va réfléchir.</vt:lpstr>
      <vt:lpstr>Le lendemain, elle _____ oui !</vt:lpstr>
      <vt:lpstr>Le lendemain, elle dit oui !</vt:lpstr>
      <vt:lpstr>Elle m’___________ au magasin. </vt:lpstr>
      <vt:lpstr>Elle m’accompagne au magasin.</vt:lpstr>
      <vt:lpstr>J’________ dans le magasin.</vt:lpstr>
      <vt:lpstr>J’entre dans le magasin.</vt:lpstr>
      <vt:lpstr>Je _______ beaucoup de lapins !</vt:lpstr>
      <vt:lpstr>Je vois beaucoup de lapins.</vt:lpstr>
      <vt:lpstr>Présentation PowerPoint</vt:lpstr>
      <vt:lpstr>Il y en a deux qui sont trop mignons. ♥</vt:lpstr>
      <vt:lpstr>Présentation PowerPoint</vt:lpstr>
      <vt:lpstr>Maman me dit de n’en prendre qu’un seul. </vt:lpstr>
      <vt:lpstr>Présentation PowerPoint</vt:lpstr>
      <vt:lpstr> Je le ramène chez moi.</vt:lpstr>
      <vt:lpstr>Présentation PowerPoint</vt:lpstr>
      <vt:lpstr>Il adore sa nouvelle cage.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Aujourd’hui, une tempête ……… de la ville.</dc:title>
  <dc:creator>andréa osvald</dc:creator>
  <cp:lastModifiedBy>andréa osvald</cp:lastModifiedBy>
  <cp:revision>24</cp:revision>
  <dcterms:created xsi:type="dcterms:W3CDTF">2013-01-17T08:47:00Z</dcterms:created>
  <dcterms:modified xsi:type="dcterms:W3CDTF">2020-06-16T12:34:07Z</dcterms:modified>
</cp:coreProperties>
</file>