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45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31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34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2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49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99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6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61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26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04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10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7/2/2020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3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3.gif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13.xml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34CF2-1955-428A-A42E-26C324B0B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07E26B-B198-4C77-AF24-73F8A8C30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7532544" cy="2802219"/>
          </a:xfrm>
        </p:spPr>
        <p:txBody>
          <a:bodyPr anchor="b">
            <a:normAutofit/>
          </a:bodyPr>
          <a:lstStyle/>
          <a:p>
            <a:r>
              <a:rPr lang="fr-FR" sz="5400" dirty="0"/>
              <a:t>Aventure de dragon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C440E1-F5C1-46C6-BCC8-555C140EB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065146"/>
            <a:ext cx="4023359" cy="1208141"/>
          </a:xfrm>
        </p:spPr>
        <p:txBody>
          <a:bodyPr>
            <a:normAutofit/>
          </a:bodyPr>
          <a:lstStyle/>
          <a:p>
            <a:r>
              <a:rPr lang="fr-FR" dirty="0"/>
              <a:t>Léo S.</a:t>
            </a:r>
          </a:p>
        </p:txBody>
      </p:sp>
    </p:spTree>
    <p:extLst>
      <p:ext uri="{BB962C8B-B14F-4D97-AF65-F5344CB8AC3E}">
        <p14:creationId xmlns:p14="http://schemas.microsoft.com/office/powerpoint/2010/main" val="678750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27D5072-28D1-4932-BB7F-A568FA0D7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58" y="4212046"/>
            <a:ext cx="4262708" cy="24499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1002200" y="2850967"/>
            <a:ext cx="11009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Ensuite, vous allez chasser en mer. Les dauphins deviennent vos amis et </a:t>
            </a:r>
            <a:r>
              <a:rPr lang="fr-FR" sz="2800">
                <a:solidFill>
                  <a:schemeClr val="bg1"/>
                </a:solidFill>
              </a:rPr>
              <a:t>vous emmènent </a:t>
            </a:r>
            <a:r>
              <a:rPr lang="fr-FR" sz="2800" dirty="0">
                <a:solidFill>
                  <a:schemeClr val="bg1"/>
                </a:solidFill>
              </a:rPr>
              <a:t>à un banc de poissons ! Vous vous partagez les poissons.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4644ED-008E-4082-9D14-234DE315F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843" y="0"/>
            <a:ext cx="3762375" cy="32575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ADD489-A186-4EC9-A0A9-2226ED116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2767" y="205014"/>
            <a:ext cx="1864076" cy="24409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420899-D28C-4BCC-AF8E-DBDBEB095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501" y="171450"/>
            <a:ext cx="3293616" cy="24655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46DC8A-2C0B-441C-8BF1-899DB6491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200" y="4212046"/>
            <a:ext cx="4345972" cy="244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798013" y="542773"/>
            <a:ext cx="11009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Soudain, deux dragons sortent de leur cachette : un dragon à cinq têtes et un dragon à trois têtes…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41B638-BE45-4F4E-AAC2-37BBAB3C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85" y="3772504"/>
            <a:ext cx="4572000" cy="2857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59F429-B391-4785-BADD-8D785B219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48" y="1629211"/>
            <a:ext cx="4826308" cy="20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19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798013" y="542773"/>
            <a:ext cx="11009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Le combat final commence entre vous tous.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i="1" dirty="0">
                <a:solidFill>
                  <a:schemeClr val="bg1"/>
                </a:solidFill>
              </a:rPr>
              <a:t>Les deux dragons ont un point par tête.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41B638-BE45-4F4E-AAC2-37BBAB3C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5" y="1927768"/>
            <a:ext cx="4572000" cy="2857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59F429-B391-4785-BADD-8D785B219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86" y="4465298"/>
            <a:ext cx="4826308" cy="20109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025049-17DC-4B66-BB27-FC279371D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700" y="4516052"/>
            <a:ext cx="2803426" cy="19602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0662C1-5A77-47B5-9FB2-681CD5E8338C}"/>
              </a:ext>
            </a:extLst>
          </p:cNvPr>
          <p:cNvSpPr/>
          <p:nvPr/>
        </p:nvSpPr>
        <p:spPr>
          <a:xfrm>
            <a:off x="1241190" y="5496156"/>
            <a:ext cx="532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Lance un dé pour toi, un pour ton adversaire ; celui qui perd le lancer perd</a:t>
            </a:r>
          </a:p>
          <a:p>
            <a:r>
              <a:rPr lang="fr-FR" i="1" dirty="0">
                <a:solidFill>
                  <a:schemeClr val="bg1"/>
                </a:solidFill>
              </a:rPr>
              <a:t>un point. Le premier qui n’a plus de</a:t>
            </a:r>
          </a:p>
          <a:p>
            <a:r>
              <a:rPr lang="fr-FR" i="1" dirty="0">
                <a:solidFill>
                  <a:schemeClr val="bg1"/>
                </a:solidFill>
              </a:rPr>
              <a:t>points de vie a perdu le combat… </a:t>
            </a:r>
          </a:p>
        </p:txBody>
      </p:sp>
      <p:sp>
        <p:nvSpPr>
          <p:cNvPr id="8" name="ZoneTexte 7">
            <a:hlinkClick r:id="rId5" action="ppaction://hlinksldjump"/>
            <a:extLst>
              <a:ext uri="{FF2B5EF4-FFF2-40B4-BE49-F238E27FC236}">
                <a16:creationId xmlns:a16="http://schemas.microsoft.com/office/drawing/2014/main" id="{8126CE80-2F90-49F0-B8F7-D5450EBA2526}"/>
              </a:ext>
            </a:extLst>
          </p:cNvPr>
          <p:cNvSpPr txBox="1"/>
          <p:nvPr/>
        </p:nvSpPr>
        <p:spPr>
          <a:xfrm>
            <a:off x="5163845" y="2664020"/>
            <a:ext cx="3027284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gagné le combat, </a:t>
            </a:r>
          </a:p>
          <a:p>
            <a:pPr algn="ctr"/>
            <a:r>
              <a:rPr lang="fr-FR" sz="2800" dirty="0"/>
              <a:t>bravo !</a:t>
            </a:r>
          </a:p>
        </p:txBody>
      </p:sp>
      <p:sp>
        <p:nvSpPr>
          <p:cNvPr id="9" name="ZoneTexte 8">
            <a:hlinkClick r:id="rId6" action="ppaction://hlinksldjump"/>
            <a:extLst>
              <a:ext uri="{FF2B5EF4-FFF2-40B4-BE49-F238E27FC236}">
                <a16:creationId xmlns:a16="http://schemas.microsoft.com/office/drawing/2014/main" id="{1D68CF55-E31F-4C39-8C1A-1FCB104F22A6}"/>
              </a:ext>
            </a:extLst>
          </p:cNvPr>
          <p:cNvSpPr txBox="1"/>
          <p:nvPr/>
        </p:nvSpPr>
        <p:spPr>
          <a:xfrm>
            <a:off x="8603939" y="2682411"/>
            <a:ext cx="3151572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perdu, recommence l’aventure.</a:t>
            </a:r>
          </a:p>
        </p:txBody>
      </p:sp>
    </p:spTree>
    <p:extLst>
      <p:ext uri="{BB962C8B-B14F-4D97-AF65-F5344CB8AC3E}">
        <p14:creationId xmlns:p14="http://schemas.microsoft.com/office/powerpoint/2010/main" val="277660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798014" y="542773"/>
            <a:ext cx="8008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Bravo ! Vous avez remporté le combat et vous gagnez 30 points de vie </a:t>
            </a:r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endParaRPr lang="fr-FR" sz="2800" i="1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FE28245-50B5-41E3-8F90-BBE9E0A3B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179" y="2574997"/>
            <a:ext cx="2727641" cy="35717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EE7945-1AE6-40F6-B4E6-FC042B703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29" y="2459115"/>
            <a:ext cx="5080584" cy="43988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7DDDE5-6FA7-4400-9055-6DE55868E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10709"/>
            <a:ext cx="4337984" cy="32472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099B237-71A8-4565-B9A4-C3D665DF8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9340" y="-8878"/>
            <a:ext cx="5257701" cy="275207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DC1590D-9B54-469B-B936-85C1199D46C6}"/>
              </a:ext>
            </a:extLst>
          </p:cNvPr>
          <p:cNvSpPr txBox="1"/>
          <p:nvPr/>
        </p:nvSpPr>
        <p:spPr>
          <a:xfrm>
            <a:off x="1582613" y="2018729"/>
            <a:ext cx="2369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6"/>
                </a:solidFill>
              </a:rPr>
              <a:t>F</a:t>
            </a:r>
            <a:r>
              <a:rPr lang="fr-FR" sz="8000" dirty="0">
                <a:solidFill>
                  <a:schemeClr val="bg1"/>
                </a:solidFill>
              </a:rPr>
              <a:t>I</a:t>
            </a:r>
            <a:r>
              <a:rPr lang="fr-FR" sz="8000" dirty="0">
                <a:solidFill>
                  <a:srgbClr val="FF0000"/>
                </a:solidFill>
              </a:rPr>
              <a:t>N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88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798014" y="542773"/>
            <a:ext cx="8008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</a:rPr>
              <a:t>Pour tous les autres dragons, les méchants, c’est la défaite !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C1590D-9B54-469B-B936-85C1199D46C6}"/>
              </a:ext>
            </a:extLst>
          </p:cNvPr>
          <p:cNvSpPr txBox="1"/>
          <p:nvPr/>
        </p:nvSpPr>
        <p:spPr>
          <a:xfrm>
            <a:off x="9963134" y="4623196"/>
            <a:ext cx="2369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6"/>
                </a:solidFill>
              </a:rPr>
              <a:t>F</a:t>
            </a:r>
            <a:r>
              <a:rPr lang="fr-FR" sz="8000" dirty="0">
                <a:solidFill>
                  <a:schemeClr val="bg1"/>
                </a:solidFill>
              </a:rPr>
              <a:t>I</a:t>
            </a:r>
            <a:r>
              <a:rPr lang="fr-FR" sz="8000" dirty="0">
                <a:solidFill>
                  <a:srgbClr val="FF0000"/>
                </a:solidFill>
              </a:rPr>
              <a:t>N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864913-6963-4AA0-911B-7221C9AE3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1098" y="1137560"/>
            <a:ext cx="3386365" cy="22914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6F186A-0AFF-4559-88F9-F50C2F014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03" y="1137560"/>
            <a:ext cx="4329562" cy="22513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FE4F7E-E7BD-4E9E-B0BF-1472465D7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14" y="3564958"/>
            <a:ext cx="5079546" cy="21164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87EDB4-836F-43F1-A900-7D7B28C0E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17" y="3564957"/>
            <a:ext cx="3386366" cy="21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1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4824626" y="204187"/>
            <a:ext cx="351150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Tu es un dragon qui s’appelle </a:t>
            </a:r>
            <a:r>
              <a:rPr lang="fr-FR" sz="2800" dirty="0" err="1">
                <a:solidFill>
                  <a:schemeClr val="bg1"/>
                </a:solidFill>
              </a:rPr>
              <a:t>Giganto</a:t>
            </a:r>
            <a:r>
              <a:rPr lang="fr-FR" sz="2800" dirty="0">
                <a:solidFill>
                  <a:schemeClr val="bg1"/>
                </a:solidFill>
              </a:rPr>
              <a:t>.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Tu es un dragon aquatique et tu peux te transformer en dragon de lave. Tu habites sous l’eau, près d’un volcan. 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i="1" dirty="0">
                <a:solidFill>
                  <a:schemeClr val="bg1"/>
                </a:solidFill>
              </a:rPr>
              <a:t>Tu as 25 points de vie car tu es très fort.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9D32B9-6D9F-48D1-9777-B08D8DFD6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35" y="600057"/>
            <a:ext cx="3779124" cy="28289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F22FBB-3C32-4810-9D48-F3C52D1AB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7202" y="100004"/>
            <a:ext cx="4574798" cy="23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980595" y="888027"/>
            <a:ext cx="698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Tu rencontres un magicien qui t’offre deux choix : </a:t>
            </a:r>
          </a:p>
        </p:txBody>
      </p:sp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D6760185-A240-4469-BC22-EEDA0DE7BD81}"/>
              </a:ext>
            </a:extLst>
          </p:cNvPr>
          <p:cNvSpPr txBox="1"/>
          <p:nvPr/>
        </p:nvSpPr>
        <p:spPr>
          <a:xfrm>
            <a:off x="2494624" y="3429000"/>
            <a:ext cx="2716567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Combattre son dragon</a:t>
            </a:r>
          </a:p>
        </p:txBody>
      </p: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0A3D8D3D-5DB7-4BD8-8B45-3CF80AE31DB2}"/>
              </a:ext>
            </a:extLst>
          </p:cNvPr>
          <p:cNvSpPr txBox="1"/>
          <p:nvPr/>
        </p:nvSpPr>
        <p:spPr>
          <a:xfrm>
            <a:off x="5752731" y="3429000"/>
            <a:ext cx="2716566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Aller dans un volcan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9C176C0-3D33-40B8-B582-825B9F6E8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130437"/>
            <a:ext cx="40957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0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962840" y="488532"/>
            <a:ext cx="6982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Le dragon du magicien est très grand et il a deux têtes qui ne s’entendent pas du tout : une qui crache de la glace, et une autre qui crache du feu.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i="1" dirty="0">
                <a:solidFill>
                  <a:schemeClr val="bg1"/>
                </a:solidFill>
              </a:rPr>
              <a:t>Il a 3 points de vie. </a:t>
            </a:r>
          </a:p>
        </p:txBody>
      </p:sp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D6760185-A240-4469-BC22-EEDA0DE7BD81}"/>
              </a:ext>
            </a:extLst>
          </p:cNvPr>
          <p:cNvSpPr txBox="1"/>
          <p:nvPr/>
        </p:nvSpPr>
        <p:spPr>
          <a:xfrm>
            <a:off x="8246247" y="3429000"/>
            <a:ext cx="3701987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gagné le combat, </a:t>
            </a:r>
          </a:p>
          <a:p>
            <a:pPr algn="ctr"/>
            <a:r>
              <a:rPr lang="fr-FR" sz="2800" dirty="0"/>
              <a:t>bravo ! Maintenant, rejoins le volcan.</a:t>
            </a:r>
          </a:p>
        </p:txBody>
      </p: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0A3D8D3D-5DB7-4BD8-8B45-3CF80AE31DB2}"/>
              </a:ext>
            </a:extLst>
          </p:cNvPr>
          <p:cNvSpPr txBox="1"/>
          <p:nvPr/>
        </p:nvSpPr>
        <p:spPr>
          <a:xfrm>
            <a:off x="4793944" y="3429000"/>
            <a:ext cx="3151572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perdu, recommence l’aventure.</a:t>
            </a:r>
          </a:p>
          <a:p>
            <a:pPr algn="ctr"/>
            <a:endParaRPr lang="fr-FR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6351C-7DA5-4A40-AFCB-E9B0B9C9CB0D}"/>
              </a:ext>
            </a:extLst>
          </p:cNvPr>
          <p:cNvSpPr/>
          <p:nvPr/>
        </p:nvSpPr>
        <p:spPr>
          <a:xfrm>
            <a:off x="864640" y="5358972"/>
            <a:ext cx="532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Lance un dé pour toi, un pour ton adversaire ; celui qui perd le lancer perd</a:t>
            </a:r>
          </a:p>
          <a:p>
            <a:r>
              <a:rPr lang="fr-FR" i="1" dirty="0">
                <a:solidFill>
                  <a:schemeClr val="bg1"/>
                </a:solidFill>
              </a:rPr>
              <a:t>un point. Le premier qui n’a plus de</a:t>
            </a:r>
          </a:p>
          <a:p>
            <a:r>
              <a:rPr lang="fr-FR" i="1" dirty="0">
                <a:solidFill>
                  <a:schemeClr val="bg1"/>
                </a:solidFill>
              </a:rPr>
              <a:t>points de vie a perdu le combat…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B9206E-F35A-4389-A424-CFBA2FFD0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85" y="3526192"/>
            <a:ext cx="2803426" cy="19602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F703A6-A746-4A5C-B460-FC897E8C0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0179" y="322996"/>
            <a:ext cx="3688055" cy="24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0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824963" y="213325"/>
            <a:ext cx="54024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Dans le volcan, il y a le frère du magicien que tu viens de rencontrer. Ce magicien possède un dragon qui a trois têtes : une qui crache du feu, une autre de l’eau, et la troisième de la glace.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i="1" dirty="0">
                <a:solidFill>
                  <a:schemeClr val="bg1"/>
                </a:solidFill>
              </a:rPr>
              <a:t>Il a 5 points de vie. </a:t>
            </a:r>
          </a:p>
        </p:txBody>
      </p:sp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D6760185-A240-4469-BC22-EEDA0DE7BD81}"/>
              </a:ext>
            </a:extLst>
          </p:cNvPr>
          <p:cNvSpPr txBox="1"/>
          <p:nvPr/>
        </p:nvSpPr>
        <p:spPr>
          <a:xfrm>
            <a:off x="5594958" y="3908130"/>
            <a:ext cx="3027284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gagné le combat, </a:t>
            </a:r>
          </a:p>
          <a:p>
            <a:pPr algn="ctr"/>
            <a:r>
              <a:rPr lang="fr-FR" sz="2800" dirty="0"/>
              <a:t>bravo !</a:t>
            </a:r>
          </a:p>
        </p:txBody>
      </p: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0A3D8D3D-5DB7-4BD8-8B45-3CF80AE31DB2}"/>
              </a:ext>
            </a:extLst>
          </p:cNvPr>
          <p:cNvSpPr txBox="1"/>
          <p:nvPr/>
        </p:nvSpPr>
        <p:spPr>
          <a:xfrm>
            <a:off x="8852567" y="3908131"/>
            <a:ext cx="3151572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perdu, recommence l’aventure.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6351C-7DA5-4A40-AFCB-E9B0B9C9CB0D}"/>
              </a:ext>
            </a:extLst>
          </p:cNvPr>
          <p:cNvSpPr/>
          <p:nvPr/>
        </p:nvSpPr>
        <p:spPr>
          <a:xfrm>
            <a:off x="864640" y="5358972"/>
            <a:ext cx="532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Lance un dé pour toi, un pour ton adversaire ; celui qui perd le lancer perd</a:t>
            </a:r>
          </a:p>
          <a:p>
            <a:r>
              <a:rPr lang="fr-FR" i="1" dirty="0">
                <a:solidFill>
                  <a:schemeClr val="bg1"/>
                </a:solidFill>
              </a:rPr>
              <a:t>un point. Le premier qui n’a plus de</a:t>
            </a:r>
          </a:p>
          <a:p>
            <a:r>
              <a:rPr lang="fr-FR" i="1" dirty="0">
                <a:solidFill>
                  <a:schemeClr val="bg1"/>
                </a:solidFill>
              </a:rPr>
              <a:t>points de vie a perdu le combat…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B9206E-F35A-4389-A424-CFBA2FFD0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85" y="3758280"/>
            <a:ext cx="2803426" cy="19602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F73570-A361-4137-950A-714E08BE8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4932" y="488532"/>
            <a:ext cx="52387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8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6515549" y="803205"/>
            <a:ext cx="5402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Tu as gagné ! Tu décides d’aller rencontrer un dragon de glace dans la montagne.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ED68B-C3AE-48BB-9F40-CD1ABB666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0" y="323850"/>
            <a:ext cx="5143500" cy="25527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BB82FE9-ECED-4672-A139-28327085CE7C}"/>
              </a:ext>
            </a:extLst>
          </p:cNvPr>
          <p:cNvSpPr txBox="1"/>
          <p:nvPr/>
        </p:nvSpPr>
        <p:spPr>
          <a:xfrm>
            <a:off x="1091954" y="3429000"/>
            <a:ext cx="1041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Ce dragon protège ses petits et croit que tu veux lui voler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2C7E802-0E73-4A0C-BCF3-F87083D2B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01" y="4425657"/>
            <a:ext cx="47625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2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6515549" y="803205"/>
            <a:ext cx="54024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Et le combat s’ensuit.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i="1" dirty="0">
                <a:solidFill>
                  <a:schemeClr val="bg1"/>
                </a:solidFill>
              </a:rPr>
              <a:t>Le dragon de glace a 7 points de vie. </a:t>
            </a:r>
          </a:p>
          <a:p>
            <a:r>
              <a:rPr lang="fr-FR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73A7C5-2543-4107-B316-3C6D2F88C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85" y="3758280"/>
            <a:ext cx="2803426" cy="19602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08ED92-C39B-44D4-A808-88A51A54B3A4}"/>
              </a:ext>
            </a:extLst>
          </p:cNvPr>
          <p:cNvSpPr/>
          <p:nvPr/>
        </p:nvSpPr>
        <p:spPr>
          <a:xfrm>
            <a:off x="864640" y="5358972"/>
            <a:ext cx="532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Lance un dé pour toi, un pour ton adversaire ; celui qui perd le lancer perd</a:t>
            </a:r>
          </a:p>
          <a:p>
            <a:r>
              <a:rPr lang="fr-FR" i="1" dirty="0">
                <a:solidFill>
                  <a:schemeClr val="bg1"/>
                </a:solidFill>
              </a:rPr>
              <a:t>un point. Le premier qui n’a plus de</a:t>
            </a:r>
          </a:p>
          <a:p>
            <a:r>
              <a:rPr lang="fr-FR" i="1" dirty="0">
                <a:solidFill>
                  <a:schemeClr val="bg1"/>
                </a:solidFill>
              </a:rPr>
              <a:t>points de vie a perdu le combat… </a:t>
            </a:r>
          </a:p>
        </p:txBody>
      </p:sp>
      <p:sp>
        <p:nvSpPr>
          <p:cNvPr id="9" name="ZoneTexte 8">
            <a:hlinkClick r:id="rId3" action="ppaction://hlinksldjump"/>
            <a:extLst>
              <a:ext uri="{FF2B5EF4-FFF2-40B4-BE49-F238E27FC236}">
                <a16:creationId xmlns:a16="http://schemas.microsoft.com/office/drawing/2014/main" id="{A78CA907-85EF-4EC3-9577-03EFCF46EDAD}"/>
              </a:ext>
            </a:extLst>
          </p:cNvPr>
          <p:cNvSpPr txBox="1"/>
          <p:nvPr/>
        </p:nvSpPr>
        <p:spPr>
          <a:xfrm>
            <a:off x="5444601" y="3296637"/>
            <a:ext cx="3027284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gagné le combat, </a:t>
            </a:r>
          </a:p>
          <a:p>
            <a:pPr algn="ctr"/>
            <a:r>
              <a:rPr lang="fr-FR" sz="2800" dirty="0"/>
              <a:t>bravo !</a:t>
            </a:r>
          </a:p>
        </p:txBody>
      </p:sp>
      <p:sp>
        <p:nvSpPr>
          <p:cNvPr id="11" name="ZoneTexte 10">
            <a:hlinkClick r:id="rId4" action="ppaction://hlinksldjump"/>
            <a:extLst>
              <a:ext uri="{FF2B5EF4-FFF2-40B4-BE49-F238E27FC236}">
                <a16:creationId xmlns:a16="http://schemas.microsoft.com/office/drawing/2014/main" id="{95E7B48B-EF0D-4D26-A4E3-1C4C4EB67E0A}"/>
              </a:ext>
            </a:extLst>
          </p:cNvPr>
          <p:cNvSpPr txBox="1"/>
          <p:nvPr/>
        </p:nvSpPr>
        <p:spPr>
          <a:xfrm>
            <a:off x="8870322" y="3296637"/>
            <a:ext cx="3151572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perdu, recommence l’aventure.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E94D04-ED05-4FB1-9478-63512BB98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52" y="423195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6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721840" y="3429000"/>
            <a:ext cx="71970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Et tu as le droit de voler avec lui !  </a:t>
            </a:r>
          </a:p>
          <a:p>
            <a:r>
              <a:rPr lang="fr-FR" sz="2800" dirty="0">
                <a:solidFill>
                  <a:schemeClr val="bg1"/>
                </a:solidFill>
              </a:rPr>
              <a:t>Il t’emmène voir un duel de dragons : le dragon de la terre contre le dragon de la foudre.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Après le duel, les deux combattants t’emmènent attraper du gibier. </a:t>
            </a:r>
          </a:p>
          <a:p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E94D04-ED05-4FB1-9478-63512BB98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8440" y="217822"/>
            <a:ext cx="7954841" cy="30935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4644ED-008E-4082-9D14-234DE315F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96" y="566229"/>
            <a:ext cx="3762375" cy="32575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ADD489-A186-4EC9-A0A9-2226ED116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399" y="3876312"/>
            <a:ext cx="2019764" cy="26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5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B93D47-D6FC-421F-ADC1-FD72860FEB01}"/>
              </a:ext>
            </a:extLst>
          </p:cNvPr>
          <p:cNvSpPr txBox="1"/>
          <p:nvPr/>
        </p:nvSpPr>
        <p:spPr>
          <a:xfrm>
            <a:off x="1286288" y="3246829"/>
            <a:ext cx="71970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Le dragon de glace repart dans la montagne pour retrouver ses petits bébés.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Avec le dragon de terre et le dragon de foudre, vous chassez un cerf et vous devenez amis. Vous mangez le cerf. </a:t>
            </a:r>
          </a:p>
          <a:p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4644ED-008E-4082-9D14-234DE315F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24" y="926051"/>
            <a:ext cx="3762375" cy="32575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ADD489-A186-4EC9-A0A9-2226ED116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6" y="171450"/>
            <a:ext cx="2019764" cy="26448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F8BAE4-F272-4EAF-AD71-068BADD7F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5810" y="636921"/>
            <a:ext cx="4574798" cy="23946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BB3DC3-78FD-4B22-A573-1A4F32813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96" y="17145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8446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583</Words>
  <Application>Microsoft Office PowerPoint</Application>
  <PresentationFormat>Grand écran</PresentationFormat>
  <Paragraphs>62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Univers</vt:lpstr>
      <vt:lpstr>GradientVTI</vt:lpstr>
      <vt:lpstr>Aventure de dragon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Aventure de dragon</dc:title>
  <dc:creator>andréa osvald</dc:creator>
  <cp:lastModifiedBy>andréa osvald</cp:lastModifiedBy>
  <cp:revision>18</cp:revision>
  <dcterms:created xsi:type="dcterms:W3CDTF">2020-06-19T09:21:04Z</dcterms:created>
  <dcterms:modified xsi:type="dcterms:W3CDTF">2020-07-02T14:53:50Z</dcterms:modified>
</cp:coreProperties>
</file>