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2" r:id="rId3"/>
    <p:sldId id="262" r:id="rId4"/>
    <p:sldId id="303" r:id="rId5"/>
    <p:sldId id="304" r:id="rId6"/>
    <p:sldId id="264" r:id="rId7"/>
    <p:sldId id="263" r:id="rId8"/>
    <p:sldId id="305" r:id="rId9"/>
    <p:sldId id="265" r:id="rId10"/>
    <p:sldId id="274" r:id="rId11"/>
    <p:sldId id="270" r:id="rId12"/>
    <p:sldId id="276" r:id="rId13"/>
    <p:sldId id="271" r:id="rId14"/>
    <p:sldId id="277" r:id="rId15"/>
    <p:sldId id="295" r:id="rId16"/>
    <p:sldId id="300" r:id="rId17"/>
    <p:sldId id="272" r:id="rId18"/>
    <p:sldId id="278" r:id="rId19"/>
    <p:sldId id="293" r:id="rId20"/>
    <p:sldId id="285" r:id="rId21"/>
    <p:sldId id="296" r:id="rId22"/>
    <p:sldId id="287" r:id="rId23"/>
    <p:sldId id="301" r:id="rId24"/>
    <p:sldId id="288" r:id="rId25"/>
    <p:sldId id="273" r:id="rId26"/>
    <p:sldId id="279" r:id="rId27"/>
    <p:sldId id="28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572"/>
    <a:srgbClr val="15BDB7"/>
    <a:srgbClr val="26D3C6"/>
    <a:srgbClr val="1085F9"/>
    <a:srgbClr val="7088C0"/>
    <a:srgbClr val="548235"/>
    <a:srgbClr val="1C96FF"/>
    <a:srgbClr val="FF33CC"/>
    <a:srgbClr val="92D050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5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74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99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6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4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65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27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A3EA-F63A-4C88-8FE5-67EB873CDA9C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F2F6-D80B-4526-A1AB-2087BDA7E5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98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8.gif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8.gif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oile à 5 branches 1">
            <a:hlinkClick r:id="" action="ppaction://hlinkshowjump?jump=nextslide"/>
          </p:cNvPr>
          <p:cNvSpPr/>
          <p:nvPr/>
        </p:nvSpPr>
        <p:spPr>
          <a:xfrm>
            <a:off x="1262743" y="2687234"/>
            <a:ext cx="3722914" cy="3374571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1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Étoile à 5 branches 2">
            <a:hlinkClick r:id="rId3" action="ppaction://hlinksldjump"/>
          </p:cNvPr>
          <p:cNvSpPr/>
          <p:nvPr/>
        </p:nvSpPr>
        <p:spPr>
          <a:xfrm>
            <a:off x="7015391" y="2687233"/>
            <a:ext cx="3722914" cy="3374571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mémorisation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625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phrases en </a:t>
            </a:r>
            <a:r>
              <a:rPr lang="fr-FR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pictos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5" y="1163231"/>
            <a:ext cx="1524003" cy="152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0" y="1163231"/>
            <a:ext cx="1524003" cy="152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35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01" y="1481958"/>
            <a:ext cx="3962072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85" y="610340"/>
            <a:ext cx="7738686" cy="533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7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3539" r="2499" b="3888"/>
          <a:stretch>
            <a:fillRect/>
          </a:stretch>
        </p:blipFill>
        <p:spPr bwMode="auto">
          <a:xfrm>
            <a:off x="283632" y="2414193"/>
            <a:ext cx="3197294" cy="220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23289"/>
          <a:stretch/>
        </p:blipFill>
        <p:spPr>
          <a:xfrm>
            <a:off x="5032494" y="0"/>
            <a:ext cx="7432868" cy="7430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2" y="0"/>
            <a:ext cx="2017951" cy="6986622"/>
          </a:xfrm>
          <a:prstGeom prst="rect">
            <a:avLst/>
          </a:prstGeom>
        </p:spPr>
      </p:pic>
      <p:sp>
        <p:nvSpPr>
          <p:cNvPr id="7" name="Rectangle 6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2954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814547" y="326469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519352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624293" y="0"/>
            <a:ext cx="456770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02954" y="1728788"/>
            <a:ext cx="4140381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91174" y="3371116"/>
            <a:ext cx="194797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008548" y="3400424"/>
            <a:ext cx="194797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02954" y="5099904"/>
            <a:ext cx="4567707" cy="17148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28588" y="2171700"/>
            <a:ext cx="3514725" cy="26146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02756"/>
            <a:ext cx="952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70" y="486345"/>
            <a:ext cx="8325143" cy="5729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71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" y="2306472"/>
            <a:ext cx="3409711" cy="2356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24830"/>
          <a:stretch/>
        </p:blipFill>
        <p:spPr>
          <a:xfrm>
            <a:off x="4903099" y="0"/>
            <a:ext cx="7288901" cy="74360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39" y="0"/>
            <a:ext cx="2019199" cy="6987654"/>
          </a:xfrm>
          <a:prstGeom prst="rect">
            <a:avLst/>
          </a:prstGeom>
        </p:spPr>
      </p:pic>
      <p:sp>
        <p:nvSpPr>
          <p:cNvPr id="6" name="Rectangle 5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699841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38549" y="332678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0143" y="510114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281710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813886" y="0"/>
            <a:ext cx="2378114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29033" y="1672645"/>
            <a:ext cx="4140381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33236" y="3401433"/>
            <a:ext cx="4362307" cy="17563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299630" y="5121772"/>
            <a:ext cx="4892370" cy="1714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261275" y="-42830"/>
            <a:ext cx="2378114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9020" y="2185348"/>
            <a:ext cx="3514725" cy="26146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2" y="3016404"/>
            <a:ext cx="952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2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15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360" y="668445"/>
            <a:ext cx="7809125" cy="5488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0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15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-17479"/>
            <a:ext cx="9390742" cy="7146305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08180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43" y="2047142"/>
            <a:ext cx="3424849" cy="2411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949687" y="-27723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257695" y="1640577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2077351" y="334960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07315" y="496961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5305597" y="28576"/>
            <a:ext cx="6714633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49431" y="5071881"/>
            <a:ext cx="1728788" cy="17746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271587" y="160487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374360" y="336141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544984" y="-13906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963476" y="5071881"/>
            <a:ext cx="2378114" cy="1774672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892307" y="-2325"/>
            <a:ext cx="4140381" cy="1728788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466274" y="1679525"/>
            <a:ext cx="4362307" cy="1756355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273847" y="3382041"/>
            <a:ext cx="4892370" cy="1714866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410865" y="5029051"/>
            <a:ext cx="2378114" cy="1774672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92678" y="1852235"/>
            <a:ext cx="3514725" cy="2832656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0" y="2683291"/>
            <a:ext cx="952500" cy="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13" y="653142"/>
            <a:ext cx="7854250" cy="5461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85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3" y="2440512"/>
            <a:ext cx="3133351" cy="2178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50" y="68783"/>
            <a:ext cx="1911415" cy="6617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146" y="68782"/>
            <a:ext cx="9195929" cy="704563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017955" y="14968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318216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464810" y="4910957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0284" y="164601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38938" y="18007"/>
            <a:ext cx="4567707" cy="1728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522791" y="1658781"/>
            <a:ext cx="4140381" cy="1728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391044" y="3336793"/>
            <a:ext cx="4175595" cy="16348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19611" y="4936163"/>
            <a:ext cx="1890134" cy="1909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856609" y="4961732"/>
            <a:ext cx="1890134" cy="1909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28589" y="2171700"/>
            <a:ext cx="3443962" cy="26146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02756"/>
            <a:ext cx="933323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80" y="400122"/>
            <a:ext cx="8355835" cy="5884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99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6221"/>
          <a:stretch/>
        </p:blipFill>
        <p:spPr>
          <a:xfrm>
            <a:off x="5173557" y="38342"/>
            <a:ext cx="7164404" cy="7389754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26911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e 28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51" y="2171110"/>
            <a:ext cx="3485879" cy="2454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oops.wav"/>
            </a:hlinkClick>
          </p:cNvPr>
          <p:cNvSpPr/>
          <p:nvPr/>
        </p:nvSpPr>
        <p:spPr>
          <a:xfrm>
            <a:off x="3608863" y="28576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193690" y="519352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5402954" y="166978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604928" y="1789049"/>
            <a:ext cx="456770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7836530" y="-11120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13157" y="-4782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0030531" y="24526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370989" y="362122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80253" y="3527603"/>
            <a:ext cx="4567707" cy="1714866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7850757" y="502205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527384" y="5128480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0044758" y="5157788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9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8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6221"/>
          <a:stretch/>
        </p:blipFill>
        <p:spPr>
          <a:xfrm>
            <a:off x="5173557" y="38342"/>
            <a:ext cx="7164404" cy="7389754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26911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29" name="Groupe 28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51" y="2171110"/>
            <a:ext cx="3485879" cy="2454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oops.wav"/>
            </a:hlinkClick>
          </p:cNvPr>
          <p:cNvSpPr/>
          <p:nvPr/>
        </p:nvSpPr>
        <p:spPr>
          <a:xfrm>
            <a:off x="3608863" y="28576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193690" y="519352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5402954" y="166978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604928" y="1789049"/>
            <a:ext cx="456770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7836530" y="-11120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513157" y="-4782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0030531" y="24526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370989" y="362122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80253" y="3527603"/>
            <a:ext cx="4567707" cy="1714866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7850757" y="502205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527384" y="5128480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0044758" y="5157788"/>
            <a:ext cx="1947977" cy="1728788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9020" y="1789050"/>
            <a:ext cx="3568580" cy="3010912"/>
          </a:xfrm>
          <a:prstGeom prst="rect">
            <a:avLst/>
          </a:prstGeom>
          <a:solidFill>
            <a:srgbClr val="108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2" y="2944218"/>
            <a:ext cx="1096872" cy="548436"/>
          </a:xfrm>
          <a:prstGeom prst="rect">
            <a:avLst/>
          </a:prstGeom>
          <a:solidFill>
            <a:srgbClr val="1085F9"/>
          </a:solidFill>
        </p:spPr>
      </p:pic>
    </p:spTree>
    <p:extLst>
      <p:ext uri="{BB962C8B-B14F-4D97-AF65-F5344CB8AC3E}">
        <p14:creationId xmlns:p14="http://schemas.microsoft.com/office/powerpoint/2010/main" val="41154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46" y="560703"/>
            <a:ext cx="7929667" cy="5584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0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2" y="0"/>
            <a:ext cx="9650828" cy="7344229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37825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63" y="2227936"/>
            <a:ext cx="3455487" cy="2433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202378" y="519743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3619026" y="-3036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321604" y="293266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8443270" y="1152165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00296" y="3375095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354081" y="-7726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400143" y="510114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914341" y="3375095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548768" y="-2619"/>
            <a:ext cx="4362307" cy="1756355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299630" y="5121772"/>
            <a:ext cx="4892370" cy="1714866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361730" y="3332265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23802" y="169811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9937847" y="1698116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385236" y="1655286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9020" y="2093486"/>
            <a:ext cx="3609698" cy="2706475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2" y="3016404"/>
            <a:ext cx="952500" cy="476250"/>
          </a:xfrm>
          <a:prstGeom prst="rect">
            <a:avLst/>
          </a:prstGeom>
          <a:solidFill>
            <a:srgbClr val="15BDB7"/>
          </a:solidFill>
        </p:spPr>
      </p:pic>
    </p:spTree>
    <p:extLst>
      <p:ext uri="{BB962C8B-B14F-4D97-AF65-F5344CB8AC3E}">
        <p14:creationId xmlns:p14="http://schemas.microsoft.com/office/powerpoint/2010/main" val="19921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11" y="531885"/>
            <a:ext cx="7934689" cy="5587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94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2551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40" y="2484045"/>
            <a:ext cx="3493317" cy="24601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r="25046"/>
          <a:stretch/>
        </p:blipFill>
        <p:spPr>
          <a:xfrm>
            <a:off x="5347814" y="-1"/>
            <a:ext cx="7095210" cy="7228115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>
              <a:snd r:embed="rId8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269188" y="166978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294119" y="508432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5670194" y="-16261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017517" y="-25874"/>
            <a:ext cx="4140381" cy="1728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63875" y="1566175"/>
            <a:ext cx="4554289" cy="19346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401749" y="5113279"/>
            <a:ext cx="4892370" cy="17148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3261" y="2484045"/>
            <a:ext cx="3514725" cy="26146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3" y="3315101"/>
            <a:ext cx="952500" cy="47625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0" name="Rectangle 29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125026" y="342148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319713" y="3317883"/>
            <a:ext cx="4554289" cy="19346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3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6" y="184374"/>
            <a:ext cx="7961726" cy="76658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" y="2315657"/>
            <a:ext cx="3385755" cy="2355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2812"/>
          <a:stretch/>
        </p:blipFill>
        <p:spPr>
          <a:xfrm>
            <a:off x="5024437" y="0"/>
            <a:ext cx="7477125" cy="74286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87" y="0"/>
            <a:ext cx="2017951" cy="6986622"/>
          </a:xfrm>
          <a:prstGeom prst="rect">
            <a:avLst/>
          </a:prstGeom>
        </p:spPr>
      </p:pic>
      <p:sp>
        <p:nvSpPr>
          <p:cNvPr id="5" name="Rectangle 4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2954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385996" y="330037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871752" y="503277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753501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316687" y="0"/>
            <a:ext cx="4567707" cy="1728788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01596" y="1684144"/>
            <a:ext cx="2214176" cy="1728788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73649" y="3429000"/>
            <a:ext cx="4108640" cy="1728788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62041" y="5113144"/>
            <a:ext cx="2104349" cy="1889546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824021" y="1706466"/>
            <a:ext cx="2214176" cy="1728788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087651" y="5096832"/>
            <a:ext cx="2104349" cy="1714866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193" y="2185988"/>
            <a:ext cx="3514725" cy="2614613"/>
          </a:xfrm>
          <a:prstGeom prst="rect">
            <a:avLst/>
          </a:prstGeom>
          <a:solidFill>
            <a:srgbClr val="708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5" y="3017044"/>
            <a:ext cx="952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01" y="1481958"/>
            <a:ext cx="3962072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0" y="2306472"/>
            <a:ext cx="3409711" cy="2356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24830"/>
          <a:stretch/>
        </p:blipFill>
        <p:spPr>
          <a:xfrm>
            <a:off x="4903099" y="0"/>
            <a:ext cx="7288901" cy="74360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39" y="0"/>
            <a:ext cx="2019199" cy="6987654"/>
          </a:xfrm>
          <a:prstGeom prst="rect">
            <a:avLst/>
          </a:prstGeom>
        </p:spPr>
      </p:pic>
      <p:sp>
        <p:nvSpPr>
          <p:cNvPr id="6" name="Rectangle 5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699841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38549" y="332678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0143" y="510114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281710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813886" y="0"/>
            <a:ext cx="2378114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29033" y="1672645"/>
            <a:ext cx="4140381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333236" y="3401433"/>
            <a:ext cx="4362307" cy="17563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299630" y="5121772"/>
            <a:ext cx="4892370" cy="1714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261275" y="-42830"/>
            <a:ext cx="2378114" cy="1728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15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1" y="-17479"/>
            <a:ext cx="9390742" cy="7146305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08180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43" y="2047142"/>
            <a:ext cx="3424849" cy="2411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949687" y="-27723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257695" y="1640577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2077351" y="334960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07315" y="496961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5305597" y="28576"/>
            <a:ext cx="6714633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49431" y="5071881"/>
            <a:ext cx="1728788" cy="17746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271587" y="160487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374360" y="336141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544984" y="-13906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9963476" y="5071881"/>
            <a:ext cx="2378114" cy="1774672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892307" y="-2325"/>
            <a:ext cx="4140381" cy="1728788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466274" y="1679525"/>
            <a:ext cx="4362307" cy="1756355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273847" y="3382041"/>
            <a:ext cx="4892370" cy="1714866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410865" y="5029051"/>
            <a:ext cx="2378114" cy="1774672"/>
          </a:xfrm>
          <a:prstGeom prst="rect">
            <a:avLst/>
          </a:prstGeom>
          <a:solidFill>
            <a:srgbClr val="C9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0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32" y="0"/>
            <a:ext cx="9650828" cy="7344229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37825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63" y="2227936"/>
            <a:ext cx="3455487" cy="2433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202378" y="519743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3619026" y="-3036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-1321604" y="293266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8443270" y="1152165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noaction">
              <a:snd r:embed="rId9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00296" y="3375095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10354081" y="-7726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5400143" y="510114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914341" y="3375095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548768" y="-2619"/>
            <a:ext cx="4362307" cy="1756355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299630" y="5121772"/>
            <a:ext cx="4892370" cy="1714866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361730" y="3332265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7823802" y="169811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9937847" y="1698116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385236" y="1655286"/>
            <a:ext cx="2378114" cy="1728788"/>
          </a:xfrm>
          <a:prstGeom prst="rect">
            <a:avLst/>
          </a:prstGeom>
          <a:solidFill>
            <a:srgbClr val="15B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6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3539" r="2499" b="3888"/>
          <a:stretch>
            <a:fillRect/>
          </a:stretch>
        </p:blipFill>
        <p:spPr bwMode="auto">
          <a:xfrm>
            <a:off x="283632" y="2414193"/>
            <a:ext cx="3197294" cy="2200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23289"/>
          <a:stretch/>
        </p:blipFill>
        <p:spPr>
          <a:xfrm>
            <a:off x="5032494" y="0"/>
            <a:ext cx="7432868" cy="74305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2" y="0"/>
            <a:ext cx="2017951" cy="6986622"/>
          </a:xfrm>
          <a:prstGeom prst="rect">
            <a:avLst/>
          </a:prstGeom>
        </p:spPr>
      </p:pic>
      <p:sp>
        <p:nvSpPr>
          <p:cNvPr id="7" name="Rectangle 6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2954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814547" y="3264694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519352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624293" y="0"/>
            <a:ext cx="456770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02954" y="1728788"/>
            <a:ext cx="4140381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91174" y="3371116"/>
            <a:ext cx="194797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008548" y="3400424"/>
            <a:ext cx="1947977" cy="1728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02954" y="5099904"/>
            <a:ext cx="4567707" cy="17148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0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73" y="2440512"/>
            <a:ext cx="3133351" cy="2178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50" y="68783"/>
            <a:ext cx="1911415" cy="6617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146" y="68782"/>
            <a:ext cx="9195929" cy="704563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017955" y="14968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193690" y="318216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464810" y="4910957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0284" y="1646012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38938" y="18007"/>
            <a:ext cx="4567707" cy="1728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522791" y="1658781"/>
            <a:ext cx="4140381" cy="1728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391044" y="3336793"/>
            <a:ext cx="4175595" cy="16348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19611" y="4936163"/>
            <a:ext cx="1890134" cy="1909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856609" y="4961732"/>
            <a:ext cx="1890134" cy="19099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5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2551"/>
              </p:ext>
            </p:extLst>
          </p:nvPr>
        </p:nvGraphicFramePr>
        <p:xfrm>
          <a:off x="3726549" y="0"/>
          <a:ext cx="1622322" cy="69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2"/>
              </a:tblGrid>
              <a:tr h="16933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120D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014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  <a:tr h="17959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3779173" y="186780"/>
            <a:ext cx="1648676" cy="6753517"/>
            <a:chOff x="2324903" y="392612"/>
            <a:chExt cx="1459227" cy="651992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1" y="5542339"/>
              <a:ext cx="1060706" cy="106070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9" y="2233369"/>
              <a:ext cx="1078226" cy="718817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85" y="3797951"/>
              <a:ext cx="1082775" cy="93719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21" y="392612"/>
              <a:ext cx="979085" cy="97908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2496897" y="1359456"/>
              <a:ext cx="927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qui…?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24903" y="3123979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que fait…?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88185" y="4863512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 quoi?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82140" y="6543207"/>
              <a:ext cx="1201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où…?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9394" y="427632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5200" y="2131113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70233" y="3854256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28848" y="5569960"/>
              <a:ext cx="41389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40" y="2484045"/>
            <a:ext cx="3493317" cy="24601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r="25046"/>
          <a:stretch/>
        </p:blipFill>
        <p:spPr>
          <a:xfrm>
            <a:off x="5347814" y="-1"/>
            <a:ext cx="7095210" cy="7228115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>
              <a:snd r:embed="rId8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7819657" y="333663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269188" y="166978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10294119" y="5084329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5670194" y="-162613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933702" y="3336633"/>
            <a:ext cx="2378114" cy="1728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017517" y="-25874"/>
            <a:ext cx="4140381" cy="1728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63875" y="1566175"/>
            <a:ext cx="4554289" cy="19346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401749" y="5113279"/>
            <a:ext cx="4892370" cy="17148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381091" y="3293803"/>
            <a:ext cx="2378114" cy="17287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5" y="2315657"/>
            <a:ext cx="3385755" cy="2355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2812"/>
          <a:stretch/>
        </p:blipFill>
        <p:spPr>
          <a:xfrm>
            <a:off x="5024437" y="0"/>
            <a:ext cx="7477125" cy="74286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87" y="0"/>
            <a:ext cx="2017951" cy="6986622"/>
          </a:xfrm>
          <a:prstGeom prst="rect">
            <a:avLst/>
          </a:prstGeom>
        </p:spPr>
      </p:pic>
      <p:sp>
        <p:nvSpPr>
          <p:cNvPr id="5" name="Rectangle 4">
            <a:hlinkClick r:id="" action="ppaction://noaction">
              <a:snd r:embed="rId5" name="oops.wav"/>
            </a:hlinkClick>
          </p:cNvPr>
          <p:cNvSpPr/>
          <p:nvPr/>
        </p:nvSpPr>
        <p:spPr>
          <a:xfrm>
            <a:off x="3780632" y="0"/>
            <a:ext cx="8411368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5402954" y="0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10385996" y="3300378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871752" y="5032771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" action="ppaction://noaction">
              <a:snd r:embed="rId6" name="camera.wav"/>
            </a:hlinkClick>
          </p:cNvPr>
          <p:cNvSpPr/>
          <p:nvPr/>
        </p:nvSpPr>
        <p:spPr>
          <a:xfrm>
            <a:off x="7753501" y="1535906"/>
            <a:ext cx="1728788" cy="1728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316687" y="0"/>
            <a:ext cx="4567707" cy="1728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301596" y="1684144"/>
            <a:ext cx="2214176" cy="1728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73649" y="3429000"/>
            <a:ext cx="4108640" cy="1728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62041" y="5113144"/>
            <a:ext cx="2104349" cy="18895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824021" y="1706466"/>
            <a:ext cx="2214176" cy="1728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087651" y="5096832"/>
            <a:ext cx="2104349" cy="17148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6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119</Words>
  <Application>Microsoft Office PowerPoint</Application>
  <PresentationFormat>Grand écran</PresentationFormat>
  <Paragraphs>68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</dc:creator>
  <cp:lastModifiedBy>CB</cp:lastModifiedBy>
  <cp:revision>41</cp:revision>
  <dcterms:created xsi:type="dcterms:W3CDTF">2018-03-19T07:30:41Z</dcterms:created>
  <dcterms:modified xsi:type="dcterms:W3CDTF">2018-03-26T13:39:32Z</dcterms:modified>
</cp:coreProperties>
</file>