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56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6" r:id="rId15"/>
    <p:sldId id="284" r:id="rId16"/>
    <p:sldId id="285" r:id="rId17"/>
    <p:sldId id="274" r:id="rId18"/>
    <p:sldId id="275" r:id="rId19"/>
    <p:sldId id="276" r:id="rId20"/>
    <p:sldId id="271" r:id="rId21"/>
    <p:sldId id="272" r:id="rId22"/>
    <p:sldId id="280" r:id="rId23"/>
    <p:sldId id="279" r:id="rId24"/>
    <p:sldId id="283" r:id="rId25"/>
    <p:sldId id="288" r:id="rId26"/>
    <p:sldId id="273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107-D0F2-4C69-8F3A-7FC9BB387093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DF8D-1A36-4289-8561-F2FC56904C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107-D0F2-4C69-8F3A-7FC9BB387093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DF8D-1A36-4289-8561-F2FC56904C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107-D0F2-4C69-8F3A-7FC9BB387093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DF8D-1A36-4289-8561-F2FC56904C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107-D0F2-4C69-8F3A-7FC9BB387093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DF8D-1A36-4289-8561-F2FC56904C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107-D0F2-4C69-8F3A-7FC9BB387093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DF8D-1A36-4289-8561-F2FC56904C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107-D0F2-4C69-8F3A-7FC9BB387093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DF8D-1A36-4289-8561-F2FC56904C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107-D0F2-4C69-8F3A-7FC9BB387093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DF8D-1A36-4289-8561-F2FC56904C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107-D0F2-4C69-8F3A-7FC9BB387093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DF8D-1A36-4289-8561-F2FC56904C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107-D0F2-4C69-8F3A-7FC9BB387093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DF8D-1A36-4289-8561-F2FC56904C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107-D0F2-4C69-8F3A-7FC9BB387093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DF8D-1A36-4289-8561-F2FC56904C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107-D0F2-4C69-8F3A-7FC9BB387093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DF8D-1A36-4289-8561-F2FC56904C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9A107-D0F2-4C69-8F3A-7FC9BB387093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DF8D-1A36-4289-8561-F2FC56904C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ediathequesambertlivradoisforez.fr/actualites/actualite/298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ediathequesambertlivradoisforez.fr/actualites/actualite/29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59340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76872"/>
            <a:ext cx="611343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87624" y="5733256"/>
            <a:ext cx="7452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4"/>
              </a:rPr>
              <a:t>https://mediathequesambertlivradoisforez.fr/actualites/actualite/298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ulia_Axel_Covid_FR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887" y="0"/>
            <a:ext cx="84882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ulia_Axel_Covid_FR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887" y="0"/>
            <a:ext cx="84882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ulia_Axel_Covid_FR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887" y="0"/>
            <a:ext cx="84882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ulia_Axel_Covid_FR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887" y="0"/>
            <a:ext cx="84882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59340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324710"/>
            <a:ext cx="6021125" cy="312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87624" y="5733256"/>
            <a:ext cx="7452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4"/>
              </a:rPr>
              <a:t>https://mediathequesambertlivradoisforez.fr/actualites/actualite/298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13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234" y="0"/>
            <a:ext cx="85475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129" y="0"/>
            <a:ext cx="84857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13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011" y="0"/>
            <a:ext cx="849597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13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011" y="0"/>
            <a:ext cx="849597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13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129" y="0"/>
            <a:ext cx="84857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ulia_Axel_Covid_F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887" y="0"/>
            <a:ext cx="84882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13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129" y="0"/>
            <a:ext cx="84857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129" y="0"/>
            <a:ext cx="8485742" cy="6858000"/>
          </a:xfrm>
          <a:prstGeom prst="rect">
            <a:avLst/>
          </a:prstGeom>
        </p:spPr>
      </p:pic>
      <p:pic>
        <p:nvPicPr>
          <p:cNvPr id="3" name="Image 2" descr="img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0"/>
            <a:ext cx="84857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49597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 10 b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011" y="0"/>
            <a:ext cx="849597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 11 b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011" y="0"/>
            <a:ext cx="849597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13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849597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 12 b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129" y="0"/>
            <a:ext cx="84857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Julia_Axel_Covid_FR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887" y="0"/>
            <a:ext cx="84882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Julia_Axel_Covid_F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887" y="0"/>
            <a:ext cx="84882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ulia_Axel_Covid_FR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887" y="0"/>
            <a:ext cx="84882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ulia_Axel_Covid_FR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887" y="0"/>
            <a:ext cx="84882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ulia_Axel_Covid_FR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887" y="0"/>
            <a:ext cx="84882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ulia_Axel_Covid_FR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887" y="0"/>
            <a:ext cx="84882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ulia_Axel_Covid_FR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887" y="0"/>
            <a:ext cx="84882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</Words>
  <Application>Microsoft Office PowerPoint</Application>
  <PresentationFormat>Affichage à l'écran (4:3)</PresentationFormat>
  <Paragraphs>2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Gaëlle</dc:creator>
  <cp:lastModifiedBy>Gaëlle</cp:lastModifiedBy>
  <cp:revision>6</cp:revision>
  <dcterms:created xsi:type="dcterms:W3CDTF">2020-04-30T15:48:50Z</dcterms:created>
  <dcterms:modified xsi:type="dcterms:W3CDTF">2020-04-30T17:46:59Z</dcterms:modified>
</cp:coreProperties>
</file>