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38" r:id="rId2"/>
    <p:sldId id="657" r:id="rId3"/>
    <p:sldId id="319" r:id="rId4"/>
    <p:sldId id="313" r:id="rId5"/>
    <p:sldId id="258" r:id="rId6"/>
    <p:sldId id="311" r:id="rId7"/>
    <p:sldId id="264" r:id="rId8"/>
    <p:sldId id="337" r:id="rId9"/>
    <p:sldId id="294" r:id="rId10"/>
    <p:sldId id="326" r:id="rId11"/>
    <p:sldId id="265" r:id="rId12"/>
    <p:sldId id="304" r:id="rId13"/>
    <p:sldId id="421" r:id="rId14"/>
    <p:sldId id="267" r:id="rId15"/>
    <p:sldId id="324" r:id="rId16"/>
    <p:sldId id="292" r:id="rId17"/>
    <p:sldId id="303" r:id="rId18"/>
    <p:sldId id="322" r:id="rId19"/>
    <p:sldId id="312" r:id="rId20"/>
    <p:sldId id="286" r:id="rId21"/>
    <p:sldId id="429" r:id="rId22"/>
    <p:sldId id="318" r:id="rId23"/>
    <p:sldId id="320" r:id="rId24"/>
    <p:sldId id="422" r:id="rId25"/>
    <p:sldId id="268" r:id="rId26"/>
    <p:sldId id="425" r:id="rId27"/>
    <p:sldId id="427" r:id="rId28"/>
    <p:sldId id="306" r:id="rId29"/>
    <p:sldId id="428" r:id="rId30"/>
    <p:sldId id="269" r:id="rId31"/>
    <p:sldId id="317" r:id="rId32"/>
    <p:sldId id="624" r:id="rId33"/>
    <p:sldId id="309" r:id="rId34"/>
    <p:sldId id="270" r:id="rId35"/>
    <p:sldId id="321" r:id="rId36"/>
    <p:sldId id="273" r:id="rId37"/>
    <p:sldId id="441" r:id="rId38"/>
    <p:sldId id="296" r:id="rId39"/>
    <p:sldId id="310" r:id="rId40"/>
    <p:sldId id="295" r:id="rId41"/>
    <p:sldId id="307" r:id="rId42"/>
    <p:sldId id="271" r:id="rId43"/>
    <p:sldId id="305" r:id="rId44"/>
    <p:sldId id="420" r:id="rId45"/>
    <p:sldId id="263" r:id="rId46"/>
    <p:sldId id="423" r:id="rId47"/>
    <p:sldId id="259" r:id="rId48"/>
    <p:sldId id="262" r:id="rId49"/>
    <p:sldId id="266" r:id="rId50"/>
    <p:sldId id="440" r:id="rId51"/>
    <p:sldId id="335" r:id="rId52"/>
    <p:sldId id="272" r:id="rId53"/>
    <p:sldId id="261" r:id="rId54"/>
    <p:sldId id="274" r:id="rId55"/>
    <p:sldId id="291" r:id="rId56"/>
    <p:sldId id="424" r:id="rId57"/>
    <p:sldId id="290" r:id="rId58"/>
    <p:sldId id="315" r:id="rId59"/>
    <p:sldId id="336" r:id="rId60"/>
    <p:sldId id="327" r:id="rId61"/>
    <p:sldId id="316" r:id="rId62"/>
    <p:sldId id="325" r:id="rId63"/>
    <p:sldId id="323" r:id="rId64"/>
    <p:sldId id="625" r:id="rId65"/>
    <p:sldId id="340" r:id="rId66"/>
    <p:sldId id="350" r:id="rId67"/>
    <p:sldId id="430" r:id="rId68"/>
    <p:sldId id="367" r:id="rId69"/>
    <p:sldId id="391" r:id="rId70"/>
    <p:sldId id="377" r:id="rId71"/>
    <p:sldId id="382" r:id="rId72"/>
    <p:sldId id="342" r:id="rId73"/>
    <p:sldId id="358" r:id="rId74"/>
    <p:sldId id="349" r:id="rId75"/>
    <p:sldId id="369" r:id="rId76"/>
    <p:sldId id="362" r:id="rId77"/>
    <p:sldId id="388" r:id="rId78"/>
    <p:sldId id="351" r:id="rId79"/>
    <p:sldId id="387" r:id="rId80"/>
    <p:sldId id="435" r:id="rId81"/>
    <p:sldId id="376" r:id="rId82"/>
    <p:sldId id="361" r:id="rId83"/>
    <p:sldId id="343" r:id="rId84"/>
    <p:sldId id="385" r:id="rId85"/>
    <p:sldId id="407" r:id="rId86"/>
    <p:sldId id="432" r:id="rId87"/>
    <p:sldId id="443" r:id="rId88"/>
    <p:sldId id="458" r:id="rId89"/>
    <p:sldId id="393" r:id="rId90"/>
    <p:sldId id="357" r:id="rId91"/>
    <p:sldId id="433" r:id="rId92"/>
    <p:sldId id="404" r:id="rId93"/>
    <p:sldId id="394" r:id="rId94"/>
    <p:sldId id="436" r:id="rId95"/>
    <p:sldId id="363" r:id="rId96"/>
    <p:sldId id="626" r:id="rId97"/>
    <p:sldId id="344" r:id="rId98"/>
    <p:sldId id="364" r:id="rId99"/>
    <p:sldId id="365" r:id="rId100"/>
    <p:sldId id="366" r:id="rId101"/>
    <p:sldId id="384" r:id="rId102"/>
    <p:sldId id="389" r:id="rId103"/>
    <p:sldId id="353" r:id="rId104"/>
    <p:sldId id="346" r:id="rId105"/>
    <p:sldId id="368" r:id="rId106"/>
    <p:sldId id="348" r:id="rId107"/>
    <p:sldId id="370" r:id="rId108"/>
    <p:sldId id="371" r:id="rId109"/>
    <p:sldId id="438" r:id="rId110"/>
    <p:sldId id="347" r:id="rId111"/>
    <p:sldId id="373" r:id="rId112"/>
    <p:sldId id="374" r:id="rId113"/>
    <p:sldId id="434" r:id="rId114"/>
    <p:sldId id="405" r:id="rId115"/>
    <p:sldId id="444" r:id="rId116"/>
    <p:sldId id="378" r:id="rId117"/>
    <p:sldId id="379" r:id="rId118"/>
    <p:sldId id="380" r:id="rId119"/>
    <p:sldId id="383" r:id="rId120"/>
    <p:sldId id="341" r:id="rId121"/>
    <p:sldId id="386" r:id="rId122"/>
    <p:sldId id="354" r:id="rId123"/>
    <p:sldId id="392" r:id="rId124"/>
    <p:sldId id="403" r:id="rId125"/>
    <p:sldId id="352" r:id="rId126"/>
    <p:sldId id="372" r:id="rId127"/>
    <p:sldId id="439" r:id="rId128"/>
    <p:sldId id="406" r:id="rId129"/>
    <p:sldId id="431" r:id="rId130"/>
    <p:sldId id="345" r:id="rId131"/>
    <p:sldId id="375" r:id="rId132"/>
    <p:sldId id="627" r:id="rId133"/>
    <p:sldId id="651" r:id="rId134"/>
    <p:sldId id="641" r:id="rId135"/>
    <p:sldId id="654" r:id="rId136"/>
    <p:sldId id="653" r:id="rId137"/>
    <p:sldId id="652" r:id="rId138"/>
    <p:sldId id="655" r:id="rId139"/>
    <p:sldId id="656" r:id="rId140"/>
    <p:sldId id="650" r:id="rId141"/>
    <p:sldId id="645" r:id="rId142"/>
    <p:sldId id="648" r:id="rId143"/>
    <p:sldId id="647" r:id="rId144"/>
    <p:sldId id="646" r:id="rId145"/>
    <p:sldId id="649" r:id="rId146"/>
    <p:sldId id="644" r:id="rId147"/>
    <p:sldId id="643" r:id="rId148"/>
    <p:sldId id="640" r:id="rId149"/>
    <p:sldId id="642" r:id="rId150"/>
    <p:sldId id="639" r:id="rId151"/>
    <p:sldId id="437" r:id="rId152"/>
    <p:sldId id="445" r:id="rId153"/>
    <p:sldId id="447" r:id="rId154"/>
    <p:sldId id="448" r:id="rId155"/>
    <p:sldId id="610" r:id="rId156"/>
    <p:sldId id="314" r:id="rId157"/>
    <p:sldId id="449" r:id="rId158"/>
    <p:sldId id="462" r:id="rId159"/>
    <p:sldId id="297" r:id="rId160"/>
    <p:sldId id="360" r:id="rId161"/>
    <p:sldId id="450" r:id="rId162"/>
    <p:sldId id="454" r:id="rId163"/>
    <p:sldId id="464" r:id="rId164"/>
    <p:sldId id="463" r:id="rId165"/>
    <p:sldId id="451" r:id="rId166"/>
    <p:sldId id="452" r:id="rId167"/>
    <p:sldId id="461" r:id="rId168"/>
    <p:sldId id="453" r:id="rId169"/>
    <p:sldId id="456" r:id="rId170"/>
    <p:sldId id="457" r:id="rId171"/>
    <p:sldId id="459" r:id="rId172"/>
    <p:sldId id="465" r:id="rId173"/>
    <p:sldId id="460" r:id="rId174"/>
    <p:sldId id="628" r:id="rId175"/>
    <p:sldId id="623" r:id="rId176"/>
    <p:sldId id="620" r:id="rId177"/>
    <p:sldId id="622" r:id="rId178"/>
    <p:sldId id="356" r:id="rId179"/>
    <p:sldId id="619" r:id="rId180"/>
    <p:sldId id="614" r:id="rId181"/>
    <p:sldId id="616" r:id="rId182"/>
    <p:sldId id="615" r:id="rId183"/>
    <p:sldId id="613" r:id="rId184"/>
    <p:sldId id="611" r:id="rId185"/>
    <p:sldId id="607" r:id="rId186"/>
    <p:sldId id="609" r:id="rId187"/>
    <p:sldId id="390" r:id="rId188"/>
    <p:sldId id="621" r:id="rId189"/>
    <p:sldId id="608" r:id="rId190"/>
    <p:sldId id="618" r:id="rId191"/>
    <p:sldId id="426" r:id="rId192"/>
    <p:sldId id="606" r:id="rId193"/>
    <p:sldId id="612" r:id="rId194"/>
    <p:sldId id="617" r:id="rId195"/>
    <p:sldId id="629" r:id="rId196"/>
    <p:sldId id="500" r:id="rId197"/>
    <p:sldId id="486" r:id="rId198"/>
    <p:sldId id="491" r:id="rId199"/>
    <p:sldId id="496" r:id="rId200"/>
    <p:sldId id="493" r:id="rId201"/>
    <p:sldId id="501" r:id="rId202"/>
    <p:sldId id="494" r:id="rId203"/>
    <p:sldId id="487" r:id="rId204"/>
    <p:sldId id="502" r:id="rId205"/>
    <p:sldId id="490" r:id="rId206"/>
    <p:sldId id="498" r:id="rId207"/>
    <p:sldId id="489" r:id="rId208"/>
    <p:sldId id="495" r:id="rId209"/>
    <p:sldId id="497" r:id="rId210"/>
    <p:sldId id="488" r:id="rId211"/>
    <p:sldId id="492" r:id="rId212"/>
    <p:sldId id="499" r:id="rId213"/>
    <p:sldId id="630" r:id="rId214"/>
    <p:sldId id="467" r:id="rId215"/>
    <p:sldId id="511" r:id="rId216"/>
    <p:sldId id="506" r:id="rId217"/>
    <p:sldId id="515" r:id="rId218"/>
    <p:sldId id="527" r:id="rId219"/>
    <p:sldId id="507" r:id="rId220"/>
    <p:sldId id="518" r:id="rId221"/>
    <p:sldId id="508" r:id="rId222"/>
    <p:sldId id="469" r:id="rId223"/>
    <p:sldId id="520" r:id="rId224"/>
    <p:sldId id="512" r:id="rId225"/>
    <p:sldId id="472" r:id="rId226"/>
    <p:sldId id="529" r:id="rId227"/>
    <p:sldId id="475" r:id="rId228"/>
    <p:sldId id="526" r:id="rId229"/>
    <p:sldId id="516" r:id="rId230"/>
    <p:sldId id="505" r:id="rId231"/>
    <p:sldId id="519" r:id="rId232"/>
    <p:sldId id="509" r:id="rId233"/>
    <p:sldId id="473" r:id="rId234"/>
    <p:sldId id="522" r:id="rId235"/>
    <p:sldId id="513" r:id="rId236"/>
    <p:sldId id="474" r:id="rId237"/>
    <p:sldId id="514" r:id="rId238"/>
    <p:sldId id="468" r:id="rId239"/>
    <p:sldId id="517" r:id="rId240"/>
    <p:sldId id="470" r:id="rId241"/>
    <p:sldId id="521" r:id="rId242"/>
    <p:sldId id="471" r:id="rId243"/>
    <p:sldId id="523" r:id="rId244"/>
    <p:sldId id="525" r:id="rId245"/>
    <p:sldId id="510" r:id="rId246"/>
    <p:sldId id="524" r:id="rId247"/>
    <p:sldId id="528" r:id="rId248"/>
    <p:sldId id="631" r:id="rId249"/>
    <p:sldId id="476" r:id="rId250"/>
    <p:sldId id="281" r:id="rId251"/>
    <p:sldId id="277" r:id="rId252"/>
    <p:sldId id="479" r:id="rId253"/>
    <p:sldId id="329" r:id="rId254"/>
    <p:sldId id="302" r:id="rId255"/>
    <p:sldId id="289" r:id="rId256"/>
    <p:sldId id="285" r:id="rId257"/>
    <p:sldId id="480" r:id="rId258"/>
    <p:sldId id="283" r:id="rId259"/>
    <p:sldId id="282" r:id="rId260"/>
    <p:sldId id="287" r:id="rId261"/>
    <p:sldId id="484" r:id="rId262"/>
    <p:sldId id="328" r:id="rId263"/>
    <p:sldId id="477" r:id="rId264"/>
    <p:sldId id="280" r:id="rId265"/>
    <p:sldId id="301" r:id="rId266"/>
    <p:sldId id="284" r:id="rId267"/>
    <p:sldId id="275" r:id="rId268"/>
    <p:sldId id="333" r:id="rId269"/>
    <p:sldId id="334" r:id="rId270"/>
    <p:sldId id="331" r:id="rId271"/>
    <p:sldId id="482" r:id="rId272"/>
    <p:sldId id="332" r:id="rId273"/>
    <p:sldId id="483" r:id="rId274"/>
    <p:sldId id="276" r:id="rId275"/>
    <p:sldId id="330" r:id="rId276"/>
    <p:sldId id="298" r:id="rId277"/>
    <p:sldId id="478" r:id="rId278"/>
    <p:sldId id="288" r:id="rId279"/>
    <p:sldId id="299" r:id="rId280"/>
    <p:sldId id="279" r:id="rId281"/>
    <p:sldId id="300" r:id="rId282"/>
    <p:sldId id="481" r:id="rId283"/>
    <p:sldId id="632" r:id="rId284"/>
    <p:sldId id="556" r:id="rId285"/>
    <p:sldId id="580" r:id="rId286"/>
    <p:sldId id="566" r:id="rId287"/>
    <p:sldId id="577" r:id="rId288"/>
    <p:sldId id="568" r:id="rId289"/>
    <p:sldId id="569" r:id="rId290"/>
    <p:sldId id="557" r:id="rId291"/>
    <p:sldId id="576" r:id="rId292"/>
    <p:sldId id="559" r:id="rId293"/>
    <p:sldId id="579" r:id="rId294"/>
    <p:sldId id="563" r:id="rId295"/>
    <p:sldId id="575" r:id="rId296"/>
    <p:sldId id="564" r:id="rId297"/>
    <p:sldId id="567" r:id="rId298"/>
    <p:sldId id="571" r:id="rId299"/>
    <p:sldId id="558" r:id="rId300"/>
    <p:sldId id="572" r:id="rId301"/>
    <p:sldId id="573" r:id="rId302"/>
    <p:sldId id="570" r:id="rId303"/>
    <p:sldId id="562" r:id="rId304"/>
    <p:sldId id="574" r:id="rId305"/>
    <p:sldId id="561" r:id="rId306"/>
    <p:sldId id="565" r:id="rId307"/>
    <p:sldId id="560" r:id="rId308"/>
    <p:sldId id="578" r:id="rId309"/>
    <p:sldId id="633" r:id="rId310"/>
    <p:sldId id="530" r:id="rId311"/>
    <p:sldId id="540" r:id="rId312"/>
    <p:sldId id="550" r:id="rId313"/>
    <p:sldId id="535" r:id="rId314"/>
    <p:sldId id="546" r:id="rId315"/>
    <p:sldId id="531" r:id="rId316"/>
    <p:sldId id="542" r:id="rId317"/>
    <p:sldId id="552" r:id="rId318"/>
    <p:sldId id="539" r:id="rId319"/>
    <p:sldId id="537" r:id="rId320"/>
    <p:sldId id="554" r:id="rId321"/>
    <p:sldId id="534" r:id="rId322"/>
    <p:sldId id="549" r:id="rId323"/>
    <p:sldId id="536" r:id="rId324"/>
    <p:sldId id="551" r:id="rId325"/>
    <p:sldId id="538" r:id="rId326"/>
    <p:sldId id="541" r:id="rId327"/>
    <p:sldId id="547" r:id="rId328"/>
    <p:sldId id="543" r:id="rId329"/>
    <p:sldId id="544" r:id="rId330"/>
    <p:sldId id="533" r:id="rId331"/>
    <p:sldId id="545" r:id="rId332"/>
    <p:sldId id="548" r:id="rId333"/>
    <p:sldId id="532" r:id="rId334"/>
    <p:sldId id="553" r:id="rId335"/>
    <p:sldId id="634" r:id="rId336"/>
    <p:sldId id="582" r:id="rId337"/>
    <p:sldId id="583" r:id="rId338"/>
    <p:sldId id="584" r:id="rId339"/>
    <p:sldId id="585" r:id="rId340"/>
    <p:sldId id="586" r:id="rId341"/>
    <p:sldId id="587" r:id="rId342"/>
    <p:sldId id="588" r:id="rId343"/>
    <p:sldId id="589" r:id="rId344"/>
    <p:sldId id="590" r:id="rId345"/>
    <p:sldId id="592" r:id="rId346"/>
    <p:sldId id="591" r:id="rId347"/>
    <p:sldId id="635" r:id="rId348"/>
    <p:sldId id="594" r:id="rId349"/>
    <p:sldId id="595" r:id="rId350"/>
    <p:sldId id="596" r:id="rId351"/>
    <p:sldId id="597" r:id="rId352"/>
    <p:sldId id="598" r:id="rId353"/>
    <p:sldId id="599" r:id="rId354"/>
    <p:sldId id="600" r:id="rId355"/>
    <p:sldId id="601" r:id="rId356"/>
    <p:sldId id="603" r:id="rId357"/>
    <p:sldId id="604" r:id="rId358"/>
    <p:sldId id="602" r:id="rId359"/>
    <p:sldId id="636" r:id="rId36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BD2931"/>
    <a:srgbClr val="5B3423"/>
    <a:srgbClr val="F01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2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-13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303" Type="http://schemas.openxmlformats.org/officeDocument/2006/relationships/slide" Target="slides/slide302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45" Type="http://schemas.openxmlformats.org/officeDocument/2006/relationships/slide" Target="slides/slide344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35" Type="http://schemas.openxmlformats.org/officeDocument/2006/relationships/slide" Target="slides/slide334.xml"/><Relationship Id="rId356" Type="http://schemas.openxmlformats.org/officeDocument/2006/relationships/slide" Target="slides/slide355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25" Type="http://schemas.openxmlformats.org/officeDocument/2006/relationships/slide" Target="slides/slide324.xml"/><Relationship Id="rId346" Type="http://schemas.openxmlformats.org/officeDocument/2006/relationships/slide" Target="slides/slide345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15" Type="http://schemas.openxmlformats.org/officeDocument/2006/relationships/slide" Target="slides/slide314.xml"/><Relationship Id="rId336" Type="http://schemas.openxmlformats.org/officeDocument/2006/relationships/slide" Target="slides/slide335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358" Type="http://schemas.openxmlformats.org/officeDocument/2006/relationships/slide" Target="slides/slide357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slide" Target="slides/slide337.xml"/><Relationship Id="rId359" Type="http://schemas.openxmlformats.org/officeDocument/2006/relationships/slide" Target="slides/slide358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3" Type="http://schemas.openxmlformats.org/officeDocument/2006/relationships/slide" Target="slides/slide31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334" Type="http://schemas.openxmlformats.org/officeDocument/2006/relationships/slide" Target="slides/slide333.xml"/><Relationship Id="rId350" Type="http://schemas.openxmlformats.org/officeDocument/2006/relationships/slide" Target="slides/slide349.xml"/><Relationship Id="rId355" Type="http://schemas.openxmlformats.org/officeDocument/2006/relationships/slide" Target="slides/slide35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presProps" Target="presProps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viewProps" Target="viewProps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theme" Target="theme/theme1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75C7-17EF-4F6A-AD66-88E4A48912C8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5BA7-AF3A-4212-901E-54E9DF5F5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83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75C7-17EF-4F6A-AD66-88E4A48912C8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5BA7-AF3A-4212-901E-54E9DF5F5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79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75C7-17EF-4F6A-AD66-88E4A48912C8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5BA7-AF3A-4212-901E-54E9DF5F5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75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75C7-17EF-4F6A-AD66-88E4A48912C8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5BA7-AF3A-4212-901E-54E9DF5F5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79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75C7-17EF-4F6A-AD66-88E4A48912C8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5BA7-AF3A-4212-901E-54E9DF5F5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56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75C7-17EF-4F6A-AD66-88E4A48912C8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5BA7-AF3A-4212-901E-54E9DF5F5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49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75C7-17EF-4F6A-AD66-88E4A48912C8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5BA7-AF3A-4212-901E-54E9DF5F5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93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75C7-17EF-4F6A-AD66-88E4A48912C8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5BA7-AF3A-4212-901E-54E9DF5F5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62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75C7-17EF-4F6A-AD66-88E4A48912C8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5BA7-AF3A-4212-901E-54E9DF5F5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55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75C7-17EF-4F6A-AD66-88E4A48912C8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5BA7-AF3A-4212-901E-54E9DF5F5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23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75C7-17EF-4F6A-AD66-88E4A48912C8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25BA7-AF3A-4212-901E-54E9DF5F5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37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D75C7-17EF-4F6A-AD66-88E4A48912C8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25BA7-AF3A-4212-901E-54E9DF5F5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69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3.xml"/><Relationship Id="rId13" Type="http://schemas.openxmlformats.org/officeDocument/2006/relationships/slide" Target="slide249.xml"/><Relationship Id="rId18" Type="http://schemas.openxmlformats.org/officeDocument/2006/relationships/image" Target="../media/image4.gif"/><Relationship Id="rId3" Type="http://schemas.openxmlformats.org/officeDocument/2006/relationships/image" Target="../media/image2.png"/><Relationship Id="rId7" Type="http://schemas.openxmlformats.org/officeDocument/2006/relationships/slide" Target="slide97.xml"/><Relationship Id="rId12" Type="http://schemas.openxmlformats.org/officeDocument/2006/relationships/slide" Target="slide214.xml"/><Relationship Id="rId17" Type="http://schemas.openxmlformats.org/officeDocument/2006/relationships/slide" Target="slide348.xml"/><Relationship Id="rId2" Type="http://schemas.openxmlformats.org/officeDocument/2006/relationships/image" Target="../media/image1.jpg"/><Relationship Id="rId16" Type="http://schemas.openxmlformats.org/officeDocument/2006/relationships/slide" Target="slide3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5.xml"/><Relationship Id="rId11" Type="http://schemas.openxmlformats.org/officeDocument/2006/relationships/slide" Target="slide196.xml"/><Relationship Id="rId5" Type="http://schemas.openxmlformats.org/officeDocument/2006/relationships/slide" Target="slide3.xml"/><Relationship Id="rId15" Type="http://schemas.openxmlformats.org/officeDocument/2006/relationships/slide" Target="slide310.xml"/><Relationship Id="rId10" Type="http://schemas.openxmlformats.org/officeDocument/2006/relationships/slide" Target="slide175.xml"/><Relationship Id="rId4" Type="http://schemas.openxmlformats.org/officeDocument/2006/relationships/image" Target="../media/image3.png"/><Relationship Id="rId9" Type="http://schemas.openxmlformats.org/officeDocument/2006/relationships/slide" Target="slide151.xml"/><Relationship Id="rId14" Type="http://schemas.openxmlformats.org/officeDocument/2006/relationships/slide" Target="slide28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 10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802" y="651847"/>
            <a:ext cx="1125331" cy="1339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3783898" y="215398"/>
            <a:ext cx="5158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Où sont les sons?</a:t>
            </a:r>
            <a:endParaRPr lang="fr-F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506436" y="2122510"/>
            <a:ext cx="2771024" cy="1434904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Mots de 2 syllabes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506436" y="3688397"/>
            <a:ext cx="2771024" cy="1434904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Mots de 3 syllabes</a:t>
            </a: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06436" y="556623"/>
            <a:ext cx="2771024" cy="1434904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Mots de 1 syllabe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357376" y="1006789"/>
            <a:ext cx="1069144" cy="8299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1519311" y="1274075"/>
            <a:ext cx="154744" cy="15474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1818171" y="1281109"/>
            <a:ext cx="154744" cy="15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2096086" y="1267041"/>
            <a:ext cx="154744" cy="15474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/>
          <p:cNvSpPr/>
          <p:nvPr/>
        </p:nvSpPr>
        <p:spPr>
          <a:xfrm>
            <a:off x="506436" y="5254283"/>
            <a:ext cx="2771024" cy="1434904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Mot de 4 syllabes</a:t>
            </a: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2096086" y="2624574"/>
            <a:ext cx="1069144" cy="8299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2258021" y="2891860"/>
            <a:ext cx="154744" cy="15474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2556881" y="2898894"/>
            <a:ext cx="154744" cy="15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2834796" y="2884826"/>
            <a:ext cx="154744" cy="15474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714326" y="2610980"/>
            <a:ext cx="1069144" cy="8299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914400" y="2898894"/>
            <a:ext cx="225083" cy="14067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1371600" y="2884826"/>
            <a:ext cx="225083" cy="14067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714326" y="4142646"/>
            <a:ext cx="1069144" cy="8299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1156517" y="4437209"/>
            <a:ext cx="225083" cy="14067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à coins arrondis 41"/>
          <p:cNvSpPr/>
          <p:nvPr/>
        </p:nvSpPr>
        <p:spPr>
          <a:xfrm>
            <a:off x="2060916" y="4142171"/>
            <a:ext cx="1069144" cy="8299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2222851" y="4409457"/>
            <a:ext cx="154744" cy="15474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2521711" y="4416491"/>
            <a:ext cx="154744" cy="15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2799626" y="4402423"/>
            <a:ext cx="154744" cy="15474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à coins arrondis 45"/>
          <p:cNvSpPr/>
          <p:nvPr/>
        </p:nvSpPr>
        <p:spPr>
          <a:xfrm>
            <a:off x="1987139" y="5717753"/>
            <a:ext cx="1069144" cy="8299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2149074" y="5985039"/>
            <a:ext cx="154744" cy="15474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2447934" y="5992073"/>
            <a:ext cx="154744" cy="15474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2725849" y="5978005"/>
            <a:ext cx="154744" cy="15474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1487735" y="4437209"/>
            <a:ext cx="225083" cy="14067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à coins arrondis 51"/>
          <p:cNvSpPr/>
          <p:nvPr/>
        </p:nvSpPr>
        <p:spPr>
          <a:xfrm>
            <a:off x="714326" y="5731820"/>
            <a:ext cx="1069144" cy="8299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756528" y="6069445"/>
            <a:ext cx="225083" cy="14067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825300" y="4437209"/>
            <a:ext cx="225083" cy="14067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1023710" y="6069445"/>
            <a:ext cx="225083" cy="14067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1290892" y="6069445"/>
            <a:ext cx="225083" cy="14067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1558074" y="6069445"/>
            <a:ext cx="225083" cy="14067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à coins arrondis 58"/>
          <p:cNvSpPr/>
          <p:nvPr/>
        </p:nvSpPr>
        <p:spPr>
          <a:xfrm>
            <a:off x="4262509" y="1711887"/>
            <a:ext cx="3502856" cy="2040764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Place des sons dans le mot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74" name="Imag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915" y="2188193"/>
            <a:ext cx="2391431" cy="1303537"/>
          </a:xfrm>
          <a:prstGeom prst="rect">
            <a:avLst/>
          </a:prstGeom>
        </p:spPr>
      </p:pic>
      <p:sp>
        <p:nvSpPr>
          <p:cNvPr id="75" name="Rectangle à coins arrondis 74"/>
          <p:cNvSpPr/>
          <p:nvPr/>
        </p:nvSpPr>
        <p:spPr>
          <a:xfrm>
            <a:off x="4262509" y="4204531"/>
            <a:ext cx="3502856" cy="2040764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Place des sons dans les syllabes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76" name="Imag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915" y="4690096"/>
            <a:ext cx="2275374" cy="1281639"/>
          </a:xfrm>
          <a:prstGeom prst="rect">
            <a:avLst/>
          </a:prstGeom>
        </p:spPr>
      </p:pic>
      <p:sp>
        <p:nvSpPr>
          <p:cNvPr id="78" name="Ellipse 77"/>
          <p:cNvSpPr/>
          <p:nvPr/>
        </p:nvSpPr>
        <p:spPr>
          <a:xfrm>
            <a:off x="6923135" y="5529261"/>
            <a:ext cx="618979" cy="618979"/>
          </a:xfrm>
          <a:prstGeom prst="ellipse">
            <a:avLst/>
          </a:prstGeom>
          <a:solidFill>
            <a:srgbClr val="1F4E7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B</a:t>
            </a:r>
            <a:endParaRPr lang="fr-FR" sz="3200" dirty="0"/>
          </a:p>
        </p:txBody>
      </p:sp>
      <p:sp>
        <p:nvSpPr>
          <p:cNvPr id="79" name="Ellipse 78"/>
          <p:cNvSpPr/>
          <p:nvPr/>
        </p:nvSpPr>
        <p:spPr>
          <a:xfrm>
            <a:off x="6923135" y="4690096"/>
            <a:ext cx="618979" cy="618979"/>
          </a:xfrm>
          <a:prstGeom prst="ellipse">
            <a:avLst/>
          </a:prstGeom>
          <a:solidFill>
            <a:srgbClr val="1F4E7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A</a:t>
            </a:r>
            <a:endParaRPr lang="fr-FR" sz="3200" dirty="0"/>
          </a:p>
        </p:txBody>
      </p:sp>
      <p:sp>
        <p:nvSpPr>
          <p:cNvPr id="80" name="Ellipse 79"/>
          <p:cNvSpPr/>
          <p:nvPr/>
        </p:nvSpPr>
        <p:spPr>
          <a:xfrm>
            <a:off x="6998751" y="3015951"/>
            <a:ext cx="618979" cy="618979"/>
          </a:xfrm>
          <a:prstGeom prst="ellipse">
            <a:avLst/>
          </a:prstGeom>
          <a:solidFill>
            <a:srgbClr val="1F4E7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B</a:t>
            </a:r>
            <a:endParaRPr lang="fr-FR" sz="3200" dirty="0"/>
          </a:p>
        </p:txBody>
      </p:sp>
      <p:sp>
        <p:nvSpPr>
          <p:cNvPr id="81" name="Ellipse 80"/>
          <p:cNvSpPr/>
          <p:nvPr/>
        </p:nvSpPr>
        <p:spPr>
          <a:xfrm>
            <a:off x="6998751" y="2176786"/>
            <a:ext cx="618979" cy="618979"/>
          </a:xfrm>
          <a:prstGeom prst="ellipse">
            <a:avLst/>
          </a:prstGeom>
          <a:solidFill>
            <a:srgbClr val="1F4E7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A</a:t>
            </a:r>
            <a:endParaRPr lang="fr-FR" sz="3200" dirty="0"/>
          </a:p>
        </p:txBody>
      </p:sp>
      <p:sp>
        <p:nvSpPr>
          <p:cNvPr id="82" name="Rectangle à coins arrondis 81"/>
          <p:cNvSpPr/>
          <p:nvPr/>
        </p:nvSpPr>
        <p:spPr>
          <a:xfrm>
            <a:off x="8229598" y="2931401"/>
            <a:ext cx="3502856" cy="2040764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Place des sons dans le mot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ou dans la syllabe </a:t>
            </a:r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3" name="Ellipse 82"/>
          <p:cNvSpPr/>
          <p:nvPr/>
        </p:nvSpPr>
        <p:spPr>
          <a:xfrm>
            <a:off x="8745735" y="4107001"/>
            <a:ext cx="618979" cy="618979"/>
          </a:xfrm>
          <a:prstGeom prst="ellipse">
            <a:avLst/>
          </a:prstGeom>
          <a:solidFill>
            <a:srgbClr val="1F4E7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A</a:t>
            </a:r>
            <a:endParaRPr lang="fr-FR" sz="3200" dirty="0"/>
          </a:p>
        </p:txBody>
      </p:sp>
      <p:sp>
        <p:nvSpPr>
          <p:cNvPr id="84" name="Ellipse 83"/>
          <p:cNvSpPr/>
          <p:nvPr/>
        </p:nvSpPr>
        <p:spPr>
          <a:xfrm>
            <a:off x="9751802" y="4126622"/>
            <a:ext cx="618979" cy="618979"/>
          </a:xfrm>
          <a:prstGeom prst="ellipse">
            <a:avLst/>
          </a:prstGeom>
          <a:solidFill>
            <a:srgbClr val="1F4E7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B</a:t>
            </a:r>
            <a:endParaRPr lang="fr-FR" sz="3200" dirty="0"/>
          </a:p>
        </p:txBody>
      </p:sp>
      <p:sp>
        <p:nvSpPr>
          <p:cNvPr id="85" name="Ellipse 84"/>
          <p:cNvSpPr/>
          <p:nvPr/>
        </p:nvSpPr>
        <p:spPr>
          <a:xfrm>
            <a:off x="10757870" y="4134370"/>
            <a:ext cx="618979" cy="618979"/>
          </a:xfrm>
          <a:prstGeom prst="ellipse">
            <a:avLst/>
          </a:prstGeom>
          <a:solidFill>
            <a:srgbClr val="1F4E7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C</a:t>
            </a:r>
            <a:endParaRPr lang="fr-FR" sz="3200" dirty="0"/>
          </a:p>
        </p:txBody>
      </p:sp>
      <p:sp>
        <p:nvSpPr>
          <p:cNvPr id="86" name="Rectangle 85">
            <a:hlinkClick r:id="" action="ppaction://noaction" highlightClick="1"/>
          </p:cNvPr>
          <p:cNvSpPr/>
          <p:nvPr/>
        </p:nvSpPr>
        <p:spPr>
          <a:xfrm>
            <a:off x="31171" y="25568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hlinkClick r:id="rId5" action="ppaction://hlinksldjump"/>
          </p:cNvPr>
          <p:cNvSpPr/>
          <p:nvPr/>
        </p:nvSpPr>
        <p:spPr>
          <a:xfrm>
            <a:off x="6879099" y="2040101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hlinkClick r:id="rId5" action="ppaction://hlinksldjump"/>
          </p:cNvPr>
          <p:cNvSpPr/>
          <p:nvPr/>
        </p:nvSpPr>
        <p:spPr>
          <a:xfrm>
            <a:off x="6822984" y="2925034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hlinkClick r:id="rId6" action="ppaction://hlinksldjump"/>
          </p:cNvPr>
          <p:cNvSpPr/>
          <p:nvPr/>
        </p:nvSpPr>
        <p:spPr>
          <a:xfrm>
            <a:off x="6707945" y="453673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hlinkClick r:id="rId7" action="ppaction://hlinksldjump"/>
          </p:cNvPr>
          <p:cNvSpPr/>
          <p:nvPr/>
        </p:nvSpPr>
        <p:spPr>
          <a:xfrm>
            <a:off x="6822984" y="5351992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hlinkClick r:id="rId8" action="ppaction://hlinksldjump"/>
          </p:cNvPr>
          <p:cNvSpPr/>
          <p:nvPr/>
        </p:nvSpPr>
        <p:spPr>
          <a:xfrm>
            <a:off x="8561636" y="3973358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hlinkClick r:id="rId9" action="ppaction://hlinksldjump"/>
          </p:cNvPr>
          <p:cNvSpPr/>
          <p:nvPr/>
        </p:nvSpPr>
        <p:spPr>
          <a:xfrm>
            <a:off x="9659753" y="3887472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hlinkClick r:id="rId10" action="ppaction://hlinksldjump"/>
          </p:cNvPr>
          <p:cNvSpPr/>
          <p:nvPr/>
        </p:nvSpPr>
        <p:spPr>
          <a:xfrm>
            <a:off x="10637302" y="3865605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à coins arrondis 93">
            <a:hlinkClick r:id="rId11" action="ppaction://hlinksldjump" highlightClick="1"/>
          </p:cNvPr>
          <p:cNvSpPr/>
          <p:nvPr/>
        </p:nvSpPr>
        <p:spPr>
          <a:xfrm>
            <a:off x="714326" y="677063"/>
            <a:ext cx="2415734" cy="1159720"/>
          </a:xfrm>
          <a:prstGeom prst="roundRect">
            <a:avLst/>
          </a:pr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Rectangle à coins arrondis 94">
            <a:hlinkClick r:id="rId12" action="ppaction://hlinksldjump" highlightClick="1"/>
          </p:cNvPr>
          <p:cNvSpPr/>
          <p:nvPr/>
        </p:nvSpPr>
        <p:spPr>
          <a:xfrm>
            <a:off x="686036" y="2442736"/>
            <a:ext cx="1195284" cy="1052991"/>
          </a:xfrm>
          <a:prstGeom prst="roundRect">
            <a:avLst/>
          </a:pr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Rectangle à coins arrondis 95">
            <a:hlinkClick r:id="rId13" action="ppaction://hlinksldjump" highlightClick="1"/>
          </p:cNvPr>
          <p:cNvSpPr/>
          <p:nvPr/>
        </p:nvSpPr>
        <p:spPr>
          <a:xfrm>
            <a:off x="2008631" y="2358330"/>
            <a:ext cx="1195284" cy="1052991"/>
          </a:xfrm>
          <a:prstGeom prst="roundRect">
            <a:avLst/>
          </a:pr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Rectangle à coins arrondis 96">
            <a:hlinkClick r:id="rId14" action="ppaction://hlinksldjump" highlightClick="1"/>
          </p:cNvPr>
          <p:cNvSpPr/>
          <p:nvPr/>
        </p:nvSpPr>
        <p:spPr>
          <a:xfrm>
            <a:off x="688222" y="4099869"/>
            <a:ext cx="1195284" cy="1052991"/>
          </a:xfrm>
          <a:prstGeom prst="roundRect">
            <a:avLst/>
          </a:pr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Rectangle à coins arrondis 97">
            <a:hlinkClick r:id="rId15" action="ppaction://hlinksldjump" highlightClick="1"/>
          </p:cNvPr>
          <p:cNvSpPr/>
          <p:nvPr/>
        </p:nvSpPr>
        <p:spPr>
          <a:xfrm>
            <a:off x="1967569" y="4059852"/>
            <a:ext cx="1195284" cy="1052991"/>
          </a:xfrm>
          <a:prstGeom prst="roundRect">
            <a:avLst/>
          </a:pr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Rectangle à coins arrondis 98">
            <a:hlinkClick r:id="rId16" action="ppaction://hlinksldjump" highlightClick="1"/>
          </p:cNvPr>
          <p:cNvSpPr/>
          <p:nvPr/>
        </p:nvSpPr>
        <p:spPr>
          <a:xfrm>
            <a:off x="721908" y="5606253"/>
            <a:ext cx="1195284" cy="1052991"/>
          </a:xfrm>
          <a:prstGeom prst="roundRect">
            <a:avLst/>
          </a:pr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 à coins arrondis 99">
            <a:hlinkClick r:id="rId17" action="ppaction://hlinksldjump" highlightClick="1"/>
          </p:cNvPr>
          <p:cNvSpPr/>
          <p:nvPr/>
        </p:nvSpPr>
        <p:spPr>
          <a:xfrm>
            <a:off x="2005036" y="5706916"/>
            <a:ext cx="1195284" cy="1052991"/>
          </a:xfrm>
          <a:prstGeom prst="roundRect">
            <a:avLst/>
          </a:pr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1" name="Image 100"/>
          <p:cNvPicPr>
            <a:picLocks noChangeAspect="1"/>
          </p:cNvPicPr>
          <p:nvPr/>
        </p:nvPicPr>
        <p:blipFill>
          <a:blip r:embed="rId18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352" y="6031625"/>
            <a:ext cx="981434" cy="79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8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477065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595509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41784" y="437202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7358621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958313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076757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09" y="1413233"/>
            <a:ext cx="1796825" cy="1883568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9071779" y="4871182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05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81" y="1413233"/>
            <a:ext cx="1534130" cy="162501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5233800" y="50396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1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1" y="1222212"/>
            <a:ext cx="3215105" cy="28943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222212"/>
            <a:ext cx="1978902" cy="191680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5890845" y="50396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54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64" y="1413233"/>
            <a:ext cx="4502328" cy="22904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61" y="1222212"/>
            <a:ext cx="1639939" cy="17093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168787" y="5090917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36" y="1360265"/>
            <a:ext cx="1832840" cy="185352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959295" y="495011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43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073" y="1191470"/>
            <a:ext cx="1697602" cy="177088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6802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5471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53533" y="50468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46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413233"/>
            <a:ext cx="1806722" cy="182768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5225495" y="50468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87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16" y="1413233"/>
            <a:ext cx="1487499" cy="171263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6802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5471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53533" y="4860461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43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78" y="1309994"/>
            <a:ext cx="1577742" cy="179896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959295" y="5058875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8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3" y="1425613"/>
            <a:ext cx="1637183" cy="16556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38148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5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20" y="1171728"/>
            <a:ext cx="1600790" cy="18103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21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4847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373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9795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915381" y="4847394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5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47" y="1552167"/>
            <a:ext cx="2874506" cy="208868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27" y="1320544"/>
            <a:ext cx="1611207" cy="1716033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3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60" y="1413234"/>
            <a:ext cx="1798315" cy="178602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6802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5471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15556" y="4847394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42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09" y="1309728"/>
            <a:ext cx="1764685" cy="182741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959295" y="5058875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7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05" y="1287091"/>
            <a:ext cx="3610407" cy="325377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99" y="1260153"/>
            <a:ext cx="1874844" cy="187925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854395" y="50396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7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05" y="1144027"/>
            <a:ext cx="1861385" cy="18657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21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4847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373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9795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92949" y="4847394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27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30" y="1780271"/>
            <a:ext cx="3609000" cy="2196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23" y="1413233"/>
            <a:ext cx="1393419" cy="15887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68745" y="50588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621345" y="50588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621345" y="4847394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68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54" y="1374442"/>
            <a:ext cx="1475347" cy="18217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21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4847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373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9795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4796750" y="5081540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10054550" y="50269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08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05" y="1287091"/>
            <a:ext cx="3610407" cy="32537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54" y="1413233"/>
            <a:ext cx="1513075" cy="160271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38148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5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05" y="1287091"/>
            <a:ext cx="3610407" cy="32537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09" y="1504218"/>
            <a:ext cx="1696909" cy="166468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174545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168787" y="502086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9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05" y="1287091"/>
            <a:ext cx="3610407" cy="32537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02" y="1413233"/>
            <a:ext cx="1538255" cy="15703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764745" y="50396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57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1" y="1222212"/>
            <a:ext cx="3215105" cy="28943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09" y="1413233"/>
            <a:ext cx="1774300" cy="179488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854395" y="50396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2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55" y="1413233"/>
            <a:ext cx="1651520" cy="1717143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55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41784" y="437202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09" y="1413233"/>
            <a:ext cx="1796825" cy="188356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6802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5471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281565" y="49380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50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1" y="1222212"/>
            <a:ext cx="3215105" cy="28943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8" y="1365706"/>
            <a:ext cx="1801328" cy="178901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38148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69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41" y="1413233"/>
            <a:ext cx="1691885" cy="170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978349" y="485430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5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64" y="1413233"/>
            <a:ext cx="4502328" cy="229046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21" y="1413233"/>
            <a:ext cx="1550061" cy="165090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854395" y="4976595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41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30" y="1780271"/>
            <a:ext cx="3609000" cy="2196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27" y="1413233"/>
            <a:ext cx="1807148" cy="17728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68745" y="50588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621345" y="50588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38148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6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44" y="1159850"/>
            <a:ext cx="1608578" cy="183411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5042744" y="4950112"/>
            <a:ext cx="3721427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1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04" y="1413233"/>
            <a:ext cx="1539521" cy="163968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38148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9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54" y="1374442"/>
            <a:ext cx="1475347" cy="18217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21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4847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373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9795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4796750" y="5081540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10054550" y="50269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81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30" y="1780271"/>
            <a:ext cx="3609000" cy="2196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46" y="1413233"/>
            <a:ext cx="1470134" cy="16047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68745" y="50588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621345" y="50588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583330" y="482783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16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113450"/>
            <a:ext cx="1838180" cy="19269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21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4847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373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9795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549350" y="4967458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2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20" y="1295354"/>
            <a:ext cx="1557408" cy="1816291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4544836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763267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5822236" y="5043053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616505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7945984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8739126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9843600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1381176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10612388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8677501" y="4996141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39" y="1175220"/>
            <a:ext cx="1546336" cy="180337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6802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5471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477065" y="492369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50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05" y="1287091"/>
            <a:ext cx="3610407" cy="32537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09" y="1504218"/>
            <a:ext cx="1696909" cy="166468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169274" y="5113617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78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uton d'action : Début 4">
            <a:hlinkClick r:id="" action="ppaction://hlinkshowjump?jump=firstslide" highlightClick="1"/>
          </p:cNvPr>
          <p:cNvSpPr/>
          <p:nvPr/>
        </p:nvSpPr>
        <p:spPr>
          <a:xfrm>
            <a:off x="323558" y="5598941"/>
            <a:ext cx="1744393" cy="900333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outon d’action : Suivant 5">
            <a:hlinkClick r:id="" action="ppaction://hlinkshowjump?jump=nextslide" highlightClick="1"/>
          </p:cNvPr>
          <p:cNvSpPr/>
          <p:nvPr/>
        </p:nvSpPr>
        <p:spPr>
          <a:xfrm>
            <a:off x="9917724" y="5598941"/>
            <a:ext cx="1786596" cy="886265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85" y="1505244"/>
            <a:ext cx="4409752" cy="275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60" y="1413234"/>
            <a:ext cx="1798315" cy="178602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6802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5471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15556" y="4847394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7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64" y="1413233"/>
            <a:ext cx="4502328" cy="229046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27" y="1413233"/>
            <a:ext cx="1428258" cy="16285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854395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4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20" y="1171728"/>
            <a:ext cx="1600790" cy="1810364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4544836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763267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822236" y="5043053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616505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7945984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8739126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9843600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11381176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0612388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44" y="1159850"/>
            <a:ext cx="1608578" cy="183411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5042744" y="4950112"/>
            <a:ext cx="3721427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37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113996" y="5136054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926434" y="510655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609021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8421459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9279112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05" y="1287091"/>
            <a:ext cx="3610407" cy="32537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09" y="1504218"/>
            <a:ext cx="1696909" cy="1664689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5926434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2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54" y="1374442"/>
            <a:ext cx="1475347" cy="18217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802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85471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477065" y="492369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1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81" y="1413233"/>
            <a:ext cx="1534130" cy="162501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5233800" y="50396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47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582085" y="511035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719939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199554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99910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417053" y="510612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0278273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7896495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78" y="1309994"/>
            <a:ext cx="1577742" cy="1798960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0239208" y="4983849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01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47" y="1552167"/>
            <a:ext cx="2874506" cy="208868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99" y="1260153"/>
            <a:ext cx="1874844" cy="187925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8907590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32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832765" y="4969088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866748" y="496908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487" y="1591652"/>
            <a:ext cx="2862688" cy="294343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8798782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54" y="1374442"/>
            <a:ext cx="1475347" cy="1821724"/>
          </a:xfrm>
          <a:prstGeom prst="rect">
            <a:avLst/>
          </a:prstGeom>
        </p:spPr>
      </p:pic>
      <p:sp>
        <p:nvSpPr>
          <p:cNvPr id="12" name="Rectangle 1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8660733" y="4802158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05" y="1287091"/>
            <a:ext cx="3610407" cy="325377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99" y="1260153"/>
            <a:ext cx="1874844" cy="187925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854395" y="50396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62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70" y="1130974"/>
            <a:ext cx="1776305" cy="18918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21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4847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373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9795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10054550" y="50269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1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617809" y="507485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505281" y="507459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8392753" y="507459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821" y="1874898"/>
            <a:ext cx="3609000" cy="2421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65" y="1219449"/>
            <a:ext cx="1929027" cy="1978954"/>
          </a:xfrm>
          <a:prstGeom prst="rect">
            <a:avLst/>
          </a:prstGeom>
        </p:spPr>
      </p:pic>
      <p:sp>
        <p:nvSpPr>
          <p:cNvPr id="12" name="Rectangle 1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6610190" y="5005574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3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81" y="1413233"/>
            <a:ext cx="1534130" cy="162501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5233800" y="50396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57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477065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595509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41784" y="437202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7358621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958313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076757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09" y="1413233"/>
            <a:ext cx="1796825" cy="1883568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9071779" y="4871182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14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44" y="1159850"/>
            <a:ext cx="1608578" cy="1834119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4990890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7570690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28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142398"/>
            <a:ext cx="1852147" cy="186902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6802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5471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477065" y="492369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5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73001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824442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8635590" y="506859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98" y="1457759"/>
            <a:ext cx="2417690" cy="3107352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9541164" y="506859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91" y="1168580"/>
            <a:ext cx="1855535" cy="1842855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8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477065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595509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7358621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958313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076757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142398"/>
            <a:ext cx="1852147" cy="1869023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5595509" y="4802158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1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uton d'action : Début 4">
            <a:hlinkClick r:id="" action="ppaction://hlinkshowjump?jump=firstslide" highlightClick="1"/>
          </p:cNvPr>
          <p:cNvSpPr/>
          <p:nvPr/>
        </p:nvSpPr>
        <p:spPr>
          <a:xfrm>
            <a:off x="323558" y="5598941"/>
            <a:ext cx="1744393" cy="900333"/>
          </a:xfrm>
          <a:prstGeom prst="actionButtonBeginning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outon d’action : Suivant 5">
            <a:hlinkClick r:id="" action="ppaction://hlinkshowjump?jump=nextslide" highlightClick="1"/>
          </p:cNvPr>
          <p:cNvSpPr/>
          <p:nvPr/>
        </p:nvSpPr>
        <p:spPr>
          <a:xfrm>
            <a:off x="9917724" y="5598941"/>
            <a:ext cx="1786596" cy="886265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162175"/>
            <a:ext cx="47625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2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70" y="1130974"/>
            <a:ext cx="1776305" cy="18918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21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4847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373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9795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10054550" y="50269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4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47" y="1552167"/>
            <a:ext cx="2874506" cy="208868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27" y="1320544"/>
            <a:ext cx="1611207" cy="1716033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49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05" y="1144027"/>
            <a:ext cx="1861385" cy="18657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21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4847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373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9795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92949" y="4847394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43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44" y="1159850"/>
            <a:ext cx="1608578" cy="183411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5042744" y="4950112"/>
            <a:ext cx="3721427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1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1" y="1222212"/>
            <a:ext cx="3215105" cy="28943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38" y="1377912"/>
            <a:ext cx="1681531" cy="19173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854395" y="502759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78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73001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824442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8635590" y="506859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98" y="1457759"/>
            <a:ext cx="2417690" cy="3107352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9541164" y="506859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884" y="1128585"/>
            <a:ext cx="1780791" cy="1896650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8566565" y="4920826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66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54" y="1374442"/>
            <a:ext cx="1475347" cy="18217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sp>
        <p:nvSpPr>
          <p:cNvPr id="18" name="Ellipse 17"/>
          <p:cNvSpPr/>
          <p:nvPr/>
        </p:nvSpPr>
        <p:spPr>
          <a:xfrm>
            <a:off x="4544836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763267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5822236" y="5043053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6616505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7945984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8739126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9843600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11381176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10612388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36402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337680" y="4996141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9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30" y="1780271"/>
            <a:ext cx="3609000" cy="2196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27" y="1413233"/>
            <a:ext cx="1807148" cy="17728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68745" y="50588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621345" y="50588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38148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7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832765" y="4969088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866748" y="496908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487" y="1591652"/>
            <a:ext cx="2862688" cy="294343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8798782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59" y="1413233"/>
            <a:ext cx="1643152" cy="1677464"/>
          </a:xfrm>
          <a:prstGeom prst="rect">
            <a:avLst/>
          </a:prstGeom>
        </p:spPr>
      </p:pic>
      <p:sp>
        <p:nvSpPr>
          <p:cNvPr id="12" name="Rectangle 1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02275" y="5058875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39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617809" y="507485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505281" y="507459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8392753" y="507459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821" y="1874898"/>
            <a:ext cx="3609000" cy="2421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65" y="1219449"/>
            <a:ext cx="1929027" cy="1978954"/>
          </a:xfrm>
          <a:prstGeom prst="rect">
            <a:avLst/>
          </a:prstGeom>
        </p:spPr>
      </p:pic>
      <p:sp>
        <p:nvSpPr>
          <p:cNvPr id="12" name="Rectangle 1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6610190" y="5005574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47" y="1552167"/>
            <a:ext cx="2874506" cy="2088686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27" y="1320544"/>
            <a:ext cx="1611207" cy="171603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979723" y="48299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7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55" y="1413233"/>
            <a:ext cx="1651520" cy="1717143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2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1" y="1222212"/>
            <a:ext cx="3215105" cy="28943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222212"/>
            <a:ext cx="1978902" cy="191680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5890845" y="50396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96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41" y="1413233"/>
            <a:ext cx="1691885" cy="1707300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31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47" y="1552167"/>
            <a:ext cx="2874506" cy="208868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55" y="1413233"/>
            <a:ext cx="1651520" cy="1717143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6647137" y="4983849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37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05" y="1287091"/>
            <a:ext cx="3610407" cy="325377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99" y="1260153"/>
            <a:ext cx="1874844" cy="187925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854395" y="50396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7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477065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595509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7358621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958313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076757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55" y="1112774"/>
            <a:ext cx="1888830" cy="1928272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5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05" y="1287091"/>
            <a:ext cx="3610407" cy="32537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449" y="1287091"/>
            <a:ext cx="1719226" cy="175512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096000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94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582085" y="511035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719939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199554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99910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417053" y="510612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0278273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7896495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55" y="1413233"/>
            <a:ext cx="1651520" cy="1717143"/>
          </a:xfrm>
          <a:prstGeom prst="rect">
            <a:avLst/>
          </a:prstGeom>
        </p:spPr>
      </p:pic>
      <p:sp>
        <p:nvSpPr>
          <p:cNvPr id="19" name="Rectangle 18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6140977" y="5037097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3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64" y="1164069"/>
            <a:ext cx="1565460" cy="182568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32132" y="470666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6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73001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824442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8635590" y="506859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98" y="1457759"/>
            <a:ext cx="2417690" cy="3107352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9541164" y="506859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77" y="1167038"/>
            <a:ext cx="1671398" cy="1974056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7660992" y="5068598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97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113996" y="5136054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926434" y="510655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609021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8421459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9279112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05" y="1287091"/>
            <a:ext cx="3610407" cy="32537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09" y="1504218"/>
            <a:ext cx="1696909" cy="1664689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5908149" y="5013419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49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44" y="1159850"/>
            <a:ext cx="1608578" cy="1834119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4990890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7570690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4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05" y="1144027"/>
            <a:ext cx="1861385" cy="1865765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4544836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763267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822236" y="5043053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616505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7945984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8739126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9843600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11381176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0612388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1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64" y="1413233"/>
            <a:ext cx="4502328" cy="229046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38" y="1180834"/>
            <a:ext cx="1561036" cy="17921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838148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59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uton d'action : Début 4">
            <a:hlinkClick r:id="" action="ppaction://hlinkshowjump?jump=firstslide" highlightClick="1"/>
          </p:cNvPr>
          <p:cNvSpPr/>
          <p:nvPr/>
        </p:nvSpPr>
        <p:spPr>
          <a:xfrm>
            <a:off x="323558" y="5598941"/>
            <a:ext cx="1744393" cy="900333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outon d’action : Suivant 5">
            <a:hlinkClick r:id="" action="ppaction://hlinkshowjump?jump=nextslide" highlightClick="1"/>
          </p:cNvPr>
          <p:cNvSpPr/>
          <p:nvPr/>
        </p:nvSpPr>
        <p:spPr>
          <a:xfrm>
            <a:off x="9917724" y="5598941"/>
            <a:ext cx="1786596" cy="886265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435" y="1548325"/>
            <a:ext cx="35337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6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64" y="1413233"/>
            <a:ext cx="4502328" cy="229046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38" y="1180834"/>
            <a:ext cx="1561036" cy="17921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38148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4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582085" y="511035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719939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199554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99910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417053" y="510612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0278273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7896495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3" y="1425613"/>
            <a:ext cx="1637183" cy="1655661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24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20" y="1171728"/>
            <a:ext cx="1600790" cy="18103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21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4847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373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9795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915381" y="4847394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3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360551"/>
            <a:ext cx="1644365" cy="170281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959295" y="495011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4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3" y="1425613"/>
            <a:ext cx="1637183" cy="16556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38148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88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477065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595509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7358621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958313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076757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39" y="1175220"/>
            <a:ext cx="1546336" cy="1803379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6430529" y="4940207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9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47" y="1552167"/>
            <a:ext cx="2874506" cy="208868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09" y="1309728"/>
            <a:ext cx="1764685" cy="1827411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073" y="1191470"/>
            <a:ext cx="1697602" cy="177088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6802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5471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53533" y="50468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24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81" y="1413233"/>
            <a:ext cx="1534130" cy="162501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5233800" y="50396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91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766330" y="507087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729250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727" y="1275578"/>
            <a:ext cx="2693491" cy="270069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22" y="1275578"/>
            <a:ext cx="1888786" cy="1829762"/>
          </a:xfrm>
          <a:prstGeom prst="rect">
            <a:avLst/>
          </a:prstGeom>
        </p:spPr>
      </p:pic>
      <p:sp>
        <p:nvSpPr>
          <p:cNvPr id="11" name="Rectangle 10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4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617809" y="507485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505281" y="507459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8392753" y="507459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821" y="1874898"/>
            <a:ext cx="3609000" cy="2421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541656"/>
            <a:ext cx="1526039" cy="1543742"/>
          </a:xfrm>
          <a:prstGeom prst="rect">
            <a:avLst/>
          </a:prstGeom>
        </p:spPr>
      </p:pic>
      <p:sp>
        <p:nvSpPr>
          <p:cNvPr id="12" name="Rectangle 1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8323728" y="5058875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0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13" y="1246704"/>
            <a:ext cx="1590703" cy="1813737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4544836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763267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822236" y="5043053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616505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7945984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8739126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9843600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11381176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0612388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3731377" y="504305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8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39" y="1175220"/>
            <a:ext cx="1546336" cy="180337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6802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5471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477065" y="492369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8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64" y="1413233"/>
            <a:ext cx="4502328" cy="229046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09" y="1413233"/>
            <a:ext cx="1546093" cy="18030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115895" y="5116927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87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1" y="1222212"/>
            <a:ext cx="3215105" cy="28943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222212"/>
            <a:ext cx="1622556" cy="18681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168787" y="5058875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05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360551"/>
            <a:ext cx="1644365" cy="1702814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8988704" y="5037276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5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36" y="1360265"/>
            <a:ext cx="1832840" cy="1853527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9823488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78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582085" y="511035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719939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199554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99910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417053" y="510612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0278273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7896495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55" y="1413233"/>
            <a:ext cx="1651520" cy="1717143"/>
          </a:xfrm>
          <a:prstGeom prst="rect">
            <a:avLst/>
          </a:prstGeom>
        </p:spPr>
      </p:pic>
      <p:sp>
        <p:nvSpPr>
          <p:cNvPr id="19" name="Rectangle 18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6140977" y="5037097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25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79" y="1413233"/>
            <a:ext cx="1673596" cy="1662159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4544836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763267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822236" y="5043053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616505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7945984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8739126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9843600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11381176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0612388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7866453" y="4996141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4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05" y="1287091"/>
            <a:ext cx="3610407" cy="32537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54" y="1413233"/>
            <a:ext cx="1513075" cy="160271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38148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1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413233"/>
            <a:ext cx="1806722" cy="182768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5225495" y="50468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1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73001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824442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8635590" y="506859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98" y="1457759"/>
            <a:ext cx="2417690" cy="3107352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9541164" y="506859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12" y="1155241"/>
            <a:ext cx="1503263" cy="1856194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9581123" y="49995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4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uton d'action : Début 4">
            <a:hlinkClick r:id="" action="ppaction://hlinkshowjump?jump=firstslide" highlightClick="1"/>
          </p:cNvPr>
          <p:cNvSpPr/>
          <p:nvPr/>
        </p:nvSpPr>
        <p:spPr>
          <a:xfrm>
            <a:off x="323558" y="5598941"/>
            <a:ext cx="1744393" cy="900333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outon d’action : Suivant 5">
            <a:hlinkClick r:id="" action="ppaction://hlinkshowjump?jump=nextslide" highlightClick="1"/>
          </p:cNvPr>
          <p:cNvSpPr/>
          <p:nvPr/>
        </p:nvSpPr>
        <p:spPr>
          <a:xfrm>
            <a:off x="9917724" y="5598941"/>
            <a:ext cx="1786596" cy="886265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37" y="1790700"/>
            <a:ext cx="29813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73001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824442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8635590" y="506859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98" y="1457759"/>
            <a:ext cx="2417690" cy="3107352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9541164" y="506859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884" y="1128585"/>
            <a:ext cx="1780791" cy="1896650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8566565" y="4920826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99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617809" y="507485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505281" y="507459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8392753" y="507459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821" y="1874898"/>
            <a:ext cx="3609000" cy="2421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86" y="1174302"/>
            <a:ext cx="1676089" cy="1911096"/>
          </a:xfrm>
          <a:prstGeom prst="rect">
            <a:avLst/>
          </a:prstGeom>
        </p:spPr>
      </p:pic>
      <p:sp>
        <p:nvSpPr>
          <p:cNvPr id="12" name="Rectangle 1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84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832765" y="4969088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866748" y="496908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487" y="1591652"/>
            <a:ext cx="2862688" cy="294343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8798782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02" y="1436088"/>
            <a:ext cx="1537704" cy="1627279"/>
          </a:xfrm>
          <a:prstGeom prst="rect">
            <a:avLst/>
          </a:prstGeom>
        </p:spPr>
      </p:pic>
      <p:sp>
        <p:nvSpPr>
          <p:cNvPr id="12" name="Rectangle 1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6797724" y="4969088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1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73001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824442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8635590" y="506859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98" y="1457759"/>
            <a:ext cx="2417690" cy="3107352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9541164" y="506859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34" y="1210174"/>
            <a:ext cx="1592741" cy="1801261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6785131" y="49995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7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659342" y="1359072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674580" y="1347070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1659342" y="1347070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1659342" y="42365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682282" y="272363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193728" y="5601067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957474" y="-113490"/>
            <a:ext cx="2586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Légende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21440" y="1359072"/>
            <a:ext cx="8622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Ce son n’est pas dans le mot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92193" y="2691708"/>
            <a:ext cx="4616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Son consonne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2193" y="4153534"/>
            <a:ext cx="3870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Son voyelle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92193" y="5499442"/>
            <a:ext cx="2667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Syllabe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49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617809" y="507485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505281" y="507459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8392753" y="507459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821" y="1874898"/>
            <a:ext cx="3609000" cy="2421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892" y="1293248"/>
            <a:ext cx="1458107" cy="1800437"/>
          </a:xfrm>
          <a:prstGeom prst="rect">
            <a:avLst/>
          </a:prstGeom>
        </p:spPr>
      </p:pic>
      <p:sp>
        <p:nvSpPr>
          <p:cNvPr id="12" name="Rectangle 1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7465872" y="5005574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22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766330" y="507087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729250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727" y="1275578"/>
            <a:ext cx="2693491" cy="270069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58" y="1275578"/>
            <a:ext cx="1547717" cy="1764725"/>
          </a:xfrm>
          <a:prstGeom prst="rect">
            <a:avLst/>
          </a:prstGeom>
        </p:spPr>
      </p:pic>
      <p:sp>
        <p:nvSpPr>
          <p:cNvPr id="11" name="Rectangle 10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7749701" y="4963255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0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73001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824442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8635590" y="506859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98" y="1457759"/>
            <a:ext cx="2417690" cy="3107352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9541164" y="506859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94" y="1413233"/>
            <a:ext cx="1491219" cy="1700305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22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766330" y="507087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729250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727" y="1275578"/>
            <a:ext cx="2693491" cy="270069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74" y="1275578"/>
            <a:ext cx="1866401" cy="1888053"/>
          </a:xfrm>
          <a:prstGeom prst="rect">
            <a:avLst/>
          </a:prstGeom>
        </p:spPr>
      </p:pic>
      <p:sp>
        <p:nvSpPr>
          <p:cNvPr id="11" name="Rectangle 10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8660225" y="5001852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617809" y="507485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505281" y="507459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8392753" y="507459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821" y="1874898"/>
            <a:ext cx="3609000" cy="2421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65" y="1219449"/>
            <a:ext cx="1929027" cy="1978954"/>
          </a:xfrm>
          <a:prstGeom prst="rect">
            <a:avLst/>
          </a:prstGeom>
        </p:spPr>
      </p:pic>
      <p:sp>
        <p:nvSpPr>
          <p:cNvPr id="12" name="Rectangle 1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6610190" y="5005574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12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73001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824442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8635590" y="506859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98" y="1457759"/>
            <a:ext cx="2417690" cy="3107352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9541164" y="506859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413233"/>
            <a:ext cx="1649512" cy="1715055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3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832765" y="4969088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866748" y="496908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487" y="1591652"/>
            <a:ext cx="2862688" cy="294343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8798782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54" y="1374442"/>
            <a:ext cx="1475347" cy="1821724"/>
          </a:xfrm>
          <a:prstGeom prst="rect">
            <a:avLst/>
          </a:prstGeom>
        </p:spPr>
      </p:pic>
      <p:sp>
        <p:nvSpPr>
          <p:cNvPr id="12" name="Rectangle 1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8660733" y="4802158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3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73001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824442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8635590" y="506859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98" y="1457759"/>
            <a:ext cx="2417690" cy="3107352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9541164" y="506859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77" y="1167038"/>
            <a:ext cx="1671398" cy="1974056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7660992" y="5068598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44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617809" y="507485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505281" y="507459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8392753" y="507459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821" y="1874898"/>
            <a:ext cx="3609000" cy="2421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541656"/>
            <a:ext cx="1526039" cy="1543742"/>
          </a:xfrm>
          <a:prstGeom prst="rect">
            <a:avLst/>
          </a:prstGeom>
        </p:spPr>
      </p:pic>
      <p:sp>
        <p:nvSpPr>
          <p:cNvPr id="12" name="Rectangle 1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8323728" y="5058875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11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766330" y="507087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729250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727" y="1275578"/>
            <a:ext cx="2693491" cy="270069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22" y="1275578"/>
            <a:ext cx="1888786" cy="1829762"/>
          </a:xfrm>
          <a:prstGeom prst="rect">
            <a:avLst/>
          </a:prstGeom>
        </p:spPr>
      </p:pic>
      <p:sp>
        <p:nvSpPr>
          <p:cNvPr id="11" name="Rectangle 10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7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73001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824442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8635590" y="506859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98" y="1457759"/>
            <a:ext cx="2417690" cy="3107352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9541164" y="506859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91" y="1168580"/>
            <a:ext cx="1855535" cy="1842855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69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70" y="1130974"/>
            <a:ext cx="1776305" cy="1891872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4544836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763267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5822236" y="5043053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616505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7945984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8739126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9843600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1381176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10612388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9754259" y="4996141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4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617809" y="507485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505281" y="507459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8392753" y="507459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821" y="1874898"/>
            <a:ext cx="3609000" cy="2421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892" y="1293248"/>
            <a:ext cx="1458107" cy="1800437"/>
          </a:xfrm>
          <a:prstGeom prst="rect">
            <a:avLst/>
          </a:prstGeom>
        </p:spPr>
      </p:pic>
      <p:sp>
        <p:nvSpPr>
          <p:cNvPr id="12" name="Rectangle 1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7465872" y="5005574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88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832765" y="4969088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866748" y="496908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487" y="1591652"/>
            <a:ext cx="2862688" cy="294343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8798782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82" y="1413233"/>
            <a:ext cx="1687728" cy="1731411"/>
          </a:xfrm>
          <a:prstGeom prst="rect">
            <a:avLst/>
          </a:prstGeom>
        </p:spPr>
      </p:pic>
      <p:sp>
        <p:nvSpPr>
          <p:cNvPr id="12" name="Rectangle 1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7817684" y="4983849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6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73001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824442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8635590" y="506859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98" y="1457759"/>
            <a:ext cx="2417690" cy="3107352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9541164" y="506859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12" y="1155241"/>
            <a:ext cx="1503263" cy="1856194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9581123" y="49995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31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3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uton d'action : Début 4">
            <a:hlinkClick r:id="" action="ppaction://hlinkshowjump?jump=firstslide" highlightClick="1"/>
          </p:cNvPr>
          <p:cNvSpPr/>
          <p:nvPr/>
        </p:nvSpPr>
        <p:spPr>
          <a:xfrm>
            <a:off x="323558" y="5598941"/>
            <a:ext cx="1744393" cy="900333"/>
          </a:xfrm>
          <a:prstGeom prst="actionButtonBeginning">
            <a:avLst/>
          </a:prstGeom>
          <a:solidFill>
            <a:srgbClr val="5B342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outon d’action : Suivant 5">
            <a:hlinkClick r:id="" action="ppaction://hlinkshowjump?jump=nextslide" highlightClick="1"/>
          </p:cNvPr>
          <p:cNvSpPr/>
          <p:nvPr/>
        </p:nvSpPr>
        <p:spPr>
          <a:xfrm>
            <a:off x="9917724" y="5598941"/>
            <a:ext cx="1786596" cy="886265"/>
          </a:xfrm>
          <a:prstGeom prst="actionButtonForwardNext">
            <a:avLst/>
          </a:prstGeom>
          <a:solidFill>
            <a:srgbClr val="5B342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1524000"/>
            <a:ext cx="3276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2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54" y="1374442"/>
            <a:ext cx="1475347" cy="18217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802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85471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477065" y="492369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94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1" y="1222212"/>
            <a:ext cx="3215105" cy="28943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222212"/>
            <a:ext cx="1622556" cy="18681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168787" y="5058875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2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05" y="1287091"/>
            <a:ext cx="3610407" cy="32537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09" y="1504218"/>
            <a:ext cx="1696909" cy="166468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169274" y="5113617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39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1" y="1222212"/>
            <a:ext cx="3215105" cy="28943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38" y="1377912"/>
            <a:ext cx="1681531" cy="19173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854395" y="502759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0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30" y="1780271"/>
            <a:ext cx="3609000" cy="2196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23" y="1413233"/>
            <a:ext cx="1393419" cy="15887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68745" y="50588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621345" y="50588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621345" y="4847394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5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05" y="1287091"/>
            <a:ext cx="3610407" cy="32537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52" y="1284332"/>
            <a:ext cx="1717723" cy="200325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854395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87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73001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824442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8635590" y="506859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98" y="1457759"/>
            <a:ext cx="2417690" cy="3107352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9541164" y="506859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413233"/>
            <a:ext cx="1649512" cy="1715055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5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61" y="1222212"/>
            <a:ext cx="1639939" cy="170939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1" y="1222212"/>
            <a:ext cx="3215105" cy="28943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38148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3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05" y="1287091"/>
            <a:ext cx="3610407" cy="32537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54" y="1413233"/>
            <a:ext cx="1513075" cy="160271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38148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22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55" y="1112774"/>
            <a:ext cx="1888830" cy="192827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6802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5471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92949" y="492456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1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64" y="1413233"/>
            <a:ext cx="4502328" cy="229046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09" y="1413233"/>
            <a:ext cx="1546093" cy="18030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115895" y="5116927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5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05" y="1287091"/>
            <a:ext cx="3610407" cy="32537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449" y="1287091"/>
            <a:ext cx="1719226" cy="175512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096000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03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39" y="1175220"/>
            <a:ext cx="1546336" cy="180337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6802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5471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477065" y="492369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0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30" y="1780271"/>
            <a:ext cx="3609000" cy="2196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475673"/>
            <a:ext cx="1686561" cy="17217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68745" y="50588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621345" y="50588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663430" y="4847394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82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16" y="1413233"/>
            <a:ext cx="1487499" cy="171263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6802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5471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53533" y="4860461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70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30" y="1780271"/>
            <a:ext cx="3609000" cy="2196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91" y="1413233"/>
            <a:ext cx="1644883" cy="16487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68745" y="50588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621345" y="50588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387830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1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1" y="1222212"/>
            <a:ext cx="3215105" cy="28943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8" y="1365706"/>
            <a:ext cx="1801328" cy="178901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38148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02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477065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595509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7358621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958313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076757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16" y="1413233"/>
            <a:ext cx="1487499" cy="1712634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10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05" y="1287091"/>
            <a:ext cx="3610407" cy="325377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99" y="1260153"/>
            <a:ext cx="1874844" cy="187925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854395" y="50396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4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64" y="1413233"/>
            <a:ext cx="4502328" cy="22904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61" y="1222212"/>
            <a:ext cx="1639939" cy="17093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168787" y="5090917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05" y="1287091"/>
            <a:ext cx="3610407" cy="32537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09" y="1504218"/>
            <a:ext cx="1696909" cy="166468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168787" y="502086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9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073" y="1191470"/>
            <a:ext cx="1697602" cy="177088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6802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5471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53533" y="50468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24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64" y="1413233"/>
            <a:ext cx="4502328" cy="229046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21" y="1413233"/>
            <a:ext cx="1550061" cy="165090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854395" y="4976595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5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1" y="1222212"/>
            <a:ext cx="3215105" cy="28943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09" y="1413233"/>
            <a:ext cx="1774300" cy="179488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854395" y="50396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8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60" y="1413234"/>
            <a:ext cx="1798315" cy="178602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6802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5471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15556" y="4847394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8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1" y="1222212"/>
            <a:ext cx="3215105" cy="28943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222212"/>
            <a:ext cx="1978902" cy="191680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5890845" y="50396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80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41784" y="437202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09" y="1413233"/>
            <a:ext cx="1796825" cy="188356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6802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5471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281565" y="49380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36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1" y="1222212"/>
            <a:ext cx="3215105" cy="28943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13" y="1136387"/>
            <a:ext cx="1833587" cy="188104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38148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69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113450"/>
            <a:ext cx="1838180" cy="1926919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4544836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763267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5822236" y="5043053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616505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7945984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8739126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9843600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1381176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10612388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5758376" y="4983849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2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142398"/>
            <a:ext cx="1852147" cy="186902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6802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5471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477065" y="492369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94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64" y="1413233"/>
            <a:ext cx="4502328" cy="229046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15" y="1413233"/>
            <a:ext cx="1507481" cy="15802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38148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75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32" y="1413233"/>
            <a:ext cx="1748064" cy="169320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6802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5471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364415" y="50468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31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64" y="1413233"/>
            <a:ext cx="4502328" cy="229046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27" y="1413233"/>
            <a:ext cx="1428258" cy="16285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854395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02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30" y="1780271"/>
            <a:ext cx="3609000" cy="2196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27" y="1413233"/>
            <a:ext cx="1807148" cy="17728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68745" y="50588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621345" y="50588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38148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0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05" y="1287091"/>
            <a:ext cx="3610407" cy="32537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02" y="1413233"/>
            <a:ext cx="1538255" cy="15703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764745" y="50396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3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64" y="1413233"/>
            <a:ext cx="4502328" cy="229046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38" y="1180834"/>
            <a:ext cx="1561036" cy="17921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38148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51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30" y="1780271"/>
            <a:ext cx="3609000" cy="2196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46" y="1413233"/>
            <a:ext cx="1470134" cy="16047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68745" y="50588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621345" y="50588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6583330" y="482783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03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uton d'action : Début 4">
            <a:hlinkClick r:id="" action="ppaction://hlinkshowjump?jump=firstslide" highlightClick="1"/>
          </p:cNvPr>
          <p:cNvSpPr/>
          <p:nvPr/>
        </p:nvSpPr>
        <p:spPr>
          <a:xfrm>
            <a:off x="323558" y="5598941"/>
            <a:ext cx="1744393" cy="900333"/>
          </a:xfrm>
          <a:prstGeom prst="actionButtonBeginning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outon d’action : Suivant 5">
            <a:hlinkClick r:id="" action="ppaction://hlinkshowjump?jump=nextslide" highlightClick="1"/>
          </p:cNvPr>
          <p:cNvSpPr/>
          <p:nvPr/>
        </p:nvSpPr>
        <p:spPr>
          <a:xfrm>
            <a:off x="9917724" y="5598941"/>
            <a:ext cx="1786596" cy="886265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1571625"/>
            <a:ext cx="37147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7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477065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595509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7358621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54" y="1374442"/>
            <a:ext cx="1475347" cy="1821724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9958313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076757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sp>
        <p:nvSpPr>
          <p:cNvPr id="5" name="Rectangle 4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7313645" y="4871182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26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582085" y="511035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719939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199554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99910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417053" y="510612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0278273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7896495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09" y="1309728"/>
            <a:ext cx="1764685" cy="1827411"/>
          </a:xfrm>
          <a:prstGeom prst="rect">
            <a:avLst/>
          </a:prstGeom>
        </p:spPr>
      </p:pic>
      <p:sp>
        <p:nvSpPr>
          <p:cNvPr id="19" name="Rectangle 18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9380884" y="5037097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5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805371" y="510435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617809" y="507485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300396" y="507459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9112834" y="507459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64" y="1413233"/>
            <a:ext cx="4502328" cy="22904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61" y="1222212"/>
            <a:ext cx="1639939" cy="1709395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5768451" y="5058875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11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113996" y="5136054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926434" y="510655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609021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8421459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9279112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05" y="1287091"/>
            <a:ext cx="3610407" cy="32537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449" y="1287091"/>
            <a:ext cx="1719226" cy="1755126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5016116" y="5106301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62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477065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595509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7358621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958313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076757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142398"/>
            <a:ext cx="1852147" cy="1869023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5595509" y="4802158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5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805371" y="510435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617809" y="507485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300396" y="507459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9112834" y="507459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61" y="1222212"/>
            <a:ext cx="1639939" cy="170939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1" y="1222212"/>
            <a:ext cx="3215105" cy="2894396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094656" y="5104352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3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123474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223290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8821084" y="5046873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9721268" y="504687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30" y="1780271"/>
            <a:ext cx="3609000" cy="2196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23" y="1413233"/>
            <a:ext cx="1393419" cy="1588792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9660565" y="4977848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66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805371" y="510435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617809" y="507485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300396" y="507459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9112834" y="507459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64" y="1413233"/>
            <a:ext cx="4502328" cy="229046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15" y="1413233"/>
            <a:ext cx="1507481" cy="1580256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113996" y="5136054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926434" y="510655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609021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8421459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9279112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05" y="1287091"/>
            <a:ext cx="3610407" cy="32537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09" y="1504218"/>
            <a:ext cx="1696909" cy="1664689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5857409" y="5106301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5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477065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595509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7358621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958313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076757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32" y="1413233"/>
            <a:ext cx="1748064" cy="1693209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9950694" y="4871182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50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805371" y="510435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617809" y="507485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300396" y="507459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9112834" y="507459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64" y="1413233"/>
            <a:ext cx="4502328" cy="229046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09" y="1413233"/>
            <a:ext cx="1546093" cy="1803095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6548784" y="4936550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83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113996" y="5136054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926434" y="510655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609021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8421459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9279112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05" y="1287091"/>
            <a:ext cx="3610407" cy="32537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09" y="1504218"/>
            <a:ext cx="1696909" cy="1664689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9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05" y="1144027"/>
            <a:ext cx="1861385" cy="1865765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4544836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763267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822236" y="5043053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616505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7945984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8739126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9843600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11381176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0612388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805371" y="510435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617809" y="507485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300396" y="507459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9112834" y="507459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64" y="1413233"/>
            <a:ext cx="4502328" cy="229046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27" y="1413233"/>
            <a:ext cx="1428258" cy="1628516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9043809" y="5058875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28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477065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595509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7358621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958313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076757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16" y="1413233"/>
            <a:ext cx="1487499" cy="1712634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69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805371" y="510435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617809" y="507485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300396" y="507459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9112834" y="507459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1" y="1222212"/>
            <a:ext cx="3215105" cy="28943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8" y="1365706"/>
            <a:ext cx="1801328" cy="1789019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9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477065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595509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41784" y="437202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7358621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958313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076757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09" y="1413233"/>
            <a:ext cx="1796825" cy="1883568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9071779" y="4871182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3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113996" y="5136054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926434" y="510655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609021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8421459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9279112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05" y="1287091"/>
            <a:ext cx="3610407" cy="32537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52" y="1284332"/>
            <a:ext cx="1717723" cy="2003255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8338093" y="4997586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03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123474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223290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8821084" y="5046873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9721268" y="504687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30" y="1780271"/>
            <a:ext cx="3609000" cy="2196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91" y="1413233"/>
            <a:ext cx="1644883" cy="1648753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8730583" y="4989850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49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805371" y="510435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617809" y="507485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300396" y="507459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9112834" y="507459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64" y="1413233"/>
            <a:ext cx="4502328" cy="229046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21" y="1413233"/>
            <a:ext cx="1550061" cy="1650909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8231371" y="4983849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8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113996" y="5136054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926434" y="510655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609021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8421459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9279112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05" y="1287091"/>
            <a:ext cx="3610407" cy="32537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54" y="1413233"/>
            <a:ext cx="1513075" cy="1602711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89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805371" y="510435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617809" y="507485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300396" y="507459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9112834" y="507459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1" y="1222212"/>
            <a:ext cx="3215105" cy="28943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222212"/>
            <a:ext cx="1622556" cy="1868132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5752061" y="5074599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69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805371" y="510435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617809" y="507485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300396" y="507459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9112834" y="507459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1" y="1222212"/>
            <a:ext cx="3215105" cy="28943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09" y="1413233"/>
            <a:ext cx="1774300" cy="1794883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8231371" y="496630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0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13" y="1246704"/>
            <a:ext cx="1590703" cy="1813737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4544836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763267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822236" y="5043053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616505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7945984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8739126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9843600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11381176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0612388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3731377" y="504305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42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805371" y="510435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617809" y="507485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300396" y="507459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9112834" y="507459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1" y="1222212"/>
            <a:ext cx="3215105" cy="28943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222212"/>
            <a:ext cx="1978902" cy="1916803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6601922" y="5035327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4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477065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595509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7358621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958313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076757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073" y="1191470"/>
            <a:ext cx="1697602" cy="1770880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69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805371" y="510435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617809" y="507485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300396" y="507459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9112834" y="507459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1" y="1222212"/>
            <a:ext cx="3215105" cy="28943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38" y="1377912"/>
            <a:ext cx="1681531" cy="1917301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8974785" y="496630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67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477065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595509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7358621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958313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076757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60" y="1413234"/>
            <a:ext cx="1798315" cy="1786026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87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113996" y="5136054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926434" y="510655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609021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8421459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9279112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05" y="1287091"/>
            <a:ext cx="3610407" cy="32537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02" y="1413233"/>
            <a:ext cx="1538255" cy="1570376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7517151" y="4983849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2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805371" y="510435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617809" y="507485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300396" y="507459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9112834" y="507459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1" y="1222212"/>
            <a:ext cx="3215105" cy="28943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13" y="1136387"/>
            <a:ext cx="1833587" cy="1881045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83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123474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223290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8821084" y="5046873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9721268" y="504687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30" y="1780271"/>
            <a:ext cx="3609000" cy="2196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475673"/>
            <a:ext cx="1686561" cy="1721779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6154265" y="4989850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4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477065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595509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7358621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958313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076757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55" y="1112774"/>
            <a:ext cx="1888830" cy="1928272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4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805371" y="510435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617809" y="507485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300396" y="507459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9112834" y="507459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64" y="1413233"/>
            <a:ext cx="4502328" cy="229046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38" y="1180834"/>
            <a:ext cx="1561036" cy="1792151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87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123474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223290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8821084" y="5046873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9721268" y="504687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30" y="1780271"/>
            <a:ext cx="3609000" cy="2196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27" y="1413233"/>
            <a:ext cx="1807148" cy="1772835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5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360551"/>
            <a:ext cx="1644365" cy="1702814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8988704" y="5037276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66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113996" y="5136054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926434" y="510655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609021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8421459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9279112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05" y="1287091"/>
            <a:ext cx="3610407" cy="325377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99" y="1260153"/>
            <a:ext cx="1874844" cy="1879256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9194477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1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123474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223290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8821084" y="5046873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9721268" y="504687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30" y="1780271"/>
            <a:ext cx="3609000" cy="2196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46" y="1413233"/>
            <a:ext cx="1470134" cy="1604749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7070432" y="5058875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58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477065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595509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7358621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958313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076757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39" y="1175220"/>
            <a:ext cx="1546336" cy="1803379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6477065" y="4940207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uton d'action : Début 4">
            <a:hlinkClick r:id="" action="ppaction://hlinkshowjump?jump=firstslide" highlightClick="1"/>
          </p:cNvPr>
          <p:cNvSpPr/>
          <p:nvPr/>
        </p:nvSpPr>
        <p:spPr>
          <a:xfrm>
            <a:off x="323558" y="5598941"/>
            <a:ext cx="1744393" cy="900333"/>
          </a:xfrm>
          <a:prstGeom prst="actionButtonBeginning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outon d’action : Suivant 5">
            <a:hlinkClick r:id="" action="ppaction://hlinkshowjump?jump=nextslide" highlightClick="1"/>
          </p:cNvPr>
          <p:cNvSpPr/>
          <p:nvPr/>
        </p:nvSpPr>
        <p:spPr>
          <a:xfrm>
            <a:off x="9917724" y="5598941"/>
            <a:ext cx="1786596" cy="886265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37" y="1647825"/>
            <a:ext cx="282892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6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55" y="1413233"/>
            <a:ext cx="1651520" cy="1717143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959295" y="495011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8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09" y="1309728"/>
            <a:ext cx="1764685" cy="182741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8959295" y="5058875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3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47" y="1552167"/>
            <a:ext cx="2874506" cy="2088686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09" y="1309728"/>
            <a:ext cx="1764685" cy="182741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490544" y="4847394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29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78" y="1309994"/>
            <a:ext cx="1577742" cy="179896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959295" y="5058875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3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47" y="1552167"/>
            <a:ext cx="2874506" cy="2088686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40" y="1413233"/>
            <a:ext cx="1485811" cy="1732793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959295" y="495011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56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47" y="1552167"/>
            <a:ext cx="2874506" cy="2088686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80" y="1413233"/>
            <a:ext cx="1664007" cy="1698754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5225495" y="5075068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3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20" y="1171728"/>
            <a:ext cx="1600790" cy="1810364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4544836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763267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822236" y="5043053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616505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7945984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8739126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9843600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11381176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0612388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0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64" y="1164069"/>
            <a:ext cx="1565460" cy="182568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32132" y="470666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6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64" y="1218862"/>
            <a:ext cx="1512823" cy="186799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092395" y="5013078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1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44" y="1159850"/>
            <a:ext cx="1608578" cy="183411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5042744" y="4950112"/>
            <a:ext cx="3721427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5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04" y="1413233"/>
            <a:ext cx="1539521" cy="163968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38148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73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360551"/>
            <a:ext cx="1644365" cy="170281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959295" y="495011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9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413233"/>
            <a:ext cx="1806722" cy="182768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5225495" y="50468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37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413233"/>
            <a:ext cx="1746762" cy="183108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92949" y="4816111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1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47" y="1552167"/>
            <a:ext cx="2874506" cy="2088686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99" y="1260153"/>
            <a:ext cx="1874844" cy="187925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959295" y="495011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2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47" y="1552167"/>
            <a:ext cx="2874506" cy="2088686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09" y="1309728"/>
            <a:ext cx="1764685" cy="182741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490544" y="4847394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54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75" y="1413233"/>
            <a:ext cx="1634153" cy="170336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092395" y="5024056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1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477065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595509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7358621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54" y="1374442"/>
            <a:ext cx="1475347" cy="1821724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9958313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076757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sp>
        <p:nvSpPr>
          <p:cNvPr id="5" name="Rectangle 4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7313645" y="4871182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4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582085" y="511035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719939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199554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99910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417053" y="510612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0278273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7896495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81" y="1413233"/>
            <a:ext cx="1534130" cy="1625013"/>
          </a:xfrm>
          <a:prstGeom prst="rect">
            <a:avLst/>
          </a:prstGeom>
        </p:spPr>
      </p:pic>
      <p:sp>
        <p:nvSpPr>
          <p:cNvPr id="19" name="Rectangle 18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103554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3578890" y="4988071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59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55" y="1413233"/>
            <a:ext cx="1651520" cy="171714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092395" y="5058875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2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81" y="1413233"/>
            <a:ext cx="1534130" cy="162501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5233800" y="50396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70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47" y="1552167"/>
            <a:ext cx="2874506" cy="2088686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413233"/>
            <a:ext cx="1806722" cy="182768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38148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1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41" y="1413233"/>
            <a:ext cx="1691885" cy="170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978349" y="485430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4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40" y="1413233"/>
            <a:ext cx="1485811" cy="173279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152400" y="15240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092395" y="5058875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68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44" y="1159850"/>
            <a:ext cx="1608578" cy="183411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5042744" y="4950112"/>
            <a:ext cx="3721427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49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47" y="1552167"/>
            <a:ext cx="2874506" cy="2088686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55" y="1413233"/>
            <a:ext cx="1651520" cy="1717143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092395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45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36" y="1360265"/>
            <a:ext cx="1832840" cy="185352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959295" y="495011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42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3" y="1425613"/>
            <a:ext cx="1637183" cy="16556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38148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70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uton d'action : Début 4">
            <a:hlinkClick r:id="" action="ppaction://hlinkshowjump?jump=firstslide" highlightClick="1"/>
          </p:cNvPr>
          <p:cNvSpPr/>
          <p:nvPr/>
        </p:nvSpPr>
        <p:spPr>
          <a:xfrm>
            <a:off x="323558" y="5598941"/>
            <a:ext cx="1744393" cy="900333"/>
          </a:xfrm>
          <a:prstGeom prst="actionButtonBeginning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outon d’action : Suivant 5">
            <a:hlinkClick r:id="" action="ppaction://hlinkshowjump?jump=nextslide" highlightClick="1"/>
          </p:cNvPr>
          <p:cNvSpPr/>
          <p:nvPr/>
        </p:nvSpPr>
        <p:spPr>
          <a:xfrm>
            <a:off x="9917724" y="5598941"/>
            <a:ext cx="1786596" cy="886265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84" y="1246945"/>
            <a:ext cx="2725322" cy="374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73001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824442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8635590" y="506859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98" y="1457759"/>
            <a:ext cx="2417690" cy="3107352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9541164" y="506859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94" y="1413233"/>
            <a:ext cx="1491219" cy="1700305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94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55" y="1413233"/>
            <a:ext cx="1651520" cy="1717143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94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47" y="1552167"/>
            <a:ext cx="2874506" cy="208868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09" y="1309728"/>
            <a:ext cx="1764685" cy="1827411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1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582085" y="511035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719939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199554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99910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417053" y="510612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0278273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7896495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64" y="1218862"/>
            <a:ext cx="1512823" cy="1867999"/>
          </a:xfrm>
          <a:prstGeom prst="rect">
            <a:avLst/>
          </a:prstGeom>
        </p:spPr>
      </p:pic>
      <p:sp>
        <p:nvSpPr>
          <p:cNvPr id="19" name="Rectangle 18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7860326" y="5011281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87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36" y="1360265"/>
            <a:ext cx="1832840" cy="1853527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6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582085" y="511035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719939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199554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99910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417053" y="510612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0278273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7896495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55" y="1413233"/>
            <a:ext cx="1651520" cy="1717143"/>
          </a:xfrm>
          <a:prstGeom prst="rect">
            <a:avLst/>
          </a:prstGeom>
        </p:spPr>
      </p:pic>
      <p:sp>
        <p:nvSpPr>
          <p:cNvPr id="19" name="Rectangle 18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6140977" y="5037097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8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64" y="1164069"/>
            <a:ext cx="1565460" cy="1825682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86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47" y="1552167"/>
            <a:ext cx="2874506" cy="208868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99" y="1260153"/>
            <a:ext cx="1874844" cy="187925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8907590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8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582085" y="511035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719939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199554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99910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417053" y="510612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0278273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7896495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3" y="1425613"/>
            <a:ext cx="1637183" cy="1655661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1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47" y="1552167"/>
            <a:ext cx="2874506" cy="208868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55" y="1413233"/>
            <a:ext cx="1651520" cy="1717143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6647137" y="4983849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8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360551"/>
            <a:ext cx="1644365" cy="1702814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8988704" y="5037276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28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37" y="1772530"/>
            <a:ext cx="3800370" cy="2660259"/>
          </a:xfrm>
          <a:prstGeom prst="rect">
            <a:avLst/>
          </a:prstGeom>
        </p:spPr>
      </p:pic>
      <p:sp>
        <p:nvSpPr>
          <p:cNvPr id="5" name="Bouton d'action : Début 4">
            <a:hlinkClick r:id="" action="ppaction://hlinkshowjump?jump=firstslide" highlightClick="1"/>
          </p:cNvPr>
          <p:cNvSpPr/>
          <p:nvPr/>
        </p:nvSpPr>
        <p:spPr>
          <a:xfrm>
            <a:off x="323558" y="5598941"/>
            <a:ext cx="1744393" cy="900333"/>
          </a:xfrm>
          <a:prstGeom prst="actionButtonBeginning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outon d’action : Suivant 5">
            <a:hlinkClick r:id="" action="ppaction://hlinkshowjump?jump=nextslide" highlightClick="1"/>
          </p:cNvPr>
          <p:cNvSpPr/>
          <p:nvPr/>
        </p:nvSpPr>
        <p:spPr>
          <a:xfrm>
            <a:off x="9917724" y="5598941"/>
            <a:ext cx="1786596" cy="886265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582085" y="511035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719939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199554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99910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417053" y="510612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0278273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7896495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09" y="1309728"/>
            <a:ext cx="1764685" cy="1827411"/>
          </a:xfrm>
          <a:prstGeom prst="rect">
            <a:avLst/>
          </a:prstGeom>
        </p:spPr>
      </p:pic>
      <p:sp>
        <p:nvSpPr>
          <p:cNvPr id="19" name="Rectangle 18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9380884" y="5037097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06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44" y="1159850"/>
            <a:ext cx="1608578" cy="1834119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4990890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7570690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1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582085" y="511035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719939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199554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99910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417053" y="510612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0278273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7896495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413233"/>
            <a:ext cx="1806722" cy="1827682"/>
          </a:xfrm>
          <a:prstGeom prst="rect">
            <a:avLst/>
          </a:prstGeom>
        </p:spPr>
      </p:pic>
      <p:sp>
        <p:nvSpPr>
          <p:cNvPr id="19" name="Rectangle 18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4576842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45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41" y="1413233"/>
            <a:ext cx="1691885" cy="1707300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43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582085" y="511035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719939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199554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99910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417053" y="510612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0278273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7896495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78" y="1309994"/>
            <a:ext cx="1577742" cy="1798960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0239208" y="4983849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98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413233"/>
            <a:ext cx="1746762" cy="1831088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9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47" y="1552167"/>
            <a:ext cx="2874506" cy="208868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27" y="1320544"/>
            <a:ext cx="1611207" cy="1716033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5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582085" y="511035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719939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199554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99910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417053" y="510612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0278273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7896495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81" y="1413233"/>
            <a:ext cx="1534130" cy="1625013"/>
          </a:xfrm>
          <a:prstGeom prst="rect">
            <a:avLst/>
          </a:prstGeom>
        </p:spPr>
      </p:pic>
      <p:sp>
        <p:nvSpPr>
          <p:cNvPr id="19" name="Rectangle 18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103554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3578890" y="4988071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2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47" y="1552167"/>
            <a:ext cx="2874506" cy="208868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40" y="1413233"/>
            <a:ext cx="1485811" cy="1732793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9802938" y="5016340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47" y="1552167"/>
            <a:ext cx="2874506" cy="208868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80" y="1413233"/>
            <a:ext cx="1664007" cy="1698754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4128760" y="5090479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8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64" y="1164069"/>
            <a:ext cx="1565460" cy="1825682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4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75" y="1413233"/>
            <a:ext cx="1634153" cy="1703364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6675342" y="4968252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38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47" y="1552167"/>
            <a:ext cx="2874506" cy="208868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413233"/>
            <a:ext cx="1806722" cy="1827682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9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582085" y="511035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719939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199554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99910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417053" y="510612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0278273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7896495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40" y="1413233"/>
            <a:ext cx="1485811" cy="1732793"/>
          </a:xfrm>
          <a:prstGeom prst="rect">
            <a:avLst/>
          </a:prstGeom>
        </p:spPr>
      </p:pic>
      <p:sp>
        <p:nvSpPr>
          <p:cNvPr id="19" name="Rectangle 18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6967796" y="49680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03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44" y="1159850"/>
            <a:ext cx="1608578" cy="1834119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4990890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7570690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6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582085" y="511035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719939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199554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99910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417053" y="510612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0278273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7896495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04" y="1413233"/>
            <a:ext cx="1539521" cy="1639683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152400" y="15240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06488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3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uton d'action : Début 4">
            <a:hlinkClick r:id="" action="ppaction://hlinkshowjump?jump=firstslide" highlightClick="1"/>
          </p:cNvPr>
          <p:cNvSpPr/>
          <p:nvPr/>
        </p:nvSpPr>
        <p:spPr>
          <a:xfrm>
            <a:off x="323558" y="5598941"/>
            <a:ext cx="1744393" cy="900333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outon d’action : Suivant 5">
            <a:hlinkClick r:id="" action="ppaction://hlinkshowjump?jump=nextslide" highlightClick="1"/>
          </p:cNvPr>
          <p:cNvSpPr/>
          <p:nvPr/>
        </p:nvSpPr>
        <p:spPr>
          <a:xfrm>
            <a:off x="9917724" y="5598941"/>
            <a:ext cx="1786596" cy="886265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169" y="1427314"/>
            <a:ext cx="3805385" cy="368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20" y="1295354"/>
            <a:ext cx="1557408" cy="18162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21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4847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373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9795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316050" y="50269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02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113450"/>
            <a:ext cx="1838180" cy="19269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21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4847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373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9795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549350" y="4967458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5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85" y="1413233"/>
            <a:ext cx="1874442" cy="18056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21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4847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373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9795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10181250" y="50269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0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54" y="1374442"/>
            <a:ext cx="1475347" cy="18217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21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4847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373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9795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4796750" y="5081540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10054550" y="50269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9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582085" y="511035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719939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199554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99910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417053" y="510612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0278273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7896495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40" y="1413233"/>
            <a:ext cx="1485811" cy="1732793"/>
          </a:xfrm>
          <a:prstGeom prst="rect">
            <a:avLst/>
          </a:prstGeom>
        </p:spPr>
      </p:pic>
      <p:sp>
        <p:nvSpPr>
          <p:cNvPr id="19" name="Rectangle 18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6967796" y="49680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0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474" y="1262797"/>
            <a:ext cx="1759036" cy="18349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21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4847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373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9795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563450" y="50269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1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05" y="1144027"/>
            <a:ext cx="1861385" cy="18657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21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4847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373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9795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92949" y="4847394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16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79" y="1413233"/>
            <a:ext cx="1673596" cy="16621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21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4847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373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9795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316050" y="50269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468450" y="51793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7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13" y="1246704"/>
            <a:ext cx="1590703" cy="18137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21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4847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373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9795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4810850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71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70" y="1130974"/>
            <a:ext cx="1776305" cy="18918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21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4847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373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9795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10054550" y="50269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4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54" y="1374442"/>
            <a:ext cx="1475347" cy="18217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21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4847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373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9795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4796750" y="5081540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10054550" y="50269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10082750" y="50269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2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20" y="1171728"/>
            <a:ext cx="1600790" cy="18103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21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4847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373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9795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915381" y="4847394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6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uton d'action : Début 4">
            <a:hlinkClick r:id="" action="ppaction://hlinkshowjump?jump=firstslide" highlightClick="1"/>
          </p:cNvPr>
          <p:cNvSpPr/>
          <p:nvPr/>
        </p:nvSpPr>
        <p:spPr>
          <a:xfrm>
            <a:off x="323558" y="5598941"/>
            <a:ext cx="1744393" cy="900333"/>
          </a:xfrm>
          <a:prstGeom prst="actionButtonBeginning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outon d’action : Suivant 5">
            <a:hlinkClick r:id="" action="ppaction://hlinkshowjump?jump=nextslide" highlightClick="1"/>
          </p:cNvPr>
          <p:cNvSpPr/>
          <p:nvPr/>
        </p:nvSpPr>
        <p:spPr>
          <a:xfrm>
            <a:off x="9917724" y="5598941"/>
            <a:ext cx="1786596" cy="886265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00" y="963158"/>
            <a:ext cx="3244587" cy="452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5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20" y="1295354"/>
            <a:ext cx="1557408" cy="1816291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4544836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763267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5822236" y="5043053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616505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7945984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8739126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9843600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1381176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10612388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8677501" y="4996141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7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113450"/>
            <a:ext cx="1838180" cy="1926919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4544836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763267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5822236" y="5043053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616505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7945984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8739126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9843600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1381176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10612388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5758376" y="4983849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19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477065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595509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7358621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958313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076757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60" y="1413234"/>
            <a:ext cx="1798315" cy="1786026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68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85" y="1413233"/>
            <a:ext cx="1874442" cy="1805618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4544836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763267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5822236" y="5043053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616505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7945984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8739126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9843600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1381176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10612388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0543363" y="5058875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7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474" y="1262797"/>
            <a:ext cx="1759036" cy="1834966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4544836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763267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822236" y="5043053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616505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7945984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8739126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9843600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11381176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0612388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6603805" y="4983849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81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05" y="1144027"/>
            <a:ext cx="1861385" cy="1865765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4544836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763267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822236" y="5043053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616505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7945984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8739126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9843600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11381176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0612388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8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79" y="1413233"/>
            <a:ext cx="1673596" cy="1662159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4544836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763267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822236" y="5043053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616505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7945984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8739126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9843600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11381176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0612388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7866453" y="4996141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8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54" y="1374442"/>
            <a:ext cx="1475347" cy="18217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sp>
        <p:nvSpPr>
          <p:cNvPr id="18" name="Ellipse 17"/>
          <p:cNvSpPr/>
          <p:nvPr/>
        </p:nvSpPr>
        <p:spPr>
          <a:xfrm>
            <a:off x="4544836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763267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5822236" y="5043053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6616505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7945984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8739126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9843600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11381176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10612388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4510689" y="4996141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332468" y="493599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75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13" y="1246704"/>
            <a:ext cx="1590703" cy="1813737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4544836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763267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822236" y="5043053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616505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7945984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8739126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9843600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11381176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0612388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3731377" y="504305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20" y="1171728"/>
            <a:ext cx="1600790" cy="1810364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4544836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763267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822236" y="5043053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616505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7945984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8739126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9843600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11381176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0612388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32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54" y="1374442"/>
            <a:ext cx="1475347" cy="18217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sp>
        <p:nvSpPr>
          <p:cNvPr id="18" name="Ellipse 17"/>
          <p:cNvSpPr/>
          <p:nvPr/>
        </p:nvSpPr>
        <p:spPr>
          <a:xfrm>
            <a:off x="4544836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763267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5822236" y="5043053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6616505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7945984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8739126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9843600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11381176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10612388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36402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4543108" y="4905004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70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70" y="1130974"/>
            <a:ext cx="1776305" cy="1891872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4544836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763267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5822236" y="5043053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616505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7945984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8739126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9843600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1381176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10612388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9754259" y="4996141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32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29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uton d'action : Début 4">
            <a:hlinkClick r:id="" action="ppaction://hlinkshowjump?jump=firstslide" highlightClick="1"/>
          </p:cNvPr>
          <p:cNvSpPr/>
          <p:nvPr/>
        </p:nvSpPr>
        <p:spPr>
          <a:xfrm>
            <a:off x="323558" y="5598941"/>
            <a:ext cx="1744393" cy="900333"/>
          </a:xfrm>
          <a:prstGeom prst="actionButtonBeginning">
            <a:avLst/>
          </a:prstGeom>
          <a:solidFill>
            <a:srgbClr val="BD293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06" y="1643979"/>
            <a:ext cx="2433491" cy="338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6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582085" y="511035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719939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199554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99910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417053" y="510612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0278273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7896495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3" y="1425613"/>
            <a:ext cx="1637183" cy="1655661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69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44" y="1159850"/>
            <a:ext cx="1608578" cy="1834119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4990890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7570690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43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832765" y="4969088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866748" y="496908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487" y="1591652"/>
            <a:ext cx="2862688" cy="294343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8798782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02" y="1436088"/>
            <a:ext cx="1537704" cy="1627279"/>
          </a:xfrm>
          <a:prstGeom prst="rect">
            <a:avLst/>
          </a:prstGeom>
        </p:spPr>
      </p:pic>
      <p:sp>
        <p:nvSpPr>
          <p:cNvPr id="12" name="Rectangle 1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6797724" y="4969088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44" y="1159850"/>
            <a:ext cx="1608578" cy="1834119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4990890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7570690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4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73001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824442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8635590" y="506859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98" y="1457759"/>
            <a:ext cx="2417690" cy="3107352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9541164" y="506859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12" y="1155241"/>
            <a:ext cx="1503263" cy="1856194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127196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9581123" y="49995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5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832765" y="4969088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866748" y="496908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487" y="1591652"/>
            <a:ext cx="2862688" cy="294343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8798782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54" y="1374442"/>
            <a:ext cx="1475347" cy="1821724"/>
          </a:xfrm>
          <a:prstGeom prst="rect">
            <a:avLst/>
          </a:prstGeom>
        </p:spPr>
      </p:pic>
      <p:sp>
        <p:nvSpPr>
          <p:cNvPr id="12" name="Rectangle 1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8660733" y="4802158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73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41" y="1413233"/>
            <a:ext cx="1691885" cy="1707300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1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582085" y="511035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719939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199554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99910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417053" y="510612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0278273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7896495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413233"/>
            <a:ext cx="1806722" cy="1827682"/>
          </a:xfrm>
          <a:prstGeom prst="rect">
            <a:avLst/>
          </a:prstGeom>
        </p:spPr>
      </p:pic>
      <p:sp>
        <p:nvSpPr>
          <p:cNvPr id="19" name="Rectangle 18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4576842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95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413233"/>
            <a:ext cx="1746762" cy="1831088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78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54" y="1374442"/>
            <a:ext cx="1475347" cy="18217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sp>
        <p:nvSpPr>
          <p:cNvPr id="18" name="Ellipse 17"/>
          <p:cNvSpPr/>
          <p:nvPr/>
        </p:nvSpPr>
        <p:spPr>
          <a:xfrm>
            <a:off x="4544836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763267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5822236" y="5043053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6616505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7945984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8739126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9843600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11381176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10612388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36402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337680" y="4996141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25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47" y="1552167"/>
            <a:ext cx="2874506" cy="208868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55" y="1413233"/>
            <a:ext cx="1651520" cy="1717143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6647137" y="4983849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71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85" y="1413233"/>
            <a:ext cx="1874442" cy="1805618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4544836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763267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5822236" y="5043053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616505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7945984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8739126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9843600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1381176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10612388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0543363" y="5058875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1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47" y="1552167"/>
            <a:ext cx="2874506" cy="208868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40" y="1413233"/>
            <a:ext cx="1485811" cy="1732793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9802938" y="5016340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52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47" y="1552167"/>
            <a:ext cx="2874506" cy="208868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413233"/>
            <a:ext cx="1806722" cy="1827682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9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582085" y="511035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719939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199554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99910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417053" y="510612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0278273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7896495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55" y="1413233"/>
            <a:ext cx="1651520" cy="1717143"/>
          </a:xfrm>
          <a:prstGeom prst="rect">
            <a:avLst/>
          </a:prstGeom>
        </p:spPr>
      </p:pic>
      <p:sp>
        <p:nvSpPr>
          <p:cNvPr id="19" name="Rectangle 18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6140977" y="5037097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90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47" y="1552167"/>
            <a:ext cx="2874506" cy="208868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99" y="1260153"/>
            <a:ext cx="1874844" cy="187925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8907590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7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54" y="1374442"/>
            <a:ext cx="1475347" cy="18217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sp>
        <p:nvSpPr>
          <p:cNvPr id="18" name="Ellipse 17"/>
          <p:cNvSpPr/>
          <p:nvPr/>
        </p:nvSpPr>
        <p:spPr>
          <a:xfrm>
            <a:off x="4544836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763267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5822236" y="5043053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6616505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7945984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8739126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9843600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11381176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10612388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4510689" y="4996141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332468" y="493599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34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766330" y="507087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729250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727" y="1275578"/>
            <a:ext cx="2693491" cy="270069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58" y="1275578"/>
            <a:ext cx="1547717" cy="1764725"/>
          </a:xfrm>
          <a:prstGeom prst="rect">
            <a:avLst/>
          </a:prstGeom>
        </p:spPr>
      </p:pic>
      <p:sp>
        <p:nvSpPr>
          <p:cNvPr id="11" name="Rectangle 10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7749701" y="4963255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5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582085" y="511035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719939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199554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99910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417053" y="510612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0278273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7896495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64" y="1218862"/>
            <a:ext cx="1512823" cy="1867999"/>
          </a:xfrm>
          <a:prstGeom prst="rect">
            <a:avLst/>
          </a:prstGeom>
        </p:spPr>
      </p:pic>
      <p:sp>
        <p:nvSpPr>
          <p:cNvPr id="19" name="Rectangle 18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7860326" y="5011281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58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47" y="1552167"/>
            <a:ext cx="2874506" cy="208868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80" y="1413233"/>
            <a:ext cx="1664007" cy="1698754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4128760" y="5090479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81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582085" y="511035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719939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199554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99910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417053" y="510612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0278273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7896495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04" y="1413233"/>
            <a:ext cx="1539521" cy="1639683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152400" y="15240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06488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6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617809" y="507485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505281" y="507459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8392753" y="507459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821" y="1874898"/>
            <a:ext cx="3609000" cy="2421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86" y="1174302"/>
            <a:ext cx="1676089" cy="1911096"/>
          </a:xfrm>
          <a:prstGeom prst="rect">
            <a:avLst/>
          </a:prstGeom>
        </p:spPr>
      </p:pic>
      <p:sp>
        <p:nvSpPr>
          <p:cNvPr id="12" name="Rectangle 1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3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474" y="1262797"/>
            <a:ext cx="1759036" cy="1834966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4544836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763267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822236" y="5043053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616505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7945984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8739126" y="5043053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9843600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11381176" y="5065166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0612388" y="5065166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6603805" y="4983849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07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617809" y="507485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505281" y="507459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8392753" y="507459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821" y="1874898"/>
            <a:ext cx="3609000" cy="2421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541656"/>
            <a:ext cx="1526039" cy="1543742"/>
          </a:xfrm>
          <a:prstGeom prst="rect">
            <a:avLst/>
          </a:prstGeom>
        </p:spPr>
      </p:pic>
      <p:sp>
        <p:nvSpPr>
          <p:cNvPr id="12" name="Rectangle 1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8323728" y="5058875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5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73001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824442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8635590" y="506859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98" y="1457759"/>
            <a:ext cx="2417690" cy="3107352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9541164" y="506859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34" y="1210174"/>
            <a:ext cx="1592741" cy="1801261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6785131" y="49995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8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766330" y="507087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729250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727" y="1275578"/>
            <a:ext cx="2693491" cy="270069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74" y="1275578"/>
            <a:ext cx="1866401" cy="1888053"/>
          </a:xfrm>
          <a:prstGeom prst="rect">
            <a:avLst/>
          </a:prstGeom>
        </p:spPr>
      </p:pic>
      <p:sp>
        <p:nvSpPr>
          <p:cNvPr id="11" name="Rectangle 10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8660225" y="5001852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94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75" y="1413233"/>
            <a:ext cx="1634153" cy="1703364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6675342" y="4968252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3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477065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595509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7358621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958313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076757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55" y="1112774"/>
            <a:ext cx="1888830" cy="1928272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730016" y="5058875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824442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8635590" y="506859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98" y="1457759"/>
            <a:ext cx="2417690" cy="3107352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9541164" y="506859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91" y="1168580"/>
            <a:ext cx="1855535" cy="1842855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85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477065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595509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7358621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958313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076757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32" y="1413233"/>
            <a:ext cx="1748064" cy="1693209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9950694" y="4871182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0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6477065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595509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7358621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958313" y="494020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076757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073" y="1191470"/>
            <a:ext cx="1697602" cy="1770880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05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uton d'action : Début 4">
            <a:hlinkClick r:id="" action="ppaction://hlinkshowjump?jump=firstslide" highlightClick="1"/>
          </p:cNvPr>
          <p:cNvSpPr/>
          <p:nvPr/>
        </p:nvSpPr>
        <p:spPr>
          <a:xfrm>
            <a:off x="323558" y="5598941"/>
            <a:ext cx="1744393" cy="900333"/>
          </a:xfrm>
          <a:prstGeom prst="actionButtonBeginning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outon d’action : Suivant 5">
            <a:hlinkClick r:id="" action="ppaction://hlinkshowjump?jump=nextslide" highlightClick="1"/>
          </p:cNvPr>
          <p:cNvSpPr/>
          <p:nvPr/>
        </p:nvSpPr>
        <p:spPr>
          <a:xfrm>
            <a:off x="9917724" y="5598941"/>
            <a:ext cx="1786596" cy="886265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2000250"/>
            <a:ext cx="2381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54" y="1374442"/>
            <a:ext cx="1475347" cy="18217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802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85471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477065" y="492369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9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64" y="1164069"/>
            <a:ext cx="1565460" cy="182568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32132" y="470666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1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20" y="1295354"/>
            <a:ext cx="1557408" cy="18162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21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4847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373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9795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316050" y="50269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50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40" y="1413233"/>
            <a:ext cx="1485811" cy="173279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152400" y="15240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092395" y="5058875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1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64" y="1413233"/>
            <a:ext cx="4502328" cy="229046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15" y="1413233"/>
            <a:ext cx="1507481" cy="15802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38148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93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47" y="1552167"/>
            <a:ext cx="2874506" cy="208868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197785" y="5078602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93133" y="5078602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4367" y="5090479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639715" y="5090479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976615" y="5106301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9871963" y="5106301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09" y="1309728"/>
            <a:ext cx="1764685" cy="1827411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9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05" y="1287091"/>
            <a:ext cx="3610407" cy="32537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449" y="1287091"/>
            <a:ext cx="1719226" cy="175512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096000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4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1" y="1222212"/>
            <a:ext cx="3215105" cy="28943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222212"/>
            <a:ext cx="1622556" cy="18681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168787" y="5058875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83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55" y="1112774"/>
            <a:ext cx="1888830" cy="192827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6802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5471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92949" y="492456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99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47" y="1552167"/>
            <a:ext cx="2874506" cy="2088686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55" y="1413233"/>
            <a:ext cx="1651520" cy="1717143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092395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42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55" y="1413233"/>
            <a:ext cx="1651520" cy="1717143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-12700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46320" y="4852349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73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64" y="1218862"/>
            <a:ext cx="1512823" cy="186799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092395" y="5013078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6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47" y="1552167"/>
            <a:ext cx="2874506" cy="2088686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40" y="1413233"/>
            <a:ext cx="1485811" cy="1732793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959295" y="495011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96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61" y="1222212"/>
            <a:ext cx="1639939" cy="170939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1" y="1222212"/>
            <a:ext cx="3215105" cy="28943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38148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75" y="1413233"/>
            <a:ext cx="1634153" cy="170336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092395" y="5024056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29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1" y="1222212"/>
            <a:ext cx="3215105" cy="28943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13" y="1136387"/>
            <a:ext cx="1833587" cy="188104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38148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766330" y="5070877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729250" y="5058875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727" y="1275578"/>
            <a:ext cx="2693491" cy="270069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22" y="1275578"/>
            <a:ext cx="1888786" cy="1829762"/>
          </a:xfrm>
          <a:prstGeom prst="rect">
            <a:avLst/>
          </a:prstGeom>
        </p:spPr>
      </p:pic>
      <p:sp>
        <p:nvSpPr>
          <p:cNvPr id="11" name="Rectangle 10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1148691" y="5046873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62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79" y="1413233"/>
            <a:ext cx="1673596" cy="16621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21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4847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373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9795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316050" y="50269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468450" y="51793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1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05" y="1287091"/>
            <a:ext cx="3610407" cy="32537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52" y="1284332"/>
            <a:ext cx="1717723" cy="200325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854395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87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47" y="1552167"/>
            <a:ext cx="2874506" cy="2088686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99" y="1260153"/>
            <a:ext cx="1874844" cy="187925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959295" y="495011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89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142398"/>
            <a:ext cx="1852147" cy="186902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6802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5471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477065" y="492369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2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1" y="1222212"/>
            <a:ext cx="3215105" cy="28943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38" y="1377912"/>
            <a:ext cx="1681531" cy="19173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854395" y="502759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7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30" y="1780271"/>
            <a:ext cx="3609000" cy="2196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475673"/>
            <a:ext cx="1686561" cy="17217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68745" y="50588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621345" y="50588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663430" y="4847394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4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85" y="1413233"/>
            <a:ext cx="1874442" cy="18056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21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4847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373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9795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10181250" y="50269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6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44" y="1159850"/>
            <a:ext cx="1608578" cy="183411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5042744" y="4950112"/>
            <a:ext cx="3721427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4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47" y="1552167"/>
            <a:ext cx="2874506" cy="2088686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09" y="1309728"/>
            <a:ext cx="1764685" cy="182741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490544" y="4847394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23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64" y="1413233"/>
            <a:ext cx="4502328" cy="229046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27" y="1413233"/>
            <a:ext cx="1428258" cy="16285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854395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09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7832765" y="4969088"/>
            <a:ext cx="720080" cy="72008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866748" y="4969088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487" y="1591652"/>
            <a:ext cx="2862688" cy="294343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8798782" y="4940207"/>
            <a:ext cx="720080" cy="720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82" y="1413233"/>
            <a:ext cx="1687728" cy="1731411"/>
          </a:xfrm>
          <a:prstGeom prst="rect">
            <a:avLst/>
          </a:prstGeom>
        </p:spPr>
      </p:pic>
      <p:sp>
        <p:nvSpPr>
          <p:cNvPr id="12" name="Rectangle 1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hlinkClick r:id="" action="ppaction://hlinkshowjump?jump=nextslide">
              <a:snd r:embed="rId5" name="cashreg.wav"/>
            </a:hlinkClick>
          </p:cNvPr>
          <p:cNvSpPr/>
          <p:nvPr/>
        </p:nvSpPr>
        <p:spPr>
          <a:xfrm>
            <a:off x="7817684" y="4983849"/>
            <a:ext cx="858129" cy="8581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5" y="1045427"/>
            <a:ext cx="3609000" cy="342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413233"/>
            <a:ext cx="1746762" cy="183108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92949" y="4816111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3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474" y="1262797"/>
            <a:ext cx="1759036" cy="18349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21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4847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373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9795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6563450" y="50269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17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30" y="1780271"/>
            <a:ext cx="3609000" cy="2196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91" y="1413233"/>
            <a:ext cx="1644883" cy="16487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68745" y="50588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621345" y="50588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387830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64" y="1413233"/>
            <a:ext cx="4502328" cy="229046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38" y="1180834"/>
            <a:ext cx="1561036" cy="17921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45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037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38148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95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0" y="964100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13" y="1246704"/>
            <a:ext cx="1590703" cy="18137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21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4847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373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979500" y="52366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4810850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9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47" y="1552167"/>
            <a:ext cx="2874506" cy="2088686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80" y="1413233"/>
            <a:ext cx="1664007" cy="1698754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5225495" y="5075068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54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uton d'action : Début 4">
            <a:hlinkClick r:id="" action="ppaction://hlinkshowjump?jump=firstslide" highlightClick="1"/>
          </p:cNvPr>
          <p:cNvSpPr/>
          <p:nvPr/>
        </p:nvSpPr>
        <p:spPr>
          <a:xfrm>
            <a:off x="323558" y="5598941"/>
            <a:ext cx="1744393" cy="900333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outon d’action : Suivant 5">
            <a:hlinkClick r:id="" action="ppaction://hlinkshowjump?jump=nextslide" highlightClick="1"/>
          </p:cNvPr>
          <p:cNvSpPr/>
          <p:nvPr/>
        </p:nvSpPr>
        <p:spPr>
          <a:xfrm>
            <a:off x="9917724" y="5598941"/>
            <a:ext cx="1786596" cy="886265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875" y="1574610"/>
            <a:ext cx="3130355" cy="322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5" y="777008"/>
            <a:ext cx="3609000" cy="3609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32" y="1413233"/>
            <a:ext cx="1748064" cy="169320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6802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547165" y="51477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364415" y="5046873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59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47" y="1552167"/>
            <a:ext cx="2874506" cy="2088686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47" y="1413233"/>
            <a:ext cx="1806722" cy="182768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38148" y="4843172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71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7196" y="177549"/>
            <a:ext cx="4487049" cy="37987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11675" y="141323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95109" y="5058875"/>
            <a:ext cx="7200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1210347" y="5046873"/>
            <a:ext cx="742438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195109" y="5046873"/>
            <a:ext cx="765295" cy="73208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55" y="1874898"/>
            <a:ext cx="3609000" cy="1611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55" y="1413233"/>
            <a:ext cx="1651520" cy="171714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4082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2751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9142045" y="5249375"/>
            <a:ext cx="1358900" cy="720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092395" y="5058875"/>
            <a:ext cx="1724400" cy="11394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83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410</Words>
  <Application>Microsoft Office PowerPoint</Application>
  <PresentationFormat>Grand écran</PresentationFormat>
  <Paragraphs>383</Paragraphs>
  <Slides>359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359</vt:i4>
      </vt:variant>
    </vt:vector>
  </HeadingPairs>
  <TitlesOfParts>
    <vt:vector size="36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CB</cp:lastModifiedBy>
  <cp:revision>47</cp:revision>
  <dcterms:created xsi:type="dcterms:W3CDTF">2016-11-13T13:56:47Z</dcterms:created>
  <dcterms:modified xsi:type="dcterms:W3CDTF">2020-04-21T06:03:32Z</dcterms:modified>
</cp:coreProperties>
</file>