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23" r:id="rId2"/>
    <p:sldId id="457" r:id="rId3"/>
    <p:sldId id="273" r:id="rId4"/>
    <p:sldId id="258" r:id="rId5"/>
    <p:sldId id="259" r:id="rId6"/>
    <p:sldId id="260" r:id="rId7"/>
    <p:sldId id="261" r:id="rId8"/>
    <p:sldId id="263" r:id="rId9"/>
    <p:sldId id="266" r:id="rId10"/>
    <p:sldId id="267" r:id="rId11"/>
    <p:sldId id="268" r:id="rId12"/>
    <p:sldId id="262" r:id="rId13"/>
    <p:sldId id="264" r:id="rId14"/>
    <p:sldId id="269" r:id="rId15"/>
    <p:sldId id="272" r:id="rId16"/>
    <p:sldId id="270" r:id="rId17"/>
    <p:sldId id="274" r:id="rId18"/>
    <p:sldId id="277" r:id="rId19"/>
    <p:sldId id="271" r:id="rId20"/>
    <p:sldId id="265" r:id="rId21"/>
    <p:sldId id="305" r:id="rId22"/>
    <p:sldId id="257" r:id="rId23"/>
    <p:sldId id="281" r:id="rId24"/>
    <p:sldId id="278" r:id="rId25"/>
    <p:sldId id="282" r:id="rId26"/>
    <p:sldId id="283" r:id="rId27"/>
    <p:sldId id="275" r:id="rId28"/>
    <p:sldId id="279" r:id="rId29"/>
    <p:sldId id="300" r:id="rId30"/>
    <p:sldId id="276" r:id="rId31"/>
    <p:sldId id="284" r:id="rId32"/>
    <p:sldId id="285" r:id="rId33"/>
    <p:sldId id="286" r:id="rId34"/>
    <p:sldId id="287" r:id="rId35"/>
    <p:sldId id="289" r:id="rId36"/>
    <p:sldId id="290" r:id="rId37"/>
    <p:sldId id="293" r:id="rId38"/>
    <p:sldId id="291" r:id="rId39"/>
    <p:sldId id="292" r:id="rId40"/>
    <p:sldId id="294" r:id="rId41"/>
    <p:sldId id="355" r:id="rId42"/>
    <p:sldId id="296" r:id="rId43"/>
    <p:sldId id="297" r:id="rId44"/>
    <p:sldId id="298" r:id="rId45"/>
    <p:sldId id="301" r:id="rId46"/>
    <p:sldId id="414" r:id="rId47"/>
    <p:sldId id="419" r:id="rId48"/>
    <p:sldId id="420" r:id="rId49"/>
    <p:sldId id="421" r:id="rId50"/>
    <p:sldId id="422" r:id="rId51"/>
    <p:sldId id="423" r:id="rId52"/>
    <p:sldId id="428" r:id="rId53"/>
    <p:sldId id="429" r:id="rId54"/>
    <p:sldId id="430" r:id="rId55"/>
    <p:sldId id="431" r:id="rId56"/>
    <p:sldId id="432" r:id="rId57"/>
    <p:sldId id="437" r:id="rId58"/>
    <p:sldId id="438" r:id="rId59"/>
    <p:sldId id="439" r:id="rId60"/>
    <p:sldId id="440" r:id="rId61"/>
    <p:sldId id="445" r:id="rId62"/>
    <p:sldId id="446" r:id="rId63"/>
    <p:sldId id="447" r:id="rId64"/>
    <p:sldId id="448" r:id="rId65"/>
    <p:sldId id="453" r:id="rId66"/>
    <p:sldId id="454" r:id="rId67"/>
    <p:sldId id="455" r:id="rId68"/>
    <p:sldId id="456" r:id="rId69"/>
    <p:sldId id="368" r:id="rId70"/>
    <p:sldId id="369" r:id="rId71"/>
    <p:sldId id="370" r:id="rId72"/>
    <p:sldId id="371" r:id="rId73"/>
    <p:sldId id="372" r:id="rId74"/>
    <p:sldId id="377" r:id="rId75"/>
    <p:sldId id="378" r:id="rId76"/>
    <p:sldId id="379" r:id="rId77"/>
    <p:sldId id="380" r:id="rId78"/>
    <p:sldId id="381" r:id="rId79"/>
    <p:sldId id="386" r:id="rId80"/>
    <p:sldId id="387" r:id="rId81"/>
    <p:sldId id="388" r:id="rId82"/>
    <p:sldId id="389" r:id="rId83"/>
    <p:sldId id="390" r:id="rId84"/>
    <p:sldId id="394" r:id="rId85"/>
    <p:sldId id="395" r:id="rId86"/>
    <p:sldId id="396" r:id="rId87"/>
    <p:sldId id="397" r:id="rId88"/>
    <p:sldId id="398" r:id="rId89"/>
    <p:sldId id="402" r:id="rId90"/>
    <p:sldId id="403" r:id="rId91"/>
    <p:sldId id="404" r:id="rId92"/>
    <p:sldId id="405" r:id="rId93"/>
    <p:sldId id="406" r:id="rId94"/>
    <p:sldId id="410" r:id="rId95"/>
    <p:sldId id="356" r:id="rId96"/>
    <p:sldId id="324" r:id="rId97"/>
    <p:sldId id="327" r:id="rId98"/>
    <p:sldId id="362" r:id="rId99"/>
    <p:sldId id="325" r:id="rId100"/>
    <p:sldId id="331" r:id="rId101"/>
    <p:sldId id="334" r:id="rId102"/>
    <p:sldId id="360" r:id="rId103"/>
    <p:sldId id="345" r:id="rId104"/>
    <p:sldId id="411" r:id="rId105"/>
    <p:sldId id="337" r:id="rId106"/>
    <p:sldId id="338" r:id="rId107"/>
    <p:sldId id="339" r:id="rId108"/>
    <p:sldId id="340" r:id="rId109"/>
    <p:sldId id="364" r:id="rId110"/>
    <p:sldId id="344" r:id="rId111"/>
    <p:sldId id="329" r:id="rId112"/>
    <p:sldId id="335" r:id="rId113"/>
    <p:sldId id="328" r:id="rId114"/>
    <p:sldId id="354" r:id="rId115"/>
    <p:sldId id="346" r:id="rId116"/>
    <p:sldId id="412" r:id="rId117"/>
    <p:sldId id="361" r:id="rId118"/>
    <p:sldId id="347" r:id="rId119"/>
    <p:sldId id="330" r:id="rId120"/>
    <p:sldId id="326" r:id="rId121"/>
    <p:sldId id="348" r:id="rId122"/>
    <p:sldId id="333" r:id="rId123"/>
    <p:sldId id="363" r:id="rId124"/>
    <p:sldId id="358" r:id="rId125"/>
    <p:sldId id="353" r:id="rId126"/>
    <p:sldId id="280" r:id="rId127"/>
    <p:sldId id="413" r:id="rId128"/>
    <p:sldId id="365" r:id="rId129"/>
    <p:sldId id="352" r:id="rId130"/>
    <p:sldId id="357" r:id="rId131"/>
    <p:sldId id="351" r:id="rId132"/>
    <p:sldId id="288" r:id="rId133"/>
    <p:sldId id="342" r:id="rId134"/>
    <p:sldId id="343" r:id="rId135"/>
    <p:sldId id="349" r:id="rId136"/>
    <p:sldId id="336" r:id="rId137"/>
    <p:sldId id="366" r:id="rId1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8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0" autoAdjust="0"/>
    <p:restoredTop sz="94434" autoAdjust="0"/>
  </p:normalViewPr>
  <p:slideViewPr>
    <p:cSldViewPr snapToGrid="0">
      <p:cViewPr varScale="1">
        <p:scale>
          <a:sx n="66" d="100"/>
          <a:sy n="66" d="100"/>
        </p:scale>
        <p:origin x="48" y="162"/>
      </p:cViewPr>
      <p:guideLst/>
    </p:cSldViewPr>
  </p:slideViewPr>
  <p:outlineViewPr>
    <p:cViewPr>
      <p:scale>
        <a:sx n="33" d="100"/>
        <a:sy n="33" d="100"/>
      </p:scale>
      <p:origin x="0" y="-190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-182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17.xml"/><Relationship Id="rId3" Type="http://schemas.openxmlformats.org/officeDocument/2006/relationships/slide" Target="slide2.xml"/><Relationship Id="rId7" Type="http://schemas.openxmlformats.org/officeDocument/2006/relationships/slide" Target="slide105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" Target="slide95.xml"/><Relationship Id="rId5" Type="http://schemas.openxmlformats.org/officeDocument/2006/relationships/slide" Target="slide69.xml"/><Relationship Id="rId4" Type="http://schemas.openxmlformats.org/officeDocument/2006/relationships/slide" Target="slide46.xml"/><Relationship Id="rId9" Type="http://schemas.openxmlformats.org/officeDocument/2006/relationships/slide" Target="slide1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55711" y="4746172"/>
            <a:ext cx="94413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7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1482AC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Inférences et questions</a:t>
            </a:r>
            <a:endParaRPr lang="fr-FR" sz="7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1482AC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888343" y="6226629"/>
            <a:ext cx="6995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Ressources tirées du site </a:t>
            </a:r>
            <a:r>
              <a:rPr lang="fr-FR" b="1" dirty="0" smtClean="0"/>
              <a:t>graine de livre , </a:t>
            </a:r>
            <a:r>
              <a:rPr lang="fr-FR" dirty="0" smtClean="0"/>
              <a:t>s’entraîner à comprendre</a:t>
            </a:r>
          </a:p>
          <a:p>
            <a:pPr algn="ctr"/>
            <a:r>
              <a:rPr lang="fr-FR" dirty="0" smtClean="0"/>
              <a:t>« lecture compréhension: faire </a:t>
            </a:r>
            <a:r>
              <a:rPr lang="fr-FR" dirty="0" err="1" smtClean="0"/>
              <a:t>dess</a:t>
            </a:r>
            <a:r>
              <a:rPr lang="fr-FR" dirty="0" smtClean="0"/>
              <a:t> inférences »</a:t>
            </a:r>
            <a:endParaRPr lang="fr-FR" dirty="0"/>
          </a:p>
        </p:txBody>
      </p:sp>
      <p:sp>
        <p:nvSpPr>
          <p:cNvPr id="15" name="Ellipse 14"/>
          <p:cNvSpPr/>
          <p:nvPr/>
        </p:nvSpPr>
        <p:spPr>
          <a:xfrm>
            <a:off x="1465942" y="580569"/>
            <a:ext cx="1683657" cy="16836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Toutes les questions classées</a:t>
            </a:r>
            <a:endParaRPr lang="fr-FR" dirty="0"/>
          </a:p>
        </p:txBody>
      </p:sp>
      <p:sp>
        <p:nvSpPr>
          <p:cNvPr id="16" name="Ellipse 15"/>
          <p:cNvSpPr/>
          <p:nvPr/>
        </p:nvSpPr>
        <p:spPr>
          <a:xfrm>
            <a:off x="4833257" y="580569"/>
            <a:ext cx="1683657" cy="16836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Questions classées sélection 1</a:t>
            </a:r>
            <a:endParaRPr lang="fr-FR" dirty="0"/>
          </a:p>
        </p:txBody>
      </p:sp>
      <p:sp>
        <p:nvSpPr>
          <p:cNvPr id="17" name="Ellipse 16"/>
          <p:cNvSpPr/>
          <p:nvPr/>
        </p:nvSpPr>
        <p:spPr>
          <a:xfrm>
            <a:off x="8200572" y="597982"/>
            <a:ext cx="1683657" cy="16836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Questions classées sélection 2</a:t>
            </a:r>
            <a:endParaRPr lang="fr-FR" dirty="0"/>
          </a:p>
        </p:txBody>
      </p:sp>
      <p:sp>
        <p:nvSpPr>
          <p:cNvPr id="18" name="Ellipse 17"/>
          <p:cNvSpPr/>
          <p:nvPr/>
        </p:nvSpPr>
        <p:spPr>
          <a:xfrm>
            <a:off x="-217718" y="2297608"/>
            <a:ext cx="1683657" cy="16836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Questions mélangées</a:t>
            </a:r>
          </a:p>
          <a:p>
            <a:pPr algn="ctr"/>
            <a:r>
              <a:rPr lang="fr-FR" dirty="0"/>
              <a:t>1</a:t>
            </a:r>
          </a:p>
        </p:txBody>
      </p:sp>
      <p:sp>
        <p:nvSpPr>
          <p:cNvPr id="19" name="Ellipse 18"/>
          <p:cNvSpPr/>
          <p:nvPr/>
        </p:nvSpPr>
        <p:spPr>
          <a:xfrm>
            <a:off x="3149599" y="2264226"/>
            <a:ext cx="1683657" cy="16836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Questions mélangées</a:t>
            </a:r>
          </a:p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20" name="Ellipse 19"/>
          <p:cNvSpPr/>
          <p:nvPr/>
        </p:nvSpPr>
        <p:spPr>
          <a:xfrm>
            <a:off x="6516912" y="2297609"/>
            <a:ext cx="1683657" cy="16836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Questions mélangées</a:t>
            </a:r>
          </a:p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21" name="Ellipse 20"/>
          <p:cNvSpPr/>
          <p:nvPr/>
        </p:nvSpPr>
        <p:spPr>
          <a:xfrm>
            <a:off x="9884229" y="2316477"/>
            <a:ext cx="1683657" cy="16836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Questions mélangées</a:t>
            </a:r>
          </a:p>
          <a:p>
            <a:pPr algn="ctr"/>
            <a:r>
              <a:rPr lang="fr-FR" dirty="0" smtClean="0"/>
              <a:t>4</a:t>
            </a:r>
            <a:endParaRPr lang="fr-FR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duotone>
              <a:prstClr val="black"/>
              <a:srgbClr val="1482A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829" y="6330634"/>
            <a:ext cx="1132114" cy="394923"/>
          </a:xfrm>
          <a:prstGeom prst="rect">
            <a:avLst/>
          </a:prstGeom>
        </p:spPr>
      </p:pic>
      <p:sp>
        <p:nvSpPr>
          <p:cNvPr id="23" name="Ellipse 22">
            <a:hlinkClick r:id="rId3" action="ppaction://hlinksldjump"/>
          </p:cNvPr>
          <p:cNvSpPr/>
          <p:nvPr/>
        </p:nvSpPr>
        <p:spPr>
          <a:xfrm>
            <a:off x="1465939" y="630643"/>
            <a:ext cx="1741715" cy="165027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hlinkClick r:id="rId4" action="ppaction://hlinksldjump"/>
          </p:cNvPr>
          <p:cNvSpPr/>
          <p:nvPr/>
        </p:nvSpPr>
        <p:spPr>
          <a:xfrm>
            <a:off x="4717139" y="597982"/>
            <a:ext cx="1741715" cy="165027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hlinkClick r:id="rId5" action="ppaction://hlinksldjump"/>
          </p:cNvPr>
          <p:cNvSpPr/>
          <p:nvPr/>
        </p:nvSpPr>
        <p:spPr>
          <a:xfrm>
            <a:off x="8316683" y="630643"/>
            <a:ext cx="1741715" cy="165027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hlinkClick r:id="rId6" action="ppaction://hlinksldjump"/>
          </p:cNvPr>
          <p:cNvSpPr/>
          <p:nvPr/>
        </p:nvSpPr>
        <p:spPr>
          <a:xfrm>
            <a:off x="-145148" y="2330991"/>
            <a:ext cx="1741715" cy="165027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hlinkClick r:id="rId6" action="ppaction://hlinksldjump"/>
          </p:cNvPr>
          <p:cNvSpPr/>
          <p:nvPr/>
        </p:nvSpPr>
        <p:spPr>
          <a:xfrm>
            <a:off x="2888343" y="2352034"/>
            <a:ext cx="1741715" cy="165027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hlinkClick r:id="rId7" action="ppaction://hlinksldjump"/>
          </p:cNvPr>
          <p:cNvSpPr/>
          <p:nvPr/>
        </p:nvSpPr>
        <p:spPr>
          <a:xfrm>
            <a:off x="3018969" y="2377431"/>
            <a:ext cx="1741715" cy="165027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hlinkClick r:id="rId8" action="ppaction://hlinksldjump"/>
          </p:cNvPr>
          <p:cNvSpPr/>
          <p:nvPr/>
        </p:nvSpPr>
        <p:spPr>
          <a:xfrm>
            <a:off x="6444340" y="2364375"/>
            <a:ext cx="1741715" cy="165027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rId9" action="ppaction://hlinksldjump"/>
          </p:cNvPr>
          <p:cNvSpPr/>
          <p:nvPr/>
        </p:nvSpPr>
        <p:spPr>
          <a:xfrm>
            <a:off x="9826171" y="2312124"/>
            <a:ext cx="1741715" cy="165027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40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Dans la salle de bain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202" y="1191826"/>
            <a:ext cx="6628571" cy="2428571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8" name="Imag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5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Dans le train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940" y="1222690"/>
            <a:ext cx="6557143" cy="2242857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8" name="Imag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5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En automne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299" y="1157325"/>
            <a:ext cx="6671428" cy="2528571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8" name="Imag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9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Elle fait ses courses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933" y="1130300"/>
            <a:ext cx="6857143" cy="2471428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119477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Lucie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926" y="1004128"/>
            <a:ext cx="6857143" cy="2657143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307828" y="-302217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1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FIN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4481848" y="624272"/>
            <a:ext cx="2640169" cy="264016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009" y="1202430"/>
            <a:ext cx="1759845" cy="1425474"/>
          </a:xfrm>
          <a:prstGeom prst="rect">
            <a:avLst/>
          </a:prstGeom>
        </p:spPr>
      </p:pic>
      <p:sp>
        <p:nvSpPr>
          <p:cNvPr id="7" name="Bouton d'action : Début 6">
            <a:hlinkClick r:id="" action="ppaction://hlinkshowjump?jump=firstslide" highlightClick="1"/>
          </p:cNvPr>
          <p:cNvSpPr/>
          <p:nvPr/>
        </p:nvSpPr>
        <p:spPr>
          <a:xfrm>
            <a:off x="179406" y="5197484"/>
            <a:ext cx="1648918" cy="965233"/>
          </a:xfrm>
          <a:prstGeom prst="actionButtonBeginning">
            <a:avLst/>
          </a:prstGeom>
          <a:solidFill>
            <a:srgbClr val="1482AC"/>
          </a:solidFill>
          <a:ln>
            <a:solidFill>
              <a:srgbClr val="148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outon d’action : Suivant 7">
            <a:hlinkClick r:id="" action="ppaction://hlinkshowjump?jump=nextslide" highlightClick="1"/>
          </p:cNvPr>
          <p:cNvSpPr/>
          <p:nvPr/>
        </p:nvSpPr>
        <p:spPr>
          <a:xfrm>
            <a:off x="8356170" y="5243845"/>
            <a:ext cx="1669143" cy="981734"/>
          </a:xfrm>
          <a:prstGeom prst="actionButtonForwardNext">
            <a:avLst/>
          </a:prstGeom>
          <a:solidFill>
            <a:srgbClr val="148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22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750" y="3488464"/>
            <a:ext cx="904907" cy="95920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923" y="1006520"/>
            <a:ext cx="6857143" cy="2514286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Ce sera noël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5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750" y="3488464"/>
            <a:ext cx="904907" cy="95920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428" y="1086975"/>
            <a:ext cx="6857143" cy="2514286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En hiver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3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En fin d’après-midi ou en début de soirée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442" y="1102474"/>
            <a:ext cx="6857143" cy="2514286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8" name="Imag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4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dimanche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923" y="1179966"/>
            <a:ext cx="6857143" cy="2514286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8" name="Imag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5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Il allume un feu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421" y="1130300"/>
            <a:ext cx="6857143" cy="2471428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153971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3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Dans le train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940" y="1222690"/>
            <a:ext cx="6557143" cy="2242857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8" name="Imag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9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Une sorcière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428" y="912484"/>
            <a:ext cx="6857143" cy="2657143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310075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8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Dans la cour de l’école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557" y="1216893"/>
            <a:ext cx="6642857" cy="2471428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8" name="Imag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3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Le jour de la rentrée des classes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937" y="1195464"/>
            <a:ext cx="6857143" cy="2514286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8" name="Imag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Sur le toit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518" y="1189401"/>
            <a:ext cx="6700000" cy="2371428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8" name="Imag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2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Un arrosoir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929" y="1151728"/>
            <a:ext cx="6857143" cy="2457143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233354" y="-302217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5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Médecin (ou docteur)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906" y="1004128"/>
            <a:ext cx="6857143" cy="2657143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251289" y="-302217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9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FIN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4481848" y="624272"/>
            <a:ext cx="2640169" cy="264016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009" y="1202430"/>
            <a:ext cx="1759845" cy="1425474"/>
          </a:xfrm>
          <a:prstGeom prst="rect">
            <a:avLst/>
          </a:prstGeom>
        </p:spPr>
      </p:pic>
      <p:sp>
        <p:nvSpPr>
          <p:cNvPr id="7" name="Bouton d'action : Début 6">
            <a:hlinkClick r:id="" action="ppaction://hlinkshowjump?jump=firstslide" highlightClick="1"/>
          </p:cNvPr>
          <p:cNvSpPr/>
          <p:nvPr/>
        </p:nvSpPr>
        <p:spPr>
          <a:xfrm>
            <a:off x="179406" y="5197484"/>
            <a:ext cx="1648918" cy="965233"/>
          </a:xfrm>
          <a:prstGeom prst="actionButtonBeginning">
            <a:avLst/>
          </a:prstGeom>
          <a:solidFill>
            <a:srgbClr val="1482AC"/>
          </a:solidFill>
          <a:ln>
            <a:solidFill>
              <a:srgbClr val="148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outon d’action : Suivant 7">
            <a:hlinkClick r:id="" action="ppaction://hlinkshowjump?jump=nextslide" highlightClick="1"/>
          </p:cNvPr>
          <p:cNvSpPr/>
          <p:nvPr/>
        </p:nvSpPr>
        <p:spPr>
          <a:xfrm>
            <a:off x="8356170" y="5243845"/>
            <a:ext cx="1669143" cy="981734"/>
          </a:xfrm>
          <a:prstGeom prst="actionButtonForwardNext">
            <a:avLst/>
          </a:prstGeom>
          <a:solidFill>
            <a:srgbClr val="148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78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750" y="3488464"/>
            <a:ext cx="904907" cy="959201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Il fait ses devoirs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933" y="1206554"/>
            <a:ext cx="6857143" cy="2471428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La maîtresse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381" y="982700"/>
            <a:ext cx="6857143" cy="2671428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-193183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6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Dans la salle de bain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202" y="1191826"/>
            <a:ext cx="6628571" cy="2428571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8" name="Imag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5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7715" y="4898143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Quand?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70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Dans la cuisine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030" y="1110697"/>
            <a:ext cx="6700000" cy="2342857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8" name="Imag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6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Mon grand-père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910" y="1004128"/>
            <a:ext cx="6857143" cy="2657143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145961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3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Le soir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791" y="1117972"/>
            <a:ext cx="6671428" cy="2514286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8" name="Imag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1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Elle coud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424" y="1130300"/>
            <a:ext cx="6857143" cy="2471428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-328918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8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Un téléphone portable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421" y="1199568"/>
            <a:ext cx="6857143" cy="2457143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-302217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Le piano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432" y="1151728"/>
            <a:ext cx="6857143" cy="2457143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145961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8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Le maître nageur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909" y="1004128"/>
            <a:ext cx="6857143" cy="2657143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145961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7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FIN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4481848" y="624272"/>
            <a:ext cx="2640169" cy="264016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009" y="1202430"/>
            <a:ext cx="1759845" cy="1425474"/>
          </a:xfrm>
          <a:prstGeom prst="rect">
            <a:avLst/>
          </a:prstGeom>
        </p:spPr>
      </p:pic>
      <p:sp>
        <p:nvSpPr>
          <p:cNvPr id="7" name="Bouton d'action : Début 6">
            <a:hlinkClick r:id="" action="ppaction://hlinkshowjump?jump=firstslide" highlightClick="1"/>
          </p:cNvPr>
          <p:cNvSpPr/>
          <p:nvPr/>
        </p:nvSpPr>
        <p:spPr>
          <a:xfrm>
            <a:off x="179406" y="5197484"/>
            <a:ext cx="1648918" cy="965233"/>
          </a:xfrm>
          <a:prstGeom prst="actionButtonBeginning">
            <a:avLst/>
          </a:prstGeom>
          <a:solidFill>
            <a:srgbClr val="1482AC"/>
          </a:solidFill>
          <a:ln>
            <a:solidFill>
              <a:srgbClr val="148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outon d’action : Suivant 7">
            <a:hlinkClick r:id="" action="ppaction://hlinkshowjump?jump=nextslide" highlightClick="1"/>
          </p:cNvPr>
          <p:cNvSpPr/>
          <p:nvPr/>
        </p:nvSpPr>
        <p:spPr>
          <a:xfrm>
            <a:off x="8356170" y="5243845"/>
            <a:ext cx="1669143" cy="981734"/>
          </a:xfrm>
          <a:prstGeom prst="actionButtonForwardNext">
            <a:avLst/>
          </a:prstGeom>
          <a:solidFill>
            <a:srgbClr val="148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61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Il ramasse des champignons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922" y="1196985"/>
            <a:ext cx="6857143" cy="2457143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6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Ses lunettes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926" y="1151728"/>
            <a:ext cx="6857143" cy="2457143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145961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2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Le soir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791" y="1117972"/>
            <a:ext cx="6671428" cy="2514286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8" name="Imag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Un parapluie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428" y="1151728"/>
            <a:ext cx="6857143" cy="2457143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1907211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La casserole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428" y="1130300"/>
            <a:ext cx="6857143" cy="2471428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72982" y="-206062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1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Une corde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920" y="1151728"/>
            <a:ext cx="6857143" cy="2457143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145961" y="-193184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9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D’un éléphant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929" y="974178"/>
            <a:ext cx="6857143" cy="2514286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257023" y="59464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2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750" y="3488464"/>
            <a:ext cx="904907" cy="959201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Le pompier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950" y="1098355"/>
            <a:ext cx="6857143" cy="2514286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9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Le maître nageur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909" y="1004128"/>
            <a:ext cx="6857143" cy="2657143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145961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2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En été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933" y="1148969"/>
            <a:ext cx="6857143" cy="2514286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8" name="Imag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0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FIN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4481848" y="624272"/>
            <a:ext cx="2640169" cy="264016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009" y="1202430"/>
            <a:ext cx="1759845" cy="1425474"/>
          </a:xfrm>
          <a:prstGeom prst="rect">
            <a:avLst/>
          </a:prstGeom>
        </p:spPr>
      </p:pic>
      <p:sp>
        <p:nvSpPr>
          <p:cNvPr id="7" name="Bouton d'action : Début 6">
            <a:hlinkClick r:id="" action="ppaction://hlinkshowjump?jump=firstslide" highlightClick="1"/>
          </p:cNvPr>
          <p:cNvSpPr/>
          <p:nvPr/>
        </p:nvSpPr>
        <p:spPr>
          <a:xfrm>
            <a:off x="179406" y="5197484"/>
            <a:ext cx="1648918" cy="965233"/>
          </a:xfrm>
          <a:prstGeom prst="actionButtonBeginning">
            <a:avLst/>
          </a:prstGeom>
          <a:solidFill>
            <a:srgbClr val="1482AC"/>
          </a:solidFill>
          <a:ln>
            <a:solidFill>
              <a:srgbClr val="148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07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En automne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299" y="1157325"/>
            <a:ext cx="6671428" cy="2528571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8" name="Imag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9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Le jour de la rentrée des classes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937" y="1195464"/>
            <a:ext cx="6857143" cy="2514286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8" name="Imag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2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En été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933" y="1148969"/>
            <a:ext cx="6857143" cy="2514286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8" name="Imag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6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750" y="3488464"/>
            <a:ext cx="904907" cy="95920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923" y="1006520"/>
            <a:ext cx="6857143" cy="2514286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Ce sera noël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5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750" y="3488464"/>
            <a:ext cx="904907" cy="95920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428" y="1086975"/>
            <a:ext cx="6857143" cy="2514286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En hiver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1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En fin d’après-midi ou en début de soirée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442" y="1102474"/>
            <a:ext cx="6857143" cy="2514286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8" name="Imag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3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975" y="682171"/>
            <a:ext cx="8133475" cy="5892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050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dimanche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923" y="1179966"/>
            <a:ext cx="6857143" cy="2514286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8" name="Imag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4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Qui?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28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D’un éléphant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929" y="974178"/>
            <a:ext cx="6857143" cy="2514286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257023" y="59464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0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750" y="3488464"/>
            <a:ext cx="904907" cy="959201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Le pompier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950" y="1098355"/>
            <a:ext cx="6857143" cy="2514286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4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Une sorcière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428" y="912484"/>
            <a:ext cx="6857143" cy="2657143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310075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Lucie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926" y="1004128"/>
            <a:ext cx="6857143" cy="2657143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307828" y="-302217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Médecin (ou docteur)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906" y="1004128"/>
            <a:ext cx="6857143" cy="2657143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251289" y="-302217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4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La maîtresse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381" y="982700"/>
            <a:ext cx="6857143" cy="2671428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-193183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7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Mon grand-père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910" y="1004128"/>
            <a:ext cx="6857143" cy="2657143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145961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6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Quoi?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4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Où?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4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La casserole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428" y="1130300"/>
            <a:ext cx="6857143" cy="2471428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72982" y="-206062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4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Ses lunettes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926" y="1151728"/>
            <a:ext cx="6857143" cy="2457143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145961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2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Le piano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432" y="1151728"/>
            <a:ext cx="6857143" cy="2457143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145961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5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Un arrosoir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929" y="1151728"/>
            <a:ext cx="6857143" cy="2457143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233354" y="-302217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4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Une balle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411" y="1100649"/>
            <a:ext cx="6857143" cy="2471428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145961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3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Un parapluie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428" y="1151728"/>
            <a:ext cx="6857143" cy="2457143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1907211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2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Un téléphone portable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421" y="1199568"/>
            <a:ext cx="6857143" cy="2457143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-302217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4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Que fait…?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4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Elle fait ses courses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933" y="1130300"/>
            <a:ext cx="6857143" cy="2471428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119477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6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750" y="3488464"/>
            <a:ext cx="904907" cy="959201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Il fait ses devoirs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933" y="1206554"/>
            <a:ext cx="6857143" cy="2471428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1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Dans une voiture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959" y="1270132"/>
            <a:ext cx="6619048" cy="2371429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0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Elle va prendre le bus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919" y="1228871"/>
            <a:ext cx="6857143" cy="2457143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145961" y="-302217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Une balle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411" y="1100649"/>
            <a:ext cx="6857143" cy="2471428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145961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3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Elle coud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424" y="1130300"/>
            <a:ext cx="6857143" cy="2471428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-328918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4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Il allume un feu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421" y="1130300"/>
            <a:ext cx="6857143" cy="2471428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153971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6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Il ramasse des champignons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922" y="1196985"/>
            <a:ext cx="6857143" cy="2457143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9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FIN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4481848" y="624272"/>
            <a:ext cx="2640169" cy="264016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009" y="1202430"/>
            <a:ext cx="1759845" cy="1425474"/>
          </a:xfrm>
          <a:prstGeom prst="rect">
            <a:avLst/>
          </a:prstGeom>
        </p:spPr>
      </p:pic>
      <p:sp>
        <p:nvSpPr>
          <p:cNvPr id="8" name="Bouton d'action : Début 7">
            <a:hlinkClick r:id="" action="ppaction://hlinkshowjump?jump=firstslide" highlightClick="1"/>
          </p:cNvPr>
          <p:cNvSpPr/>
          <p:nvPr/>
        </p:nvSpPr>
        <p:spPr>
          <a:xfrm>
            <a:off x="179406" y="5197484"/>
            <a:ext cx="1648918" cy="965233"/>
          </a:xfrm>
          <a:prstGeom prst="actionButtonBeginning">
            <a:avLst/>
          </a:prstGeom>
          <a:solidFill>
            <a:srgbClr val="1482AC"/>
          </a:solidFill>
          <a:ln>
            <a:solidFill>
              <a:srgbClr val="148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’action : Suivant 8">
            <a:hlinkClick r:id="" action="ppaction://hlinkshowjump?jump=nextslide" highlightClick="1"/>
          </p:cNvPr>
          <p:cNvSpPr/>
          <p:nvPr/>
        </p:nvSpPr>
        <p:spPr>
          <a:xfrm>
            <a:off x="8356170" y="5243845"/>
            <a:ext cx="1669143" cy="981734"/>
          </a:xfrm>
          <a:prstGeom prst="actionButtonForwardNext">
            <a:avLst/>
          </a:prstGeom>
          <a:solidFill>
            <a:srgbClr val="148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26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Où?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Sur le toit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518" y="1189401"/>
            <a:ext cx="6700000" cy="2371428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8" name="Imag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4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Dans la cour de l’école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557" y="1216893"/>
            <a:ext cx="6642857" cy="2471428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8" name="Imag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Dans la salle de bain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202" y="1191826"/>
            <a:ext cx="6628571" cy="2428571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8" name="Imag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6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À la plage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230" y="1203686"/>
            <a:ext cx="6628571" cy="2342857"/>
          </a:xfrm>
          <a:prstGeom prst="rect">
            <a:avLst/>
          </a:prstGeom>
        </p:spPr>
      </p:pic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9" name="Imag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7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Dans le train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940" y="1222690"/>
            <a:ext cx="6557143" cy="2242857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8" name="Imag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9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7715" y="4898143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Quand?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9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750" y="3488464"/>
            <a:ext cx="904907" cy="95920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923" y="1006520"/>
            <a:ext cx="6857143" cy="2514286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Ce sera noël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6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750" y="3488464"/>
            <a:ext cx="904907" cy="95920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428" y="1086975"/>
            <a:ext cx="6857143" cy="2514286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En hiver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3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En fin d’après-midi ou en début de soirée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442" y="1102474"/>
            <a:ext cx="6857143" cy="2514286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8" name="Imag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2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dimanche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923" y="1179966"/>
            <a:ext cx="6857143" cy="2514286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8" name="Imag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6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Qui?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15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Médecin (ou docteur)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906" y="1004128"/>
            <a:ext cx="6857143" cy="2657143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251289" y="-302217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9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La maîtresse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381" y="982700"/>
            <a:ext cx="6857143" cy="2671428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-193183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6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Mon grand-père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910" y="1004128"/>
            <a:ext cx="6857143" cy="2657143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145961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Dans la cuisine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030" y="1110697"/>
            <a:ext cx="6700000" cy="2342857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8" name="Imag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6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Quoi?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5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Une balle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411" y="1100649"/>
            <a:ext cx="6857143" cy="2471428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145961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3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Un parapluie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428" y="1151728"/>
            <a:ext cx="6857143" cy="2457143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1907211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5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Un téléphone portable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421" y="1199568"/>
            <a:ext cx="6857143" cy="2457143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-302217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Que fait…?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34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Elle coud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424" y="1130300"/>
            <a:ext cx="6857143" cy="2471428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-328918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Il allume un feu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421" y="1130300"/>
            <a:ext cx="6857143" cy="2471428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153971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9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Il ramasse des champignons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922" y="1196985"/>
            <a:ext cx="6857143" cy="2457143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8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FIN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4481848" y="624272"/>
            <a:ext cx="2640169" cy="264016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009" y="1202430"/>
            <a:ext cx="1759845" cy="1425474"/>
          </a:xfrm>
          <a:prstGeom prst="rect">
            <a:avLst/>
          </a:prstGeom>
        </p:spPr>
      </p:pic>
      <p:sp>
        <p:nvSpPr>
          <p:cNvPr id="7" name="Bouton d'action : Début 6">
            <a:hlinkClick r:id="" action="ppaction://hlinkshowjump?jump=firstslide" highlightClick="1"/>
          </p:cNvPr>
          <p:cNvSpPr/>
          <p:nvPr/>
        </p:nvSpPr>
        <p:spPr>
          <a:xfrm>
            <a:off x="179406" y="5197484"/>
            <a:ext cx="1648918" cy="965233"/>
          </a:xfrm>
          <a:prstGeom prst="actionButtonBeginning">
            <a:avLst/>
          </a:prstGeom>
          <a:solidFill>
            <a:srgbClr val="1482AC"/>
          </a:solidFill>
          <a:ln>
            <a:solidFill>
              <a:srgbClr val="148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outon d’action : Suivant 7">
            <a:hlinkClick r:id="" action="ppaction://hlinkshowjump?jump=nextslide" highlightClick="1"/>
          </p:cNvPr>
          <p:cNvSpPr/>
          <p:nvPr/>
        </p:nvSpPr>
        <p:spPr>
          <a:xfrm>
            <a:off x="8356170" y="5243845"/>
            <a:ext cx="1669143" cy="981734"/>
          </a:xfrm>
          <a:prstGeom prst="actionButtonForwardNext">
            <a:avLst/>
          </a:prstGeom>
          <a:solidFill>
            <a:srgbClr val="148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79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Où?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29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Dans un arbre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721" y="1159616"/>
            <a:ext cx="6628571" cy="2400000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8" name="Imag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6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Dans une voiture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959" y="1270132"/>
            <a:ext cx="6619048" cy="2371429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2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À la plage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230" y="1203686"/>
            <a:ext cx="6628571" cy="2342857"/>
          </a:xfrm>
          <a:prstGeom prst="rect">
            <a:avLst/>
          </a:prstGeom>
        </p:spPr>
      </p:pic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9" name="Imag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Dans la cuisine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030" y="1110697"/>
            <a:ext cx="6700000" cy="2342857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8" name="Imag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1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Dans un arbre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721" y="1159616"/>
            <a:ext cx="6628571" cy="2400000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8" name="Imag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4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7715" y="4898143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Quand?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6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Le soir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791" y="1117972"/>
            <a:ext cx="6671428" cy="2514286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8" name="Imag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0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En automne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299" y="1157325"/>
            <a:ext cx="6671428" cy="2528571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8" name="Imag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0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Le jour de la rentrée des classes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937" y="1195464"/>
            <a:ext cx="6857143" cy="2514286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8" name="Imag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4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En été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933" y="1148969"/>
            <a:ext cx="6857143" cy="2514286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8" name="Imag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6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Qui?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54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Sur le toit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518" y="1189401"/>
            <a:ext cx="6700000" cy="2371428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8" name="Imag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6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D’un éléphant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929" y="974178"/>
            <a:ext cx="6857143" cy="2514286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257023" y="59464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6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750" y="3488464"/>
            <a:ext cx="904907" cy="959201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Le pompier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950" y="1098355"/>
            <a:ext cx="6857143" cy="2514286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0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Une sorcière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428" y="912484"/>
            <a:ext cx="6857143" cy="2657143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310075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0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Lucie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926" y="1004128"/>
            <a:ext cx="6857143" cy="2657143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307828" y="-302217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4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Quoi?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14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La casserole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428" y="1130300"/>
            <a:ext cx="6857143" cy="2471428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72982" y="-206062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9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Ses lunettes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926" y="1151728"/>
            <a:ext cx="6857143" cy="2457143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145961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7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Le piano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432" y="1151728"/>
            <a:ext cx="6857143" cy="2457143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145961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3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Un arrosoir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929" y="1151728"/>
            <a:ext cx="6857143" cy="2457143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233354" y="-302217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5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Que fait…?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7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Dans la cour de l’école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557" y="1216893"/>
            <a:ext cx="6642857" cy="2471428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8" name="Imag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0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Elle fait ses courses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933" y="1130300"/>
            <a:ext cx="6857143" cy="2471428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119477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750" y="3488464"/>
            <a:ext cx="904907" cy="959201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Il fait ses devoirs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933" y="1206554"/>
            <a:ext cx="6857143" cy="2471428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7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Elle va prendre le bus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919" y="1228871"/>
            <a:ext cx="6857143" cy="2457143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145961" y="-302217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7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Une balle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411" y="1100649"/>
            <a:ext cx="6857143" cy="2471428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145961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7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FIN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4481848" y="624272"/>
            <a:ext cx="2640169" cy="264016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009" y="1202430"/>
            <a:ext cx="1759845" cy="1425474"/>
          </a:xfrm>
          <a:prstGeom prst="rect">
            <a:avLst/>
          </a:prstGeom>
        </p:spPr>
      </p:pic>
      <p:sp>
        <p:nvSpPr>
          <p:cNvPr id="7" name="Bouton d'action : Début 6">
            <a:hlinkClick r:id="" action="ppaction://hlinkshowjump?jump=firstslide" highlightClick="1"/>
          </p:cNvPr>
          <p:cNvSpPr/>
          <p:nvPr/>
        </p:nvSpPr>
        <p:spPr>
          <a:xfrm>
            <a:off x="179406" y="5197484"/>
            <a:ext cx="1648918" cy="965233"/>
          </a:xfrm>
          <a:prstGeom prst="actionButtonBeginning">
            <a:avLst/>
          </a:prstGeom>
          <a:solidFill>
            <a:srgbClr val="1482AC"/>
          </a:solidFill>
          <a:ln>
            <a:solidFill>
              <a:srgbClr val="148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outon d’action : Suivant 7">
            <a:hlinkClick r:id="" action="ppaction://hlinkshowjump?jump=nextslide" highlightClick="1"/>
          </p:cNvPr>
          <p:cNvSpPr/>
          <p:nvPr/>
        </p:nvSpPr>
        <p:spPr>
          <a:xfrm>
            <a:off x="8356170" y="5243845"/>
            <a:ext cx="1669143" cy="981734"/>
          </a:xfrm>
          <a:prstGeom prst="actionButtonForwardNext">
            <a:avLst/>
          </a:prstGeom>
          <a:solidFill>
            <a:srgbClr val="148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47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Une corde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920" y="1151728"/>
            <a:ext cx="6857143" cy="2457143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145961" y="-193184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4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Dans une voiture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959" y="1270132"/>
            <a:ext cx="6619048" cy="2371429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2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Dans un arbre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721" y="1159616"/>
            <a:ext cx="6628571" cy="2400000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8" name="Imag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0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/>
          <a:lstStyle/>
          <a:p>
            <a:pPr algn="ctr"/>
            <a:r>
              <a:rPr lang="fr-FR" cap="none" dirty="0" smtClean="0"/>
              <a:t>Dans une voiture</a:t>
            </a:r>
            <a:endParaRPr lang="fr-FR" cap="non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2956" y="4913642"/>
            <a:ext cx="7609668" cy="1642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8088" y="5066042"/>
            <a:ext cx="732295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Elle va prendre le bus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919" y="1228871"/>
            <a:ext cx="6857143" cy="2457143"/>
          </a:xfrm>
          <a:prstGeom prst="rect">
            <a:avLst/>
          </a:prstGeom>
        </p:spPr>
      </p:pic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145961" y="-302217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3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88" y="4913642"/>
            <a:ext cx="7322950" cy="1463040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latin typeface="Comic Sans MS" panose="030F0702030302020204" pitchFamily="66" charset="0"/>
              </a:rPr>
              <a:t>À la plage</a:t>
            </a:r>
            <a:endParaRPr lang="fr-FR" sz="4000" cap="none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230" y="1203686"/>
            <a:ext cx="6628571" cy="2342857"/>
          </a:xfrm>
          <a:prstGeom prst="rect">
            <a:avLst/>
          </a:prstGeom>
        </p:spPr>
      </p:pic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12337961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422329" y="4913642"/>
            <a:ext cx="7609668" cy="1642141"/>
            <a:chOff x="402956" y="4913642"/>
            <a:chExt cx="7609668" cy="1642141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402956" y="4913642"/>
              <a:ext cx="7609668" cy="1642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78" y="5165561"/>
              <a:ext cx="904907" cy="959201"/>
            </a:xfrm>
            <a:prstGeom prst="rect">
              <a:avLst/>
            </a:prstGeom>
          </p:spPr>
        </p:pic>
      </p:grpSp>
      <p:pic>
        <p:nvPicPr>
          <p:cNvPr id="9" name="Imag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165561"/>
            <a:ext cx="1814287" cy="11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1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359</TotalTime>
  <Words>670</Words>
  <Application>Microsoft Office PowerPoint</Application>
  <PresentationFormat>Grand écran</PresentationFormat>
  <Paragraphs>233</Paragraphs>
  <Slides>137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137</vt:i4>
      </vt:variant>
    </vt:vector>
  </HeadingPairs>
  <TitlesOfParts>
    <vt:vector size="142" baseType="lpstr">
      <vt:lpstr>Comic Sans MS</vt:lpstr>
      <vt:lpstr>Tw Cen MT</vt:lpstr>
      <vt:lpstr>Tw Cen MT Condensed</vt:lpstr>
      <vt:lpstr>Wingdings 3</vt:lpstr>
      <vt:lpstr>Intégral</vt:lpstr>
      <vt:lpstr>Présentation PowerPoint</vt:lpstr>
      <vt:lpstr>Présentation PowerPoint</vt:lpstr>
      <vt:lpstr>Où?</vt:lpstr>
      <vt:lpstr>Dans une voiture</vt:lpstr>
      <vt:lpstr>À la plage</vt:lpstr>
      <vt:lpstr>Dans la cuisine</vt:lpstr>
      <vt:lpstr>Dans un arbre</vt:lpstr>
      <vt:lpstr>Sur le toit</vt:lpstr>
      <vt:lpstr>Dans la cour de l’école</vt:lpstr>
      <vt:lpstr>Dans la salle de bain</vt:lpstr>
      <vt:lpstr>Dans le train</vt:lpstr>
      <vt:lpstr>Quand?</vt:lpstr>
      <vt:lpstr>Le soir</vt:lpstr>
      <vt:lpstr>En automne</vt:lpstr>
      <vt:lpstr>Le jour de la rentrée des classes</vt:lpstr>
      <vt:lpstr>En été</vt:lpstr>
      <vt:lpstr>Dans une voiture</vt:lpstr>
      <vt:lpstr>Dans une voiture</vt:lpstr>
      <vt:lpstr>En fin d’après-midi ou en début de soirée</vt:lpstr>
      <vt:lpstr>dimanche</vt:lpstr>
      <vt:lpstr>Qui?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Où?</vt:lpstr>
      <vt:lpstr>Sur le toit</vt:lpstr>
      <vt:lpstr>Dans la cour de l’école</vt:lpstr>
      <vt:lpstr>Dans la salle de bain</vt:lpstr>
      <vt:lpstr>Dans le train</vt:lpstr>
      <vt:lpstr>Quand?</vt:lpstr>
      <vt:lpstr>Dans une voiture</vt:lpstr>
      <vt:lpstr>Dans une voiture</vt:lpstr>
      <vt:lpstr>En fin d’après-midi ou en début de soirée</vt:lpstr>
      <vt:lpstr>dimanche</vt:lpstr>
      <vt:lpstr>Qui?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Où?</vt:lpstr>
      <vt:lpstr>Dans une voiture</vt:lpstr>
      <vt:lpstr>À la plage</vt:lpstr>
      <vt:lpstr>Dans la cuisine</vt:lpstr>
      <vt:lpstr>Dans un arbre</vt:lpstr>
      <vt:lpstr>Quand?</vt:lpstr>
      <vt:lpstr>Le soir</vt:lpstr>
      <vt:lpstr>En automne</vt:lpstr>
      <vt:lpstr>Le jour de la rentrée des classes</vt:lpstr>
      <vt:lpstr>En été</vt:lpstr>
      <vt:lpstr>Qui?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Dans un arbre</vt:lpstr>
      <vt:lpstr>Dans une voiture</vt:lpstr>
      <vt:lpstr>À la plage</vt:lpstr>
      <vt:lpstr>Dans le train</vt:lpstr>
      <vt:lpstr>En automne</vt:lpstr>
      <vt:lpstr>Dans une voiture</vt:lpstr>
      <vt:lpstr>Dans une voiture</vt:lpstr>
      <vt:lpstr>Dans une voiture</vt:lpstr>
      <vt:lpstr>Dans une voiture</vt:lpstr>
      <vt:lpstr>Dans une voiture</vt:lpstr>
      <vt:lpstr>En fin d’après-midi ou en début de soirée</vt:lpstr>
      <vt:lpstr>dimanche</vt:lpstr>
      <vt:lpstr>Dans une voiture</vt:lpstr>
      <vt:lpstr>Dans une voiture</vt:lpstr>
      <vt:lpstr>Dans la cour de l’école</vt:lpstr>
      <vt:lpstr>Le jour de la rentrée des classes</vt:lpstr>
      <vt:lpstr>Sur le toit</vt:lpstr>
      <vt:lpstr>Dans une voiture</vt:lpstr>
      <vt:lpstr>Dans une voiture</vt:lpstr>
      <vt:lpstr>Dans une voiture</vt:lpstr>
      <vt:lpstr>Dans une voiture</vt:lpstr>
      <vt:lpstr>Dans une voiture</vt:lpstr>
      <vt:lpstr>Dans la salle de bain</vt:lpstr>
      <vt:lpstr>Dans la cuisine</vt:lpstr>
      <vt:lpstr>Dans une voiture</vt:lpstr>
      <vt:lpstr>Le soir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Dans une voiture</vt:lpstr>
      <vt:lpstr>En été</vt:lpstr>
      <vt:lpstr>Dans une voiture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Dans une voiture</dc:title>
  <dc:creator>CB</dc:creator>
  <cp:lastModifiedBy>CB</cp:lastModifiedBy>
  <cp:revision>17</cp:revision>
  <dcterms:created xsi:type="dcterms:W3CDTF">2020-04-01T06:36:56Z</dcterms:created>
  <dcterms:modified xsi:type="dcterms:W3CDTF">2020-04-01T12:36:45Z</dcterms:modified>
</cp:coreProperties>
</file>