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1" r:id="rId3"/>
    <p:sldId id="257" r:id="rId4"/>
    <p:sldId id="282" r:id="rId5"/>
    <p:sldId id="259" r:id="rId6"/>
    <p:sldId id="276" r:id="rId7"/>
    <p:sldId id="260" r:id="rId8"/>
    <p:sldId id="272" r:id="rId9"/>
    <p:sldId id="261" r:id="rId10"/>
    <p:sldId id="262" r:id="rId11"/>
    <p:sldId id="263" r:id="rId12"/>
    <p:sldId id="269" r:id="rId13"/>
    <p:sldId id="264" r:id="rId14"/>
    <p:sldId id="265" r:id="rId15"/>
    <p:sldId id="267" r:id="rId16"/>
    <p:sldId id="268" r:id="rId17"/>
    <p:sldId id="270" r:id="rId18"/>
    <p:sldId id="271" r:id="rId19"/>
    <p:sldId id="273" r:id="rId20"/>
    <p:sldId id="274" r:id="rId21"/>
    <p:sldId id="275" r:id="rId22"/>
    <p:sldId id="277" r:id="rId23"/>
    <p:sldId id="278" r:id="rId24"/>
    <p:sldId id="279" r:id="rId25"/>
    <p:sldId id="280" r:id="rId2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88" autoAdjust="0"/>
    <p:restoredTop sz="94660"/>
  </p:normalViewPr>
  <p:slideViewPr>
    <p:cSldViewPr>
      <p:cViewPr varScale="1">
        <p:scale>
          <a:sx n="81" d="100"/>
          <a:sy n="81" d="100"/>
        </p:scale>
        <p:origin x="1230" y="96"/>
      </p:cViewPr>
      <p:guideLst>
        <p:guide orient="horz" pos="2160"/>
        <p:guide pos="2880"/>
      </p:guideLst>
    </p:cSldViewPr>
  </p:slideViewPr>
  <p:notesTextViewPr>
    <p:cViewPr>
      <p:scale>
        <a:sx n="100" d="100"/>
        <a:sy n="100" d="100"/>
      </p:scale>
      <p:origin x="0" y="0"/>
    </p:cViewPr>
  </p:notesTextViewPr>
  <p:sorterViewPr>
    <p:cViewPr>
      <p:scale>
        <a:sx n="96" d="100"/>
        <a:sy n="9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43166943-5CC3-4FCB-8258-4DCC171491B3}" type="datetimeFigureOut">
              <a:rPr lang="fr-FR" smtClean="0"/>
              <a:pPr/>
              <a:t>16/04/2020</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EEE2388-D866-4FCF-B9E9-55B89B195065}"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66943-5CC3-4FCB-8258-4DCC171491B3}" type="datetimeFigureOut">
              <a:rPr lang="fr-FR" smtClean="0"/>
              <a:pPr/>
              <a:t>16/04/2020</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EE2388-D866-4FCF-B9E9-55B89B19506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5.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5.gif"/><Relationship Id="rId7" Type="http://schemas.openxmlformats.org/officeDocument/2006/relationships/audio" Target="../media/audio13.wav"/><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17.gif"/><Relationship Id="rId4" Type="http://schemas.openxmlformats.org/officeDocument/2006/relationships/image" Target="../media/image16.gif"/><Relationship Id="rId9" Type="http://schemas.openxmlformats.org/officeDocument/2006/relationships/audio" Target="../media/audio14.wav"/></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9.gif"/><Relationship Id="rId7" Type="http://schemas.openxmlformats.org/officeDocument/2006/relationships/audio" Target="../media/audio15.wav"/><Relationship Id="rId2"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audio" Target="../media/audio16.wav"/></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14.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13.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2.gif"/><Relationship Id="rId7" Type="http://schemas.openxmlformats.org/officeDocument/2006/relationships/audio" Target="../media/audio14.wav"/><Relationship Id="rId2" Type="http://schemas.openxmlformats.org/officeDocument/2006/relationships/audio" Target="../media/audio17.wav"/><Relationship Id="rId1" Type="http://schemas.openxmlformats.org/officeDocument/2006/relationships/slideLayout" Target="../slideLayouts/slideLayout7.xml"/><Relationship Id="rId6" Type="http://schemas.openxmlformats.org/officeDocument/2006/relationships/slide" Target="slide14.xml"/><Relationship Id="rId5" Type="http://schemas.openxmlformats.org/officeDocument/2006/relationships/image" Target="../media/image17.gif"/><Relationship Id="rId4" Type="http://schemas.openxmlformats.org/officeDocument/2006/relationships/image" Target="../media/image23.gif"/><Relationship Id="rId9" Type="http://schemas.openxmlformats.org/officeDocument/2006/relationships/audio" Target="../media/audio18.wav"/></Relationships>
</file>

<file path=ppt/slides/_rels/slide1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16.xml"/><Relationship Id="rId4" Type="http://schemas.openxmlformats.org/officeDocument/2006/relationships/image" Target="../media/image14.gif"/></Relationships>
</file>

<file path=ppt/slides/_rels/slide15.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4.gif"/><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6.gif"/><Relationship Id="rId7"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gif"/><Relationship Id="rId5" Type="http://schemas.openxmlformats.org/officeDocument/2006/relationships/image" Target="../media/image25.gif"/><Relationship Id="rId4" Type="http://schemas.openxmlformats.org/officeDocument/2006/relationships/image" Target="../media/image24.gif"/><Relationship Id="rId9" Type="http://schemas.openxmlformats.org/officeDocument/2006/relationships/image" Target="../media/image28.gif"/></Relationships>
</file>

<file path=ppt/slides/_rels/slide17.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7.gif"/><Relationship Id="rId7" Type="http://schemas.openxmlformats.org/officeDocument/2006/relationships/audio" Target="../media/audio17.wav"/><Relationship Id="rId2" Type="http://schemas.openxmlformats.org/officeDocument/2006/relationships/image" Target="../media/image23.gif"/><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image" Target="../media/image19.gif"/><Relationship Id="rId4" Type="http://schemas.openxmlformats.org/officeDocument/2006/relationships/image" Target="../media/image18.gif"/><Relationship Id="rId9" Type="http://schemas.openxmlformats.org/officeDocument/2006/relationships/audio" Target="../media/audio14.wav"/></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4.gif"/><Relationship Id="rId2" Type="http://schemas.openxmlformats.org/officeDocument/2006/relationships/audio" Target="../media/audio18.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16.xml"/><Relationship Id="rId4" Type="http://schemas.openxmlformats.org/officeDocument/2006/relationships/image" Target="../media/image23.gif"/></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5.gif"/><Relationship Id="rId7" Type="http://schemas.openxmlformats.org/officeDocument/2006/relationships/audio" Target="../media/audio13.wav"/><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17.gif"/><Relationship Id="rId4" Type="http://schemas.openxmlformats.org/officeDocument/2006/relationships/image" Target="../media/image16.gif"/><Relationship Id="rId9" Type="http://schemas.openxmlformats.org/officeDocument/2006/relationships/audio" Target="../media/audio14.wav"/></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gif"/><Relationship Id="rId1" Type="http://schemas.openxmlformats.org/officeDocument/2006/relationships/slideLayout" Target="../slideLayouts/slideLayout7.xml"/><Relationship Id="rId6" Type="http://schemas.openxmlformats.org/officeDocument/2006/relationships/audio" Target="../media/audio3.wav"/><Relationship Id="rId5" Type="http://schemas.openxmlformats.org/officeDocument/2006/relationships/slide" Target="slide3.xml"/><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image" Target="../media/image19.gif"/><Relationship Id="rId7" Type="http://schemas.openxmlformats.org/officeDocument/2006/relationships/audio" Target="../media/audio15.wav"/><Relationship Id="rId2" Type="http://schemas.openxmlformats.org/officeDocument/2006/relationships/image" Target="../media/image18.gif"/><Relationship Id="rId1" Type="http://schemas.openxmlformats.org/officeDocument/2006/relationships/slideLayout" Target="../slideLayouts/slideLayout7.xml"/><Relationship Id="rId6" Type="http://schemas.openxmlformats.org/officeDocument/2006/relationships/slide" Target="slide17.xml"/><Relationship Id="rId5" Type="http://schemas.openxmlformats.org/officeDocument/2006/relationships/image" Target="../media/image21.emf"/><Relationship Id="rId4" Type="http://schemas.openxmlformats.org/officeDocument/2006/relationships/image" Target="../media/image20.emf"/><Relationship Id="rId9" Type="http://schemas.openxmlformats.org/officeDocument/2006/relationships/audio" Target="../media/audio11.wav"/></Relationships>
</file>

<file path=ppt/slides/_rels/slide21.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14.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13.xml"/><Relationship Id="rId4" Type="http://schemas.openxmlformats.org/officeDocument/2006/relationships/image" Target="../media/image19.gif"/></Relationships>
</file>

<file path=ppt/slides/_rels/slide2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3.gif"/><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4.gif"/><Relationship Id="rId4" Type="http://schemas.openxmlformats.org/officeDocument/2006/relationships/slide" Target="slide25.xml"/></Relationships>
</file>

<file path=ppt/slides/_rels/slide23.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4.gif"/><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25.xml"/><Relationship Id="rId4" Type="http://schemas.openxmlformats.org/officeDocument/2006/relationships/image" Target="../media/image7.gif"/></Relationships>
</file>

<file path=ppt/slides/_rels/slide24.xml.rels><?xml version="1.0" encoding="UTF-8" standalone="yes"?>
<Relationships xmlns="http://schemas.openxmlformats.org/package/2006/relationships"><Relationship Id="rId3" Type="http://schemas.openxmlformats.org/officeDocument/2006/relationships/image" Target="../media/image3.gif"/><Relationship Id="rId7" Type="http://schemas.openxmlformats.org/officeDocument/2006/relationships/image" Target="../media/image14.gif"/><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slide" Target="slide25.xml"/><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5.gif"/><Relationship Id="rId7" Type="http://schemas.openxmlformats.org/officeDocument/2006/relationships/audio" Target="../media/audio13.wav"/><Relationship Id="rId2" Type="http://schemas.openxmlformats.org/officeDocument/2006/relationships/audio" Target="../media/audio12.wav"/><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17.gif"/><Relationship Id="rId4" Type="http://schemas.openxmlformats.org/officeDocument/2006/relationships/image" Target="../media/image16.gif"/><Relationship Id="rId9" Type="http://schemas.openxmlformats.org/officeDocument/2006/relationships/audio" Target="../media/audio14.wav"/></Relationships>
</file>

<file path=ppt/slides/_rels/slide3.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audio" Target="../media/audio5.wav"/><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audio" Target="../media/audio4.wav"/><Relationship Id="rId4" Type="http://schemas.openxmlformats.org/officeDocument/2006/relationships/slide" Target="slide6.xml"/></Relationships>
</file>

<file path=ppt/slides/_rels/slide4.xml.rels><?xml version="1.0" encoding="UTF-8" standalone="yes"?>
<Relationships xmlns="http://schemas.openxmlformats.org/package/2006/relationships"><Relationship Id="rId3" Type="http://schemas.openxmlformats.org/officeDocument/2006/relationships/image" Target="../media/image8.gif"/><Relationship Id="rId7" Type="http://schemas.openxmlformats.org/officeDocument/2006/relationships/audio" Target="../media/audio5.wav"/><Relationship Id="rId2" Type="http://schemas.openxmlformats.org/officeDocument/2006/relationships/image" Target="../media/image7.gif"/><Relationship Id="rId1" Type="http://schemas.openxmlformats.org/officeDocument/2006/relationships/slideLayout" Target="../slideLayouts/slideLayout7.xml"/><Relationship Id="rId6" Type="http://schemas.openxmlformats.org/officeDocument/2006/relationships/slide" Target="slide5.xml"/><Relationship Id="rId5" Type="http://schemas.openxmlformats.org/officeDocument/2006/relationships/audio" Target="../media/audio4.wav"/><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7.gif"/><Relationship Id="rId7" Type="http://schemas.openxmlformats.org/officeDocument/2006/relationships/slide" Target="slide24.xml"/><Relationship Id="rId2" Type="http://schemas.openxmlformats.org/officeDocument/2006/relationships/slide" Target="slide7.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slide" Target="slide23.xml"/><Relationship Id="rId10" Type="http://schemas.openxmlformats.org/officeDocument/2006/relationships/audio" Target="../media/audio8.wav"/><Relationship Id="rId4" Type="http://schemas.openxmlformats.org/officeDocument/2006/relationships/image" Target="../media/image9.emf"/><Relationship Id="rId9" Type="http://schemas.openxmlformats.org/officeDocument/2006/relationships/slide" Target="slide22.xml"/></Relationships>
</file>

<file path=ppt/slides/_rels/slide6.xml.rels><?xml version="1.0" encoding="UTF-8" standalone="yes"?>
<Relationships xmlns="http://schemas.openxmlformats.org/package/2006/relationships"><Relationship Id="rId8" Type="http://schemas.openxmlformats.org/officeDocument/2006/relationships/audio" Target="../media/audio10.wav"/><Relationship Id="rId3" Type="http://schemas.openxmlformats.org/officeDocument/2006/relationships/image" Target="../media/image11.emf"/><Relationship Id="rId7" Type="http://schemas.openxmlformats.org/officeDocument/2006/relationships/slide" Target="slide8.xml"/><Relationship Id="rId2" Type="http://schemas.openxmlformats.org/officeDocument/2006/relationships/image" Target="../media/image10.emf"/><Relationship Id="rId1" Type="http://schemas.openxmlformats.org/officeDocument/2006/relationships/slideLayout" Target="../slideLayouts/slideLayout7.xml"/><Relationship Id="rId6" Type="http://schemas.openxmlformats.org/officeDocument/2006/relationships/audio" Target="../media/audio9.wav"/><Relationship Id="rId5" Type="http://schemas.openxmlformats.org/officeDocument/2006/relationships/slide" Target="slide7.xml"/><Relationship Id="rId4" Type="http://schemas.openxmlformats.org/officeDocument/2006/relationships/image" Target="../media/image8.gif"/></Relationships>
</file>

<file path=ppt/slides/_rels/slide7.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12.gif"/><Relationship Id="rId7" Type="http://schemas.openxmlformats.org/officeDocument/2006/relationships/slide" Target="slide19.xml"/><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audio" Target="../media/audio11.wav"/><Relationship Id="rId5" Type="http://schemas.openxmlformats.org/officeDocument/2006/relationships/slide" Target="slide9.xml"/><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8" Type="http://schemas.openxmlformats.org/officeDocument/2006/relationships/audio" Target="../media/audio11.wav"/><Relationship Id="rId3" Type="http://schemas.openxmlformats.org/officeDocument/2006/relationships/image" Target="../media/image13.gif"/><Relationship Id="rId7" Type="http://schemas.openxmlformats.org/officeDocument/2006/relationships/slide" Target="slide9.xml"/><Relationship Id="rId2" Type="http://schemas.openxmlformats.org/officeDocument/2006/relationships/image" Target="../media/image12.gif"/><Relationship Id="rId1" Type="http://schemas.openxmlformats.org/officeDocument/2006/relationships/slideLayout" Target="../slideLayouts/slideLayout7.xml"/><Relationship Id="rId6" Type="http://schemas.openxmlformats.org/officeDocument/2006/relationships/audio" Target="../media/audio8.wav"/><Relationship Id="rId5" Type="http://schemas.openxmlformats.org/officeDocument/2006/relationships/slide" Target="slide19.xml"/><Relationship Id="rId4" Type="http://schemas.openxmlformats.org/officeDocument/2006/relationships/image" Target="../media/image8.gif"/></Relationships>
</file>

<file path=ppt/slides/_rels/slide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audio" Target="../media/audio11.wav"/><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4.gif"/><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85852" y="357166"/>
            <a:ext cx="6572296" cy="2308324"/>
          </a:xfrm>
          <a:prstGeom prst="rect">
            <a:avLst/>
          </a:prstGeom>
          <a:noFill/>
        </p:spPr>
        <p:txBody>
          <a:bodyPr wrap="square" rtlCol="0">
            <a:spAutoFit/>
          </a:bodyPr>
          <a:lstStyle/>
          <a:p>
            <a:pPr algn="ctr"/>
            <a:r>
              <a:rPr lang="fr-FR" sz="2400" dirty="0" smtClean="0">
                <a:solidFill>
                  <a:schemeClr val="bg1"/>
                </a:solidFill>
              </a:rPr>
              <a:t>Tu es un petit indien et tu habites dans un village. Ton papa en est le chef.</a:t>
            </a:r>
          </a:p>
          <a:p>
            <a:pPr algn="ctr"/>
            <a:r>
              <a:rPr lang="fr-FR" sz="2400" dirty="0" smtClean="0">
                <a:solidFill>
                  <a:schemeClr val="bg1"/>
                </a:solidFill>
              </a:rPr>
              <a:t>Aujourd’hui, il y a une grande fête car tu as l’âge de quitter ton village pour devenir un vrai guerrier. Pour cela, il te faut combattre et rapporter un animal sauvage!</a:t>
            </a:r>
            <a:endParaRPr lang="fr-FR" sz="2400" dirty="0">
              <a:solidFill>
                <a:schemeClr val="bg1"/>
              </a:solidFill>
            </a:endParaRPr>
          </a:p>
        </p:txBody>
      </p:sp>
      <p:sp>
        <p:nvSpPr>
          <p:cNvPr id="5" name="ZoneTexte 4"/>
          <p:cNvSpPr txBox="1"/>
          <p:nvPr/>
        </p:nvSpPr>
        <p:spPr>
          <a:xfrm>
            <a:off x="1428728" y="5143512"/>
            <a:ext cx="5857916" cy="1200329"/>
          </a:xfrm>
          <a:prstGeom prst="rect">
            <a:avLst/>
          </a:prstGeom>
          <a:noFill/>
        </p:spPr>
        <p:txBody>
          <a:bodyPr wrap="square" rtlCol="0">
            <a:spAutoFit/>
          </a:bodyPr>
          <a:lstStyle/>
          <a:p>
            <a:pPr algn="ctr"/>
            <a:r>
              <a:rPr lang="fr-FR" sz="2400" dirty="0" smtClean="0"/>
              <a:t>Pour connaître tes points de vie, prends un dé à 6 faces, lance le 5 fois et écris le total sur une feuille.</a:t>
            </a:r>
            <a:endParaRPr lang="fr-FR" sz="2400" dirty="0"/>
          </a:p>
        </p:txBody>
      </p:sp>
      <p:pic>
        <p:nvPicPr>
          <p:cNvPr id="6" name="Image 5" descr="indiens040.gif"/>
          <p:cNvPicPr>
            <a:picLocks noChangeAspect="1"/>
          </p:cNvPicPr>
          <p:nvPr/>
        </p:nvPicPr>
        <p:blipFill>
          <a:blip r:embed="rId3" cstate="print"/>
          <a:stretch>
            <a:fillRect/>
          </a:stretch>
        </p:blipFill>
        <p:spPr>
          <a:xfrm>
            <a:off x="5429256" y="3000372"/>
            <a:ext cx="1857388" cy="1688535"/>
          </a:xfrm>
          <a:prstGeom prst="rect">
            <a:avLst/>
          </a:prstGeom>
        </p:spPr>
      </p:pic>
      <p:pic>
        <p:nvPicPr>
          <p:cNvPr id="8" name="Image 7" descr="indiens036.gif"/>
          <p:cNvPicPr>
            <a:picLocks noChangeAspect="1"/>
          </p:cNvPicPr>
          <p:nvPr/>
        </p:nvPicPr>
        <p:blipFill>
          <a:blip r:embed="rId4" cstate="print"/>
          <a:stretch>
            <a:fillRect/>
          </a:stretch>
        </p:blipFill>
        <p:spPr>
          <a:xfrm>
            <a:off x="1428728" y="2449784"/>
            <a:ext cx="2390790" cy="2250800"/>
          </a:xfrm>
          <a:prstGeom prst="rect">
            <a:avLst/>
          </a:prstGeom>
        </p:spPr>
      </p:pic>
      <p:pic>
        <p:nvPicPr>
          <p:cNvPr id="9" name="Image 8" descr="de008.gif"/>
          <p:cNvPicPr>
            <a:picLocks noChangeAspect="1"/>
          </p:cNvPicPr>
          <p:nvPr/>
        </p:nvPicPr>
        <p:blipFill>
          <a:blip r:embed="rId5" cstate="print"/>
          <a:stretch>
            <a:fillRect/>
          </a:stretch>
        </p:blipFill>
        <p:spPr>
          <a:xfrm>
            <a:off x="357158" y="5500702"/>
            <a:ext cx="885825" cy="904875"/>
          </a:xfrm>
          <a:prstGeom prst="rect">
            <a:avLst/>
          </a:prstGeom>
        </p:spPr>
      </p:pic>
      <p:sp>
        <p:nvSpPr>
          <p:cNvPr id="11" name="Rectangle 10">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descr="fleche_06.gif">
            <a:hlinkClick r:id="" action="ppaction://hlinkshowjump?jump=nextslide"/>
          </p:cNvPr>
          <p:cNvPicPr>
            <a:picLocks noChangeAspect="1"/>
          </p:cNvPicPr>
          <p:nvPr/>
        </p:nvPicPr>
        <p:blipFill>
          <a:blip r:embed="rId6" cstate="print">
            <a:duotone>
              <a:prstClr val="black"/>
              <a:schemeClr val="accent3">
                <a:tint val="45000"/>
                <a:satMod val="400000"/>
              </a:schemeClr>
            </a:duotone>
          </a:blip>
          <a:stretch>
            <a:fillRect/>
          </a:stretch>
        </p:blipFill>
        <p:spPr>
          <a:xfrm>
            <a:off x="7929586" y="6143644"/>
            <a:ext cx="952500" cy="238125"/>
          </a:xfrm>
          <a:prstGeom prst="rect">
            <a:avLst/>
          </a:prstGeom>
        </p:spPr>
      </p:pic>
      <p:pic>
        <p:nvPicPr>
          <p:cNvPr id="3" name="Image 2"/>
          <p:cNvPicPr>
            <a:picLocks noChangeAspect="1"/>
          </p:cNvPicPr>
          <p:nvPr/>
        </p:nvPicPr>
        <p:blipFill>
          <a:blip r:embed="rId7">
            <a:clrChange>
              <a:clrFrom>
                <a:srgbClr val="FCFEFC"/>
              </a:clrFrom>
              <a:clrTo>
                <a:srgbClr val="FCFEFC">
                  <a:alpha val="0"/>
                </a:srgbClr>
              </a:clrTo>
            </a:clrChange>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60187" y="6333860"/>
            <a:ext cx="1251198" cy="436464"/>
          </a:xfrm>
          <a:prstGeom prst="rect">
            <a:avLst/>
          </a:prstGeom>
        </p:spPr>
      </p:pic>
    </p:spTree>
  </p:cSld>
  <p:clrMapOvr>
    <a:masterClrMapping/>
  </p:clrMapOvr>
  <p:transition>
    <p:sndAc>
      <p:stSnd>
        <p:snd r:embed="rId2" name="indien mus.wav"/>
      </p:stSnd>
    </p:sndAc>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938992"/>
          </a:xfrm>
          <a:prstGeom prst="rect">
            <a:avLst/>
          </a:prstGeom>
          <a:noFill/>
        </p:spPr>
        <p:txBody>
          <a:bodyPr wrap="square" rtlCol="0">
            <a:spAutoFit/>
          </a:bodyPr>
          <a:lstStyle/>
          <a:p>
            <a:pPr algn="ctr"/>
            <a:r>
              <a:rPr lang="fr-FR" sz="2400" dirty="0" smtClean="0">
                <a:solidFill>
                  <a:schemeClr val="bg1"/>
                </a:solidFill>
              </a:rPr>
              <a:t>Tu as assommé l’aigle avec ta hache et tu le mets dans ton sac pour le ramener au village. Tu es très fier et tu t’apprêtes à rentrer chez toi mais soudain, tu entends des cris non loin de là.</a:t>
            </a:r>
            <a:endParaRPr lang="fr-FR" sz="2400" dirty="0">
              <a:solidFill>
                <a:schemeClr val="bg1"/>
              </a:solidFill>
            </a:endParaRPr>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vas voir en courant ce qui se passe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y vas doucement car tu te méfies ?</a:t>
            </a:r>
            <a:endParaRPr lang="fr-FR" sz="2400" dirty="0">
              <a:solidFill>
                <a:schemeClr val="bg1"/>
              </a:solidFill>
            </a:endParaRPr>
          </a:p>
        </p:txBody>
      </p:sp>
      <p:pic>
        <p:nvPicPr>
          <p:cNvPr id="17" name="Image 16" descr="0009.gif"/>
          <p:cNvPicPr>
            <a:picLocks noChangeAspect="1"/>
          </p:cNvPicPr>
          <p:nvPr/>
        </p:nvPicPr>
        <p:blipFill>
          <a:blip r:embed="rId3" cstate="print"/>
          <a:stretch>
            <a:fillRect/>
          </a:stretch>
        </p:blipFill>
        <p:spPr>
          <a:xfrm>
            <a:off x="6357950" y="5286388"/>
            <a:ext cx="928692" cy="928692"/>
          </a:xfrm>
          <a:prstGeom prst="rect">
            <a:avLst/>
          </a:prstGeom>
        </p:spPr>
      </p:pic>
      <p:pic>
        <p:nvPicPr>
          <p:cNvPr id="18" name="Image 17" descr="ecouter.gif"/>
          <p:cNvPicPr>
            <a:picLocks noChangeAspect="1"/>
          </p:cNvPicPr>
          <p:nvPr/>
        </p:nvPicPr>
        <p:blipFill>
          <a:blip r:embed="rId4" cstate="print"/>
          <a:stretch>
            <a:fillRect/>
          </a:stretch>
        </p:blipFill>
        <p:spPr>
          <a:xfrm>
            <a:off x="1071538" y="571480"/>
            <a:ext cx="1571628" cy="1571628"/>
          </a:xfrm>
          <a:prstGeom prst="rect">
            <a:avLst/>
          </a:prstGeom>
        </p:spPr>
      </p:pic>
      <p:pic>
        <p:nvPicPr>
          <p:cNvPr id="21" name="Image 20" descr="course015.gif"/>
          <p:cNvPicPr>
            <a:picLocks noChangeAspect="1"/>
          </p:cNvPicPr>
          <p:nvPr/>
        </p:nvPicPr>
        <p:blipFill>
          <a:blip r:embed="rId5" cstate="print"/>
          <a:stretch>
            <a:fillRect/>
          </a:stretch>
        </p:blipFill>
        <p:spPr>
          <a:xfrm>
            <a:off x="6143636" y="3071810"/>
            <a:ext cx="1286083" cy="795341"/>
          </a:xfrm>
          <a:prstGeom prst="rect">
            <a:avLst/>
          </a:prstGeom>
        </p:spPr>
      </p:pic>
      <p:sp>
        <p:nvSpPr>
          <p:cNvPr id="28" name="Rectangle à coins arrondis 27">
            <a:hlinkClick r:id="" action="ppaction://hlinkshowjump?jump=nextslide" highlightClick="1"/>
          </p:cNvPr>
          <p:cNvSpPr/>
          <p:nvPr/>
        </p:nvSpPr>
        <p:spPr>
          <a:xfrm>
            <a:off x="500034" y="357166"/>
            <a:ext cx="2714644" cy="200026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6" action="ppaction://hlinksldjump" highlightClick="1">
              <a:snd r:embed="rId7" name="pas feuilles.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a:hlinkClick r:id="rId8" action="ppaction://hlinksldjump" highlightClick="1">
              <a:snd r:embed="rId9" name="courir.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ndAc>
      <p:stSnd>
        <p:snd r:embed="rId2" name="fille crie.wav"/>
      </p:stSnd>
    </p:sndAc>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938992"/>
          </a:xfrm>
          <a:prstGeom prst="rect">
            <a:avLst/>
          </a:prstGeom>
          <a:noFill/>
        </p:spPr>
        <p:txBody>
          <a:bodyPr wrap="square" rtlCol="0">
            <a:spAutoFit/>
          </a:bodyPr>
          <a:lstStyle/>
          <a:p>
            <a:pPr algn="ctr"/>
            <a:r>
              <a:rPr lang="fr-FR" sz="2400" dirty="0" smtClean="0">
                <a:solidFill>
                  <a:schemeClr val="bg1"/>
                </a:solidFill>
              </a:rPr>
              <a:t>Tu arrives tout doucement près de la rivière. Tu te caches et tu vois deux cow-boys, des méchants bandits, qui sont en train de capturer </a:t>
            </a:r>
            <a:r>
              <a:rPr lang="fr-FR" sz="2400" dirty="0" err="1" smtClean="0">
                <a:solidFill>
                  <a:schemeClr val="bg1"/>
                </a:solidFill>
              </a:rPr>
              <a:t>Kalija</a:t>
            </a:r>
            <a:r>
              <a:rPr lang="fr-FR" sz="2400" dirty="0" smtClean="0">
                <a:solidFill>
                  <a:schemeClr val="bg1"/>
                </a:solidFill>
              </a:rPr>
              <a:t>, ta copine indienne.</a:t>
            </a:r>
            <a:endParaRPr lang="fr-FR" sz="2400" dirty="0">
              <a:solidFill>
                <a:schemeClr val="bg1"/>
              </a:solidFill>
            </a:endParaRPr>
          </a:p>
        </p:txBody>
      </p:sp>
      <p:sp>
        <p:nvSpPr>
          <p:cNvPr id="3" name="ZoneTexte 2"/>
          <p:cNvSpPr txBox="1"/>
          <p:nvPr/>
        </p:nvSpPr>
        <p:spPr>
          <a:xfrm>
            <a:off x="571472" y="3286124"/>
            <a:ext cx="4643470" cy="830997"/>
          </a:xfrm>
          <a:prstGeom prst="rect">
            <a:avLst/>
          </a:prstGeom>
          <a:noFill/>
        </p:spPr>
        <p:txBody>
          <a:bodyPr wrap="square" rtlCol="0">
            <a:spAutoFit/>
          </a:bodyPr>
          <a:lstStyle/>
          <a:p>
            <a:pPr algn="ctr"/>
            <a:r>
              <a:rPr lang="fr-FR" sz="2400" dirty="0" smtClean="0">
                <a:solidFill>
                  <a:schemeClr val="bg1"/>
                </a:solidFill>
              </a:rPr>
              <a:t>Est-ce que tu décides d’attaquer les bandits?</a:t>
            </a:r>
            <a:endParaRPr lang="fr-FR" sz="2400" dirty="0">
              <a:solidFill>
                <a:schemeClr val="bg1"/>
              </a:solidFill>
            </a:endParaRPr>
          </a:p>
        </p:txBody>
      </p:sp>
      <p:sp>
        <p:nvSpPr>
          <p:cNvPr id="4" name="ZoneTexte 3"/>
          <p:cNvSpPr txBox="1"/>
          <p:nvPr/>
        </p:nvSpPr>
        <p:spPr>
          <a:xfrm>
            <a:off x="428596" y="5429264"/>
            <a:ext cx="4643470" cy="830997"/>
          </a:xfrm>
          <a:prstGeom prst="rect">
            <a:avLst/>
          </a:prstGeom>
          <a:noFill/>
        </p:spPr>
        <p:txBody>
          <a:bodyPr wrap="square" rtlCol="0">
            <a:spAutoFit/>
          </a:bodyPr>
          <a:lstStyle/>
          <a:p>
            <a:pPr algn="ctr"/>
            <a:r>
              <a:rPr lang="fr-FR" sz="2400" dirty="0" smtClean="0">
                <a:solidFill>
                  <a:schemeClr val="bg1"/>
                </a:solidFill>
              </a:rPr>
              <a:t>Est-ce que tu essaies d’aller parler avec eux?</a:t>
            </a:r>
            <a:endParaRPr lang="fr-FR" sz="2400" dirty="0">
              <a:solidFill>
                <a:schemeClr val="bg1"/>
              </a:solidFill>
            </a:endParaRPr>
          </a:p>
        </p:txBody>
      </p:sp>
      <p:sp>
        <p:nvSpPr>
          <p:cNvPr id="5" name="ZoneTexte 4"/>
          <p:cNvSpPr txBox="1"/>
          <p:nvPr/>
        </p:nvSpPr>
        <p:spPr>
          <a:xfrm>
            <a:off x="2357422" y="4786322"/>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cow_boy035.gif"/>
          <p:cNvPicPr>
            <a:picLocks noChangeAspect="1"/>
          </p:cNvPicPr>
          <p:nvPr/>
        </p:nvPicPr>
        <p:blipFill>
          <a:blip r:embed="rId2" cstate="print"/>
          <a:stretch>
            <a:fillRect/>
          </a:stretch>
        </p:blipFill>
        <p:spPr>
          <a:xfrm>
            <a:off x="1785918" y="500042"/>
            <a:ext cx="1500198" cy="1462693"/>
          </a:xfrm>
          <a:prstGeom prst="rect">
            <a:avLst/>
          </a:prstGeom>
        </p:spPr>
      </p:pic>
      <p:pic>
        <p:nvPicPr>
          <p:cNvPr id="20" name="Image 19" descr="cow_boy037.gif"/>
          <p:cNvPicPr>
            <a:picLocks noChangeAspect="1"/>
          </p:cNvPicPr>
          <p:nvPr/>
        </p:nvPicPr>
        <p:blipFill>
          <a:blip r:embed="rId3" cstate="print"/>
          <a:stretch>
            <a:fillRect/>
          </a:stretch>
        </p:blipFill>
        <p:spPr>
          <a:xfrm>
            <a:off x="357158" y="571480"/>
            <a:ext cx="1357314" cy="1357314"/>
          </a:xfrm>
          <a:prstGeom prst="rect">
            <a:avLst/>
          </a:prstGeom>
        </p:spPr>
      </p:pic>
      <p:pic>
        <p:nvPicPr>
          <p:cNvPr id="21" name="Image 20" descr="C_attaquer_h.emf"/>
          <p:cNvPicPr>
            <a:picLocks noChangeAspect="1"/>
          </p:cNvPicPr>
          <p:nvPr/>
        </p:nvPicPr>
        <p:blipFill>
          <a:blip r:embed="rId4" cstate="print"/>
          <a:stretch>
            <a:fillRect/>
          </a:stretch>
        </p:blipFill>
        <p:spPr>
          <a:xfrm>
            <a:off x="6286512" y="2928934"/>
            <a:ext cx="1366478" cy="1114310"/>
          </a:xfrm>
          <a:prstGeom prst="rect">
            <a:avLst/>
          </a:prstGeom>
        </p:spPr>
      </p:pic>
      <p:pic>
        <p:nvPicPr>
          <p:cNvPr id="22" name="Image 21" descr="C_parler_h.emf"/>
          <p:cNvPicPr>
            <a:picLocks noChangeAspect="1"/>
          </p:cNvPicPr>
          <p:nvPr/>
        </p:nvPicPr>
        <p:blipFill>
          <a:blip r:embed="rId5" cstate="print"/>
          <a:stretch>
            <a:fillRect/>
          </a:stretch>
        </p:blipFill>
        <p:spPr>
          <a:xfrm>
            <a:off x="6072198" y="5143512"/>
            <a:ext cx="1554545" cy="1329141"/>
          </a:xfrm>
          <a:prstGeom prst="rect">
            <a:avLst/>
          </a:prstGeom>
        </p:spPr>
      </p:pic>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6" action="ppaction://hlinksldjump" highlightClick="1">
              <a:snd r:embed="rId7" name="Hey.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8" action="ppaction://hlinksldjump" highlightClick="1">
              <a:snd r:embed="rId9" name="cri long garçon.wav"/>
            </a:hlinkClick>
          </p:cNvPr>
          <p:cNvSpPr/>
          <p:nvPr/>
        </p:nvSpPr>
        <p:spPr>
          <a:xfrm>
            <a:off x="5357818" y="242886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Les bandits: </a:t>
            </a:r>
          </a:p>
          <a:p>
            <a:pPr algn="ctr"/>
            <a:r>
              <a:rPr lang="fr-FR" sz="2400" dirty="0" smtClean="0"/>
              <a:t>2 points de vie</a:t>
            </a:r>
            <a:endParaRPr lang="fr-FR" sz="2400" dirty="0"/>
          </a:p>
        </p:txBody>
      </p:sp>
      <p:pic>
        <p:nvPicPr>
          <p:cNvPr id="22" name="Image 21" descr="de008.gif"/>
          <p:cNvPicPr>
            <a:picLocks noChangeAspect="1"/>
          </p:cNvPicPr>
          <p:nvPr/>
        </p:nvPicPr>
        <p:blipFill>
          <a:blip r:embed="rId2" cstate="print"/>
          <a:stretch>
            <a:fillRect/>
          </a:stretch>
        </p:blipFill>
        <p:spPr>
          <a:xfrm>
            <a:off x="5786446"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786182" y="571480"/>
            <a:ext cx="5000660" cy="1200329"/>
          </a:xfrm>
          <a:prstGeom prst="rect">
            <a:avLst/>
          </a:prstGeom>
          <a:noFill/>
        </p:spPr>
        <p:txBody>
          <a:bodyPr wrap="square" rtlCol="0">
            <a:spAutoFit/>
          </a:bodyPr>
          <a:lstStyle/>
          <a:p>
            <a:pPr algn="ctr"/>
            <a:r>
              <a:rPr lang="fr-FR" sz="2400" dirty="0" smtClean="0">
                <a:solidFill>
                  <a:schemeClr val="bg1"/>
                </a:solidFill>
              </a:rPr>
              <a:t>Comme tu étais caché, tu attaques les bandits par surprise pendant qu’ils ont le dos tourné!</a:t>
            </a:r>
            <a:endParaRPr lang="fr-FR" sz="2400" dirty="0">
              <a:solidFill>
                <a:schemeClr val="bg1"/>
              </a:solidFill>
            </a:endParaRPr>
          </a:p>
        </p:txBody>
      </p:sp>
      <p:sp>
        <p:nvSpPr>
          <p:cNvPr id="19" name="ZoneTexte 18"/>
          <p:cNvSpPr txBox="1"/>
          <p:nvPr/>
        </p:nvSpPr>
        <p:spPr>
          <a:xfrm>
            <a:off x="0" y="2928934"/>
            <a:ext cx="528638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les bandits.</a:t>
            </a:r>
          </a:p>
          <a:p>
            <a:pPr algn="ctr"/>
            <a:r>
              <a:rPr lang="fr-FR" sz="2400" dirty="0" smtClean="0">
                <a:solidFill>
                  <a:schemeClr val="bg1"/>
                </a:solidFill>
              </a:rPr>
              <a:t>Si tu fais plus qu’eux, ils perdent 1 point. </a:t>
            </a:r>
          </a:p>
          <a:p>
            <a:pPr algn="ctr"/>
            <a:r>
              <a:rPr lang="fr-FR" sz="2400" dirty="0" smtClean="0">
                <a:solidFill>
                  <a:schemeClr val="bg1"/>
                </a:solidFill>
              </a:rPr>
              <a:t>S’ ils font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pic>
        <p:nvPicPr>
          <p:cNvPr id="13" name="Image 12" descr="cow_boy035.gif"/>
          <p:cNvPicPr>
            <a:picLocks noChangeAspect="1"/>
          </p:cNvPicPr>
          <p:nvPr/>
        </p:nvPicPr>
        <p:blipFill>
          <a:blip r:embed="rId3" cstate="print"/>
          <a:stretch>
            <a:fillRect/>
          </a:stretch>
        </p:blipFill>
        <p:spPr>
          <a:xfrm>
            <a:off x="1785918" y="500042"/>
            <a:ext cx="1500198" cy="1462693"/>
          </a:xfrm>
          <a:prstGeom prst="rect">
            <a:avLst/>
          </a:prstGeom>
        </p:spPr>
      </p:pic>
      <p:pic>
        <p:nvPicPr>
          <p:cNvPr id="14" name="Image 13" descr="cow_boy037.gif"/>
          <p:cNvPicPr>
            <a:picLocks noChangeAspect="1"/>
          </p:cNvPicPr>
          <p:nvPr/>
        </p:nvPicPr>
        <p:blipFill>
          <a:blip r:embed="rId4" cstate="print"/>
          <a:stretch>
            <a:fillRect/>
          </a:stretch>
        </p:blipFill>
        <p:spPr>
          <a:xfrm>
            <a:off x="357158" y="571480"/>
            <a:ext cx="1357314" cy="1357314"/>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858148"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858148" y="5643578"/>
            <a:ext cx="952500" cy="238125"/>
          </a:xfrm>
          <a:prstGeom prst="rect">
            <a:avLst/>
          </a:prstGeo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14290"/>
            <a:ext cx="5500726" cy="2308324"/>
          </a:xfrm>
          <a:prstGeom prst="rect">
            <a:avLst/>
          </a:prstGeom>
          <a:noFill/>
        </p:spPr>
        <p:txBody>
          <a:bodyPr wrap="square" rtlCol="0">
            <a:spAutoFit/>
          </a:bodyPr>
          <a:lstStyle/>
          <a:p>
            <a:pPr algn="ctr"/>
            <a:r>
              <a:rPr lang="fr-FR" sz="2400" dirty="0" smtClean="0">
                <a:solidFill>
                  <a:schemeClr val="bg1"/>
                </a:solidFill>
              </a:rPr>
              <a:t>Les bandits se sont sauvés, tu as été le meilleur et tu as gagné le combat : C’est vraiment toi le plus fort! </a:t>
            </a:r>
            <a:r>
              <a:rPr lang="fr-FR" sz="2400" dirty="0" err="1" smtClean="0">
                <a:solidFill>
                  <a:schemeClr val="bg1"/>
                </a:solidFill>
              </a:rPr>
              <a:t>Kalija</a:t>
            </a:r>
            <a:r>
              <a:rPr lang="fr-FR" sz="2400" dirty="0" smtClean="0">
                <a:solidFill>
                  <a:schemeClr val="bg1"/>
                </a:solidFill>
              </a:rPr>
              <a:t> te remercie car grâce à toi, elle est libre. Vous décidez de rentrer au village, mais sur le chemin, un gros ours vous attaque.</a:t>
            </a:r>
            <a:endParaRPr lang="fr-FR" sz="2400" dirty="0">
              <a:solidFill>
                <a:schemeClr val="bg1"/>
              </a:solidFill>
            </a:endParaRPr>
          </a:p>
        </p:txBody>
      </p:sp>
      <p:sp>
        <p:nvSpPr>
          <p:cNvPr id="3" name="ZoneTexte 2"/>
          <p:cNvSpPr txBox="1"/>
          <p:nvPr/>
        </p:nvSpPr>
        <p:spPr>
          <a:xfrm>
            <a:off x="571472" y="3286124"/>
            <a:ext cx="4643470" cy="830997"/>
          </a:xfrm>
          <a:prstGeom prst="rect">
            <a:avLst/>
          </a:prstGeom>
          <a:noFill/>
        </p:spPr>
        <p:txBody>
          <a:bodyPr wrap="square" rtlCol="0">
            <a:spAutoFit/>
          </a:bodyPr>
          <a:lstStyle/>
          <a:p>
            <a:pPr algn="ctr"/>
            <a:r>
              <a:rPr lang="fr-FR" sz="2400" dirty="0" smtClean="0">
                <a:solidFill>
                  <a:schemeClr val="bg1"/>
                </a:solidFill>
              </a:rPr>
              <a:t>Est-ce que tu décides de te battre contre l’ours?</a:t>
            </a:r>
            <a:endParaRPr lang="fr-FR" sz="2400" dirty="0">
              <a:solidFill>
                <a:schemeClr val="bg1"/>
              </a:solidFill>
            </a:endParaRPr>
          </a:p>
        </p:txBody>
      </p:sp>
      <p:sp>
        <p:nvSpPr>
          <p:cNvPr id="4" name="ZoneTexte 3"/>
          <p:cNvSpPr txBox="1"/>
          <p:nvPr/>
        </p:nvSpPr>
        <p:spPr>
          <a:xfrm>
            <a:off x="428596" y="5429264"/>
            <a:ext cx="4643470" cy="830997"/>
          </a:xfrm>
          <a:prstGeom prst="rect">
            <a:avLst/>
          </a:prstGeom>
          <a:noFill/>
        </p:spPr>
        <p:txBody>
          <a:bodyPr wrap="square" rtlCol="0">
            <a:spAutoFit/>
          </a:bodyPr>
          <a:lstStyle/>
          <a:p>
            <a:pPr algn="ctr"/>
            <a:r>
              <a:rPr lang="fr-FR" sz="2400" dirty="0" smtClean="0">
                <a:solidFill>
                  <a:schemeClr val="bg1"/>
                </a:solidFill>
              </a:rPr>
              <a:t>Est-ce que tu essaies de partir en courant ?</a:t>
            </a:r>
            <a:endParaRPr lang="fr-FR" sz="2400" dirty="0">
              <a:solidFill>
                <a:schemeClr val="bg1"/>
              </a:solidFill>
            </a:endParaRPr>
          </a:p>
        </p:txBody>
      </p:sp>
      <p:sp>
        <p:nvSpPr>
          <p:cNvPr id="5" name="ZoneTexte 4"/>
          <p:cNvSpPr txBox="1"/>
          <p:nvPr/>
        </p:nvSpPr>
        <p:spPr>
          <a:xfrm>
            <a:off x="2357422" y="4786322"/>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 action="ppaction://hlinkshowjump?jump=nextslide" highlightClick="1"/>
          </p:cNvPr>
          <p:cNvSpPr/>
          <p:nvPr/>
        </p:nvSpPr>
        <p:spPr>
          <a:xfrm>
            <a:off x="8501090" y="207167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4" name="Image 23" descr="indiens021.gif"/>
          <p:cNvPicPr>
            <a:picLocks noChangeAspect="1"/>
          </p:cNvPicPr>
          <p:nvPr/>
        </p:nvPicPr>
        <p:blipFill>
          <a:blip r:embed="rId3" cstate="print"/>
          <a:stretch>
            <a:fillRect/>
          </a:stretch>
        </p:blipFill>
        <p:spPr>
          <a:xfrm>
            <a:off x="1142976" y="214290"/>
            <a:ext cx="1285884" cy="2304886"/>
          </a:xfrm>
          <a:prstGeom prst="rect">
            <a:avLst/>
          </a:prstGeom>
        </p:spPr>
      </p:pic>
      <p:pic>
        <p:nvPicPr>
          <p:cNvPr id="25" name="Image 24" descr="ours-gif-027.gif"/>
          <p:cNvPicPr>
            <a:picLocks noChangeAspect="1"/>
          </p:cNvPicPr>
          <p:nvPr/>
        </p:nvPicPr>
        <p:blipFill>
          <a:blip r:embed="rId4" cstate="print"/>
          <a:stretch>
            <a:fillRect/>
          </a:stretch>
        </p:blipFill>
        <p:spPr>
          <a:xfrm>
            <a:off x="6215074" y="2857496"/>
            <a:ext cx="1285884" cy="1285884"/>
          </a:xfrm>
          <a:prstGeom prst="rect">
            <a:avLst/>
          </a:prstGeom>
        </p:spPr>
      </p:pic>
      <p:pic>
        <p:nvPicPr>
          <p:cNvPr id="26" name="Image 25" descr="course015.gif"/>
          <p:cNvPicPr>
            <a:picLocks noChangeAspect="1"/>
          </p:cNvPicPr>
          <p:nvPr/>
        </p:nvPicPr>
        <p:blipFill>
          <a:blip r:embed="rId5" cstate="print"/>
          <a:stretch>
            <a:fillRect/>
          </a:stretch>
        </p:blipFill>
        <p:spPr>
          <a:xfrm>
            <a:off x="6072198" y="5286388"/>
            <a:ext cx="1648034" cy="1019179"/>
          </a:xfrm>
          <a:prstGeom prst="rect">
            <a:avLst/>
          </a:prstGeom>
        </p:spPr>
      </p:pic>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6" action="ppaction://hlinksldjump" highlightClick="1">
              <a:snd r:embed="rId7" name="courir.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8" action="ppaction://hlinksldjump" highlightClick="1">
              <a:snd r:embed="rId9" name="ours ennervé.wav"/>
            </a:hlinkClick>
          </p:cNvPr>
          <p:cNvSpPr/>
          <p:nvPr/>
        </p:nvSpPr>
        <p:spPr>
          <a:xfrm>
            <a:off x="5214942" y="242886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ndAc>
      <p:stSnd>
        <p:snd r:embed="rId2" name="our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L’ours: </a:t>
            </a:r>
          </a:p>
          <a:p>
            <a:pPr algn="ctr"/>
            <a:r>
              <a:rPr lang="fr-FR" sz="2400" dirty="0" smtClean="0"/>
              <a:t>3 points de vie</a:t>
            </a:r>
            <a:endParaRPr lang="fr-FR" sz="2400" dirty="0"/>
          </a:p>
        </p:txBody>
      </p:sp>
      <p:pic>
        <p:nvPicPr>
          <p:cNvPr id="22" name="Image 21" descr="de008.gif"/>
          <p:cNvPicPr>
            <a:picLocks noChangeAspect="1"/>
          </p:cNvPicPr>
          <p:nvPr/>
        </p:nvPicPr>
        <p:blipFill>
          <a:blip r:embed="rId2" cstate="print"/>
          <a:stretch>
            <a:fillRect/>
          </a:stretch>
        </p:blipFill>
        <p:spPr>
          <a:xfrm>
            <a:off x="5786446"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786182" y="214290"/>
            <a:ext cx="5000660" cy="1938992"/>
          </a:xfrm>
          <a:prstGeom prst="rect">
            <a:avLst/>
          </a:prstGeom>
          <a:noFill/>
        </p:spPr>
        <p:txBody>
          <a:bodyPr wrap="square" rtlCol="0">
            <a:spAutoFit/>
          </a:bodyPr>
          <a:lstStyle/>
          <a:p>
            <a:pPr algn="ctr"/>
            <a:r>
              <a:rPr lang="fr-FR" sz="2400" dirty="0" smtClean="0">
                <a:solidFill>
                  <a:schemeClr val="bg1"/>
                </a:solidFill>
              </a:rPr>
              <a:t>Tu te sauves en courant mais comme tu vois que </a:t>
            </a:r>
            <a:r>
              <a:rPr lang="fr-FR" sz="2400" dirty="0" err="1" smtClean="0">
                <a:solidFill>
                  <a:schemeClr val="bg1"/>
                </a:solidFill>
              </a:rPr>
              <a:t>Kalija</a:t>
            </a:r>
            <a:r>
              <a:rPr lang="fr-FR" sz="2400" dirty="0" smtClean="0">
                <a:solidFill>
                  <a:schemeClr val="bg1"/>
                </a:solidFill>
              </a:rPr>
              <a:t> ne court pas aussi vite que toi, tu fais demi-tour pour aller l’aider. Finalement, tu fais face à l’ours et tu le combats !</a:t>
            </a:r>
            <a:endParaRPr lang="fr-FR" sz="2400" dirty="0">
              <a:solidFill>
                <a:schemeClr val="bg1"/>
              </a:solidFill>
            </a:endParaRPr>
          </a:p>
        </p:txBody>
      </p:sp>
      <p:pic>
        <p:nvPicPr>
          <p:cNvPr id="18" name="Image 17" descr="ours-gif-027.gif"/>
          <p:cNvPicPr>
            <a:picLocks noChangeAspect="1"/>
          </p:cNvPicPr>
          <p:nvPr/>
        </p:nvPicPr>
        <p:blipFill>
          <a:blip r:embed="rId3" cstate="print"/>
          <a:stretch>
            <a:fillRect/>
          </a:stretch>
        </p:blipFill>
        <p:spPr>
          <a:xfrm>
            <a:off x="785786" y="285728"/>
            <a:ext cx="1643074" cy="1643074"/>
          </a:xfrm>
          <a:prstGeom prst="rect">
            <a:avLst/>
          </a:prstGeom>
        </p:spPr>
      </p:pic>
      <p:sp>
        <p:nvSpPr>
          <p:cNvPr id="19" name="ZoneTexte 18"/>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l’ours.</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7" name="Image 26" descr="fleche_07.gif">
            <a:hlinkClick r:id="" action="ppaction://hlinkshowjump?jump=firstslide"/>
          </p:cNvPr>
          <p:cNvPicPr>
            <a:picLocks noChangeAspect="1"/>
          </p:cNvPicPr>
          <p:nvPr/>
        </p:nvPicPr>
        <p:blipFill>
          <a:blip r:embed="rId4" cstate="print"/>
          <a:stretch>
            <a:fillRect/>
          </a:stretch>
        </p:blipFill>
        <p:spPr>
          <a:xfrm>
            <a:off x="7929586" y="5786454"/>
            <a:ext cx="952500" cy="238125"/>
          </a:xfrm>
          <a:prstGeom prst="rect">
            <a:avLst/>
          </a:prstGeom>
        </p:spPr>
      </p:pic>
      <p:pic>
        <p:nvPicPr>
          <p:cNvPr id="25" name="Image 24" descr="fleche_06.gif">
            <a:hlinkClick r:id="rId5" action="ppaction://hlinksldjump"/>
          </p:cNvPr>
          <p:cNvPicPr>
            <a:picLocks noChangeAspect="1"/>
          </p:cNvPicPr>
          <p:nvPr/>
        </p:nvPicPr>
        <p:blipFill>
          <a:blip r:embed="rId6" cstate="print"/>
          <a:stretch>
            <a:fillRect/>
          </a:stretch>
        </p:blipFill>
        <p:spPr>
          <a:xfrm>
            <a:off x="7929586" y="3929066"/>
            <a:ext cx="952500" cy="238125"/>
          </a:xfrm>
          <a:prstGeom prst="rect">
            <a:avLst/>
          </a:prstGeom>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L’ours: </a:t>
            </a:r>
          </a:p>
          <a:p>
            <a:pPr algn="ctr"/>
            <a:r>
              <a:rPr lang="fr-FR" sz="2400" dirty="0" smtClean="0"/>
              <a:t>3 points de vie</a:t>
            </a:r>
            <a:endParaRPr lang="fr-FR" sz="2400" dirty="0"/>
          </a:p>
        </p:txBody>
      </p:sp>
      <p:pic>
        <p:nvPicPr>
          <p:cNvPr id="22" name="Image 21" descr="de008.gif"/>
          <p:cNvPicPr>
            <a:picLocks noChangeAspect="1"/>
          </p:cNvPicPr>
          <p:nvPr/>
        </p:nvPicPr>
        <p:blipFill>
          <a:blip r:embed="rId2" cstate="print"/>
          <a:stretch>
            <a:fillRect/>
          </a:stretch>
        </p:blipFill>
        <p:spPr>
          <a:xfrm>
            <a:off x="5786446"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500430" y="714356"/>
            <a:ext cx="5000660" cy="830997"/>
          </a:xfrm>
          <a:prstGeom prst="rect">
            <a:avLst/>
          </a:prstGeom>
          <a:noFill/>
        </p:spPr>
        <p:txBody>
          <a:bodyPr wrap="square" rtlCol="0">
            <a:spAutoFit/>
          </a:bodyPr>
          <a:lstStyle/>
          <a:p>
            <a:pPr algn="ctr"/>
            <a:r>
              <a:rPr lang="fr-FR" sz="2400" dirty="0" smtClean="0">
                <a:solidFill>
                  <a:schemeClr val="bg1"/>
                </a:solidFill>
              </a:rPr>
              <a:t>Tu n’écoutes que ton courage et tu fais face à l’ours pour le combattre!!</a:t>
            </a:r>
            <a:endParaRPr lang="fr-FR" sz="2400" dirty="0">
              <a:solidFill>
                <a:schemeClr val="bg1"/>
              </a:solidFill>
            </a:endParaRPr>
          </a:p>
        </p:txBody>
      </p:sp>
      <p:pic>
        <p:nvPicPr>
          <p:cNvPr id="18" name="Image 17" descr="ours-gif-027.gif"/>
          <p:cNvPicPr>
            <a:picLocks noChangeAspect="1"/>
          </p:cNvPicPr>
          <p:nvPr/>
        </p:nvPicPr>
        <p:blipFill>
          <a:blip r:embed="rId3" cstate="print"/>
          <a:stretch>
            <a:fillRect/>
          </a:stretch>
        </p:blipFill>
        <p:spPr>
          <a:xfrm>
            <a:off x="785786" y="285728"/>
            <a:ext cx="1643074" cy="1643074"/>
          </a:xfrm>
          <a:prstGeom prst="rect">
            <a:avLst/>
          </a:prstGeom>
        </p:spPr>
      </p:pic>
      <p:sp>
        <p:nvSpPr>
          <p:cNvPr id="19" name="ZoneTexte 18"/>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l’ours.</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4" action="ppaction://hlinksldjump"/>
          </p:cNvPr>
          <p:cNvPicPr>
            <a:picLocks noChangeAspect="1"/>
          </p:cNvPicPr>
          <p:nvPr/>
        </p:nvPicPr>
        <p:blipFill>
          <a:blip r:embed="rId5" cstate="print"/>
          <a:stretch>
            <a:fillRect/>
          </a:stretch>
        </p:blipFill>
        <p:spPr>
          <a:xfrm>
            <a:off x="7929586"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6" cstate="print"/>
          <a:stretch>
            <a:fillRect/>
          </a:stretch>
        </p:blipFill>
        <p:spPr>
          <a:xfrm>
            <a:off x="7858148" y="5715016"/>
            <a:ext cx="952500" cy="238125"/>
          </a:xfrm>
          <a:prstGeom prst="rect">
            <a:avLst/>
          </a:prstGeom>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285852" y="214290"/>
            <a:ext cx="6572296" cy="3046988"/>
          </a:xfrm>
          <a:prstGeom prst="rect">
            <a:avLst/>
          </a:prstGeom>
          <a:noFill/>
        </p:spPr>
        <p:txBody>
          <a:bodyPr wrap="square" rtlCol="0">
            <a:spAutoFit/>
          </a:bodyPr>
          <a:lstStyle/>
          <a:p>
            <a:pPr algn="ctr"/>
            <a:r>
              <a:rPr lang="fr-FR" sz="2400" dirty="0" smtClean="0">
                <a:solidFill>
                  <a:schemeClr val="bg1"/>
                </a:solidFill>
              </a:rPr>
              <a:t>Le gros ours ne croyait pas que tu étais si fort : Finalement, il a préféré s’enfuir en courant!</a:t>
            </a:r>
          </a:p>
          <a:p>
            <a:pPr algn="ctr"/>
            <a:r>
              <a:rPr lang="fr-FR" sz="2400" dirty="0" smtClean="0">
                <a:solidFill>
                  <a:schemeClr val="bg1"/>
                </a:solidFill>
              </a:rPr>
              <a:t>Alors, </a:t>
            </a:r>
            <a:r>
              <a:rPr lang="fr-FR" sz="2400" dirty="0" err="1" smtClean="0">
                <a:solidFill>
                  <a:schemeClr val="bg1"/>
                </a:solidFill>
              </a:rPr>
              <a:t>Kalija</a:t>
            </a:r>
            <a:r>
              <a:rPr lang="fr-FR" sz="2400" dirty="0" smtClean="0">
                <a:solidFill>
                  <a:schemeClr val="bg1"/>
                </a:solidFill>
              </a:rPr>
              <a:t> et toi retournez enfin au village. Tout le monde t’acclame et te félicite, tu es devenu un véritable héros. Tu leur montres l’animal que tu as capturé et pour te féliciter et te remercier, le grand chef te remet une Plume d’or et  </a:t>
            </a:r>
            <a:r>
              <a:rPr lang="fr-FR" sz="2400" dirty="0" err="1" smtClean="0">
                <a:solidFill>
                  <a:schemeClr val="bg1"/>
                </a:solidFill>
              </a:rPr>
              <a:t>Kalija</a:t>
            </a:r>
            <a:r>
              <a:rPr lang="fr-FR" sz="2400" dirty="0" smtClean="0">
                <a:solidFill>
                  <a:schemeClr val="bg1"/>
                </a:solidFill>
              </a:rPr>
              <a:t> te fait un énorme bisou!</a:t>
            </a:r>
            <a:endParaRPr lang="fr-FR" sz="2400" dirty="0">
              <a:solidFill>
                <a:schemeClr val="bg1"/>
              </a:solidFill>
            </a:endParaRPr>
          </a:p>
        </p:txBody>
      </p:sp>
      <p:pic>
        <p:nvPicPr>
          <p:cNvPr id="10" name="Image 9" descr="indiens010.gif"/>
          <p:cNvPicPr>
            <a:picLocks noChangeAspect="1"/>
          </p:cNvPicPr>
          <p:nvPr/>
        </p:nvPicPr>
        <p:blipFill>
          <a:blip r:embed="rId3" cstate="print"/>
          <a:stretch>
            <a:fillRect/>
          </a:stretch>
        </p:blipFill>
        <p:spPr>
          <a:xfrm>
            <a:off x="3571868" y="3143248"/>
            <a:ext cx="1643074" cy="1653955"/>
          </a:xfrm>
          <a:prstGeom prst="rect">
            <a:avLst/>
          </a:prstGeom>
        </p:spPr>
      </p:pic>
      <p:pic>
        <p:nvPicPr>
          <p:cNvPr id="5" name="Image 4" descr="indiens012.gif"/>
          <p:cNvPicPr>
            <a:picLocks noChangeAspect="1"/>
          </p:cNvPicPr>
          <p:nvPr/>
        </p:nvPicPr>
        <p:blipFill>
          <a:blip r:embed="rId4" cstate="print"/>
          <a:stretch>
            <a:fillRect/>
          </a:stretch>
        </p:blipFill>
        <p:spPr>
          <a:xfrm>
            <a:off x="5929322" y="3571876"/>
            <a:ext cx="866775" cy="1371600"/>
          </a:xfrm>
          <a:prstGeom prst="rect">
            <a:avLst/>
          </a:prstGeom>
        </p:spPr>
      </p:pic>
      <p:pic>
        <p:nvPicPr>
          <p:cNvPr id="6" name="Image 5" descr="indiens019.gif"/>
          <p:cNvPicPr>
            <a:picLocks noChangeAspect="1"/>
          </p:cNvPicPr>
          <p:nvPr/>
        </p:nvPicPr>
        <p:blipFill>
          <a:blip r:embed="rId5" cstate="print"/>
          <a:stretch>
            <a:fillRect/>
          </a:stretch>
        </p:blipFill>
        <p:spPr>
          <a:xfrm>
            <a:off x="7572396" y="3929066"/>
            <a:ext cx="949884" cy="1152527"/>
          </a:xfrm>
          <a:prstGeom prst="rect">
            <a:avLst/>
          </a:prstGeom>
        </p:spPr>
      </p:pic>
      <p:pic>
        <p:nvPicPr>
          <p:cNvPr id="7" name="Image 6" descr="indiens5.gif"/>
          <p:cNvPicPr>
            <a:picLocks noChangeAspect="1"/>
          </p:cNvPicPr>
          <p:nvPr/>
        </p:nvPicPr>
        <p:blipFill>
          <a:blip r:embed="rId6" cstate="print"/>
          <a:stretch>
            <a:fillRect/>
          </a:stretch>
        </p:blipFill>
        <p:spPr>
          <a:xfrm>
            <a:off x="5286380" y="4786322"/>
            <a:ext cx="785818" cy="1450741"/>
          </a:xfrm>
          <a:prstGeom prst="rect">
            <a:avLst/>
          </a:prstGeom>
        </p:spPr>
      </p:pic>
      <p:pic>
        <p:nvPicPr>
          <p:cNvPr id="8" name="Image 7" descr="indiens042.gif"/>
          <p:cNvPicPr>
            <a:picLocks noChangeAspect="1"/>
          </p:cNvPicPr>
          <p:nvPr/>
        </p:nvPicPr>
        <p:blipFill>
          <a:blip r:embed="rId7" cstate="print"/>
          <a:stretch>
            <a:fillRect/>
          </a:stretch>
        </p:blipFill>
        <p:spPr>
          <a:xfrm>
            <a:off x="4500563" y="5072074"/>
            <a:ext cx="455410" cy="1500174"/>
          </a:xfrm>
          <a:prstGeom prst="rect">
            <a:avLst/>
          </a:prstGeom>
        </p:spPr>
      </p:pic>
      <p:pic>
        <p:nvPicPr>
          <p:cNvPr id="12" name="Image 11" descr="indiens021.gif"/>
          <p:cNvPicPr>
            <a:picLocks noChangeAspect="1"/>
          </p:cNvPicPr>
          <p:nvPr/>
        </p:nvPicPr>
        <p:blipFill>
          <a:blip r:embed="rId8" cstate="print"/>
          <a:stretch>
            <a:fillRect/>
          </a:stretch>
        </p:blipFill>
        <p:spPr>
          <a:xfrm>
            <a:off x="2428860" y="3643314"/>
            <a:ext cx="730666" cy="1309684"/>
          </a:xfrm>
          <a:prstGeom prst="rect">
            <a:avLst/>
          </a:prstGeom>
        </p:spPr>
      </p:pic>
      <p:pic>
        <p:nvPicPr>
          <p:cNvPr id="13" name="Image 12" descr="indiens043.gif"/>
          <p:cNvPicPr>
            <a:picLocks noChangeAspect="1"/>
          </p:cNvPicPr>
          <p:nvPr/>
        </p:nvPicPr>
        <p:blipFill>
          <a:blip r:embed="rId9" cstate="print"/>
          <a:stretch>
            <a:fillRect/>
          </a:stretch>
        </p:blipFill>
        <p:spPr>
          <a:xfrm>
            <a:off x="2857488" y="5000636"/>
            <a:ext cx="1390650" cy="1371600"/>
          </a:xfrm>
          <a:prstGeom prst="rect">
            <a:avLst/>
          </a:prstGeom>
        </p:spPr>
      </p:pic>
      <p:sp>
        <p:nvSpPr>
          <p:cNvPr id="11" name="ZoneTexte 10"/>
          <p:cNvSpPr txBox="1"/>
          <p:nvPr/>
        </p:nvSpPr>
        <p:spPr>
          <a:xfrm>
            <a:off x="7215174" y="5572140"/>
            <a:ext cx="1928826" cy="1015663"/>
          </a:xfrm>
          <a:prstGeom prst="rect">
            <a:avLst/>
          </a:prstGeom>
          <a:noFill/>
        </p:spPr>
        <p:txBody>
          <a:bodyPr wrap="square" rtlCol="0">
            <a:spAutoFit/>
          </a:bodyPr>
          <a:lstStyle/>
          <a:p>
            <a:r>
              <a:rPr lang="fr-FR" sz="6000" b="1" dirty="0" smtClean="0">
                <a:solidFill>
                  <a:schemeClr val="accent3">
                    <a:lumMod val="75000"/>
                  </a:schemeClr>
                </a:solidFill>
                <a:hlinkClick r:id="" action="ppaction://hlinkshowjump?jump=endshow"/>
              </a:rPr>
              <a:t>FIN</a:t>
            </a:r>
            <a:endParaRPr lang="fr-FR" sz="6000" b="1" dirty="0">
              <a:solidFill>
                <a:schemeClr val="accent3">
                  <a:lumMod val="75000"/>
                </a:schemeClr>
              </a:solidFill>
            </a:endParaRPr>
          </a:p>
        </p:txBody>
      </p:sp>
    </p:spTree>
  </p:cSld>
  <p:clrMapOvr>
    <a:masterClrMapping/>
  </p:clrMapOvr>
  <p:transition>
    <p:sndAc>
      <p:stSnd>
        <p:snd r:embed="rId2" name="indien mu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 name="ZoneTexte 2"/>
          <p:cNvSpPr txBox="1"/>
          <p:nvPr/>
        </p:nvSpPr>
        <p:spPr>
          <a:xfrm>
            <a:off x="428596" y="3500438"/>
            <a:ext cx="4643470" cy="830997"/>
          </a:xfrm>
          <a:prstGeom prst="rect">
            <a:avLst/>
          </a:prstGeom>
          <a:noFill/>
        </p:spPr>
        <p:txBody>
          <a:bodyPr wrap="square" rtlCol="0">
            <a:spAutoFit/>
          </a:bodyPr>
          <a:lstStyle/>
          <a:p>
            <a:pPr algn="ctr"/>
            <a:r>
              <a:rPr lang="fr-FR" sz="2400" dirty="0" smtClean="0">
                <a:solidFill>
                  <a:schemeClr val="bg1"/>
                </a:solidFill>
              </a:rPr>
              <a:t>Est-ce que tu décides de te battre contre l’ours?</a:t>
            </a:r>
            <a:endParaRPr lang="fr-FR" sz="2400" dirty="0">
              <a:solidFill>
                <a:schemeClr val="bg1"/>
              </a:solidFill>
            </a:endParaRPr>
          </a:p>
        </p:txBody>
      </p:sp>
      <p:sp>
        <p:nvSpPr>
          <p:cNvPr id="4" name="ZoneTexte 3"/>
          <p:cNvSpPr txBox="1"/>
          <p:nvPr/>
        </p:nvSpPr>
        <p:spPr>
          <a:xfrm>
            <a:off x="428596" y="5429264"/>
            <a:ext cx="4643470" cy="830997"/>
          </a:xfrm>
          <a:prstGeom prst="rect">
            <a:avLst/>
          </a:prstGeom>
          <a:noFill/>
        </p:spPr>
        <p:txBody>
          <a:bodyPr wrap="square" rtlCol="0">
            <a:spAutoFit/>
          </a:bodyPr>
          <a:lstStyle/>
          <a:p>
            <a:pPr algn="ctr"/>
            <a:r>
              <a:rPr lang="fr-FR" sz="2400" dirty="0" smtClean="0">
                <a:solidFill>
                  <a:schemeClr val="bg1"/>
                </a:solidFill>
              </a:rPr>
              <a:t>Est-ce que tu essaies de partir en courant ?</a:t>
            </a:r>
            <a:endParaRPr lang="fr-FR" sz="2400" dirty="0">
              <a:solidFill>
                <a:schemeClr val="bg1"/>
              </a:solidFill>
            </a:endParaRPr>
          </a:p>
        </p:txBody>
      </p:sp>
      <p:sp>
        <p:nvSpPr>
          <p:cNvPr id="5" name="ZoneTexte 4"/>
          <p:cNvSpPr txBox="1"/>
          <p:nvPr/>
        </p:nvSpPr>
        <p:spPr>
          <a:xfrm>
            <a:off x="2357422" y="4786322"/>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3143248"/>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 action="ppaction://hlinkshowjump?jump=nextslide" highlightClick="1"/>
          </p:cNvPr>
          <p:cNvSpPr/>
          <p:nvPr/>
        </p:nvSpPr>
        <p:spPr>
          <a:xfrm>
            <a:off x="8501090" y="207167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ours-gif-027.gif"/>
          <p:cNvPicPr>
            <a:picLocks noChangeAspect="1"/>
          </p:cNvPicPr>
          <p:nvPr/>
        </p:nvPicPr>
        <p:blipFill>
          <a:blip r:embed="rId2" cstate="print"/>
          <a:stretch>
            <a:fillRect/>
          </a:stretch>
        </p:blipFill>
        <p:spPr>
          <a:xfrm>
            <a:off x="6215074" y="3286124"/>
            <a:ext cx="1285884" cy="1285884"/>
          </a:xfrm>
          <a:prstGeom prst="rect">
            <a:avLst/>
          </a:prstGeom>
        </p:spPr>
      </p:pic>
      <p:pic>
        <p:nvPicPr>
          <p:cNvPr id="26" name="Image 25" descr="course015.gif"/>
          <p:cNvPicPr>
            <a:picLocks noChangeAspect="1"/>
          </p:cNvPicPr>
          <p:nvPr/>
        </p:nvPicPr>
        <p:blipFill>
          <a:blip r:embed="rId3" cstate="print"/>
          <a:stretch>
            <a:fillRect/>
          </a:stretch>
        </p:blipFill>
        <p:spPr>
          <a:xfrm>
            <a:off x="6072198" y="5286388"/>
            <a:ext cx="1648034" cy="1019179"/>
          </a:xfrm>
          <a:prstGeom prst="rect">
            <a:avLst/>
          </a:prstGeom>
        </p:spPr>
      </p:pic>
      <p:sp>
        <p:nvSpPr>
          <p:cNvPr id="18" name="ZoneTexte 17"/>
          <p:cNvSpPr txBox="1"/>
          <p:nvPr/>
        </p:nvSpPr>
        <p:spPr>
          <a:xfrm>
            <a:off x="3286116" y="0"/>
            <a:ext cx="5500726" cy="2954655"/>
          </a:xfrm>
          <a:prstGeom prst="rect">
            <a:avLst/>
          </a:prstGeom>
          <a:noFill/>
        </p:spPr>
        <p:txBody>
          <a:bodyPr wrap="square" rtlCol="0">
            <a:spAutoFit/>
          </a:bodyPr>
          <a:lstStyle/>
          <a:p>
            <a:pPr algn="ctr"/>
            <a:r>
              <a:rPr lang="fr-FR" sz="2400" dirty="0" smtClean="0">
                <a:solidFill>
                  <a:schemeClr val="bg1"/>
                </a:solidFill>
              </a:rPr>
              <a:t>Tu demandes aux bandits pourquoi ils ont capturé ton amie. Tu n’as pas le temps de finir ta phrase car l’un des deux te donne un coup de poing!</a:t>
            </a:r>
          </a:p>
          <a:p>
            <a:pPr algn="ctr"/>
            <a:r>
              <a:rPr lang="fr-FR" dirty="0" smtClean="0"/>
              <a:t>(Tu perds 3 points de vie car tu tombes et tu as très mal)</a:t>
            </a:r>
            <a:r>
              <a:rPr lang="fr-FR" dirty="0" smtClean="0">
                <a:solidFill>
                  <a:schemeClr val="bg1"/>
                </a:solidFill>
              </a:rPr>
              <a:t> </a:t>
            </a:r>
          </a:p>
          <a:p>
            <a:pPr algn="ctr"/>
            <a:r>
              <a:rPr lang="fr-FR" sz="2400" dirty="0" smtClean="0">
                <a:solidFill>
                  <a:schemeClr val="bg1"/>
                </a:solidFill>
              </a:rPr>
              <a:t>Mais tout à coup, ils ont l’air effrayé et se sauvent en courant: un énorme ours arrive vers vous!</a:t>
            </a:r>
            <a:endParaRPr lang="fr-FR" sz="2400" dirty="0"/>
          </a:p>
        </p:txBody>
      </p:sp>
      <p:pic>
        <p:nvPicPr>
          <p:cNvPr id="19" name="Image 18" descr="cow_boy035.gif"/>
          <p:cNvPicPr>
            <a:picLocks noChangeAspect="1"/>
          </p:cNvPicPr>
          <p:nvPr/>
        </p:nvPicPr>
        <p:blipFill>
          <a:blip r:embed="rId4" cstate="print"/>
          <a:stretch>
            <a:fillRect/>
          </a:stretch>
        </p:blipFill>
        <p:spPr>
          <a:xfrm>
            <a:off x="1785918" y="214290"/>
            <a:ext cx="1500198" cy="1462693"/>
          </a:xfrm>
          <a:prstGeom prst="rect">
            <a:avLst/>
          </a:prstGeom>
        </p:spPr>
      </p:pic>
      <p:pic>
        <p:nvPicPr>
          <p:cNvPr id="20" name="Image 19" descr="cow_boy037.gif"/>
          <p:cNvPicPr>
            <a:picLocks noChangeAspect="1"/>
          </p:cNvPicPr>
          <p:nvPr/>
        </p:nvPicPr>
        <p:blipFill>
          <a:blip r:embed="rId5" cstate="print"/>
          <a:stretch>
            <a:fillRect/>
          </a:stretch>
        </p:blipFill>
        <p:spPr>
          <a:xfrm>
            <a:off x="357158" y="285728"/>
            <a:ext cx="1357314" cy="1357314"/>
          </a:xfrm>
          <a:prstGeom prst="rect">
            <a:avLst/>
          </a:prstGeom>
        </p:spPr>
      </p:pic>
      <p:sp>
        <p:nvSpPr>
          <p:cNvPr id="21" name="ZoneTexte 20"/>
          <p:cNvSpPr txBox="1"/>
          <p:nvPr/>
        </p:nvSpPr>
        <p:spPr>
          <a:xfrm>
            <a:off x="928662" y="1928802"/>
            <a:ext cx="1928826" cy="369332"/>
          </a:xfrm>
          <a:prstGeom prst="rect">
            <a:avLst/>
          </a:prstGeom>
          <a:noFill/>
        </p:spPr>
        <p:txBody>
          <a:bodyPr wrap="square" rtlCol="0">
            <a:spAutoFit/>
          </a:bodyPr>
          <a:lstStyle/>
          <a:p>
            <a:r>
              <a:rPr lang="fr-FR" dirty="0" smtClean="0"/>
              <a:t>- 3 points de vie</a:t>
            </a:r>
            <a:endParaRPr lang="fr-FR" dirty="0"/>
          </a:p>
        </p:txBody>
      </p:sp>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6" action="ppaction://hlinksldjump" highlightClick="1">
              <a:snd r:embed="rId7" name="ours.wav"/>
            </a:hlinkClick>
          </p:cNvPr>
          <p:cNvSpPr/>
          <p:nvPr/>
        </p:nvSpPr>
        <p:spPr>
          <a:xfrm>
            <a:off x="5357818" y="3143248"/>
            <a:ext cx="2857520" cy="164307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8" action="ppaction://hlinksldjump" highlightClick="1">
              <a:snd r:embed="rId9" name="courir.wav"/>
            </a:hlinkClick>
          </p:cNvPr>
          <p:cNvSpPr/>
          <p:nvPr/>
        </p:nvSpPr>
        <p:spPr>
          <a:xfrm>
            <a:off x="5286380" y="5000636"/>
            <a:ext cx="3214710" cy="185736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L’ours: </a:t>
            </a:r>
          </a:p>
          <a:p>
            <a:pPr algn="ctr"/>
            <a:r>
              <a:rPr lang="fr-FR" sz="2400" dirty="0" smtClean="0"/>
              <a:t>3 points de vie</a:t>
            </a:r>
            <a:endParaRPr lang="fr-FR" sz="2400" dirty="0"/>
          </a:p>
        </p:txBody>
      </p:sp>
      <p:pic>
        <p:nvPicPr>
          <p:cNvPr id="22" name="Image 21" descr="de008.gif"/>
          <p:cNvPicPr>
            <a:picLocks noChangeAspect="1"/>
          </p:cNvPicPr>
          <p:nvPr/>
        </p:nvPicPr>
        <p:blipFill>
          <a:blip r:embed="rId3" cstate="print"/>
          <a:stretch>
            <a:fillRect/>
          </a:stretch>
        </p:blipFill>
        <p:spPr>
          <a:xfrm>
            <a:off x="5786446"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500430" y="714356"/>
            <a:ext cx="5000660" cy="830997"/>
          </a:xfrm>
          <a:prstGeom prst="rect">
            <a:avLst/>
          </a:prstGeom>
          <a:noFill/>
        </p:spPr>
        <p:txBody>
          <a:bodyPr wrap="square" rtlCol="0">
            <a:spAutoFit/>
          </a:bodyPr>
          <a:lstStyle/>
          <a:p>
            <a:pPr algn="ctr"/>
            <a:r>
              <a:rPr lang="fr-FR" sz="2400" dirty="0" smtClean="0">
                <a:solidFill>
                  <a:schemeClr val="bg1"/>
                </a:solidFill>
              </a:rPr>
              <a:t>Tu n’écoutes que ton courage et tu fais face à l’ours pour le combattre!!</a:t>
            </a:r>
            <a:endParaRPr lang="fr-FR" sz="2400" dirty="0">
              <a:solidFill>
                <a:schemeClr val="bg1"/>
              </a:solidFill>
            </a:endParaRPr>
          </a:p>
        </p:txBody>
      </p:sp>
      <p:pic>
        <p:nvPicPr>
          <p:cNvPr id="18" name="Image 17" descr="ours-gif-027.gif"/>
          <p:cNvPicPr>
            <a:picLocks noChangeAspect="1"/>
          </p:cNvPicPr>
          <p:nvPr/>
        </p:nvPicPr>
        <p:blipFill>
          <a:blip r:embed="rId4" cstate="print"/>
          <a:stretch>
            <a:fillRect/>
          </a:stretch>
        </p:blipFill>
        <p:spPr>
          <a:xfrm>
            <a:off x="785786" y="285728"/>
            <a:ext cx="1643074" cy="1643074"/>
          </a:xfrm>
          <a:prstGeom prst="rect">
            <a:avLst/>
          </a:prstGeom>
        </p:spPr>
      </p:pic>
      <p:sp>
        <p:nvSpPr>
          <p:cNvPr id="19" name="ZoneTexte 18"/>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l’ours.</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929586"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858148" y="5715016"/>
            <a:ext cx="952500" cy="238125"/>
          </a:xfrm>
          <a:prstGeom prst="rect">
            <a:avLst/>
          </a:prstGeom>
        </p:spPr>
      </p:pic>
    </p:spTree>
  </p:cSld>
  <p:clrMapOvr>
    <a:masterClrMapping/>
  </p:clrMapOvr>
  <p:transition>
    <p:sndAc>
      <p:stSnd>
        <p:snd r:embed="rId2" name="ours ennervé.wav"/>
      </p:stSnd>
    </p:sndAc>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14678" y="214290"/>
            <a:ext cx="5500726" cy="2308324"/>
          </a:xfrm>
          <a:prstGeom prst="rect">
            <a:avLst/>
          </a:prstGeom>
          <a:noFill/>
        </p:spPr>
        <p:txBody>
          <a:bodyPr wrap="square" rtlCol="0">
            <a:spAutoFit/>
          </a:bodyPr>
          <a:lstStyle/>
          <a:p>
            <a:pPr algn="ctr"/>
            <a:r>
              <a:rPr lang="fr-FR" sz="2400" dirty="0" smtClean="0">
                <a:solidFill>
                  <a:schemeClr val="bg1"/>
                </a:solidFill>
              </a:rPr>
              <a:t>Tu as beaucoup de chance car avec la première pierre que tu jettes, tu assommes l’aigle. Tu le mets dans ton sac pour le ramener au village. Tu es très fier et très content mais soudain, tu entends les cris d’une petite fille, non loin de là.</a:t>
            </a:r>
            <a:endParaRPr lang="fr-FR" sz="2400" dirty="0">
              <a:solidFill>
                <a:schemeClr val="bg1"/>
              </a:solidFill>
            </a:endParaRPr>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vas voir en courant ce qui se passe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y vas doucement car tu te méfies ?</a:t>
            </a:r>
            <a:endParaRPr lang="fr-FR" sz="2400" dirty="0">
              <a:solidFill>
                <a:schemeClr val="bg1"/>
              </a:solidFill>
            </a:endParaRPr>
          </a:p>
        </p:txBody>
      </p:sp>
      <p:pic>
        <p:nvPicPr>
          <p:cNvPr id="17" name="Image 16" descr="0009.gif"/>
          <p:cNvPicPr>
            <a:picLocks noChangeAspect="1"/>
          </p:cNvPicPr>
          <p:nvPr/>
        </p:nvPicPr>
        <p:blipFill>
          <a:blip r:embed="rId3" cstate="print"/>
          <a:stretch>
            <a:fillRect/>
          </a:stretch>
        </p:blipFill>
        <p:spPr>
          <a:xfrm>
            <a:off x="6357950" y="5286388"/>
            <a:ext cx="928692" cy="928692"/>
          </a:xfrm>
          <a:prstGeom prst="rect">
            <a:avLst/>
          </a:prstGeom>
        </p:spPr>
      </p:pic>
      <p:pic>
        <p:nvPicPr>
          <p:cNvPr id="18" name="Image 17" descr="ecouter.gif"/>
          <p:cNvPicPr>
            <a:picLocks noChangeAspect="1"/>
          </p:cNvPicPr>
          <p:nvPr/>
        </p:nvPicPr>
        <p:blipFill>
          <a:blip r:embed="rId4" cstate="print"/>
          <a:stretch>
            <a:fillRect/>
          </a:stretch>
        </p:blipFill>
        <p:spPr>
          <a:xfrm>
            <a:off x="1071538" y="571480"/>
            <a:ext cx="1571628" cy="1571628"/>
          </a:xfrm>
          <a:prstGeom prst="rect">
            <a:avLst/>
          </a:prstGeom>
        </p:spPr>
      </p:pic>
      <p:pic>
        <p:nvPicPr>
          <p:cNvPr id="21" name="Image 20" descr="course015.gif"/>
          <p:cNvPicPr>
            <a:picLocks noChangeAspect="1"/>
          </p:cNvPicPr>
          <p:nvPr/>
        </p:nvPicPr>
        <p:blipFill>
          <a:blip r:embed="rId5" cstate="print"/>
          <a:stretch>
            <a:fillRect/>
          </a:stretch>
        </p:blipFill>
        <p:spPr>
          <a:xfrm>
            <a:off x="6143636" y="3071810"/>
            <a:ext cx="1286083" cy="795341"/>
          </a:xfrm>
          <a:prstGeom prst="rect">
            <a:avLst/>
          </a:prstGeom>
        </p:spPr>
      </p:pic>
      <p:sp>
        <p:nvSpPr>
          <p:cNvPr id="28" name="Rectangle à coins arrondis 27">
            <a:hlinkClick r:id="" action="ppaction://hlinkshowjump?jump=nextslide" highlightClick="1"/>
          </p:cNvPr>
          <p:cNvSpPr/>
          <p:nvPr/>
        </p:nvSpPr>
        <p:spPr>
          <a:xfrm>
            <a:off x="500034" y="357166"/>
            <a:ext cx="2714644" cy="200026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6" action="ppaction://hlinksldjump" highlightClick="1">
              <a:snd r:embed="rId7" name="pas feuilles.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a:hlinkClick r:id="rId8" action="ppaction://hlinksldjump" highlightClick="1">
              <a:snd r:embed="rId9" name="courir.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ndAc>
      <p:stSnd>
        <p:snd r:embed="rId2" name="fille crie.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Tu dis au revoir à tes parents et tu quittes le village. Ta maman a un peu pleuré car elle a peur. Ton papa est très fier de toi.</a:t>
            </a:r>
            <a:endParaRPr lang="fr-FR" sz="2400" dirty="0">
              <a:solidFill>
                <a:schemeClr val="bg1"/>
              </a:solidFill>
            </a:endParaRPr>
          </a:p>
        </p:txBody>
      </p:sp>
      <p:sp>
        <p:nvSpPr>
          <p:cNvPr id="3" name="ZoneTexte 2"/>
          <p:cNvSpPr txBox="1"/>
          <p:nvPr/>
        </p:nvSpPr>
        <p:spPr>
          <a:xfrm>
            <a:off x="571472" y="3286124"/>
            <a:ext cx="4643470" cy="461665"/>
          </a:xfrm>
          <a:prstGeom prst="rect">
            <a:avLst/>
          </a:prstGeom>
          <a:noFill/>
        </p:spPr>
        <p:txBody>
          <a:bodyPr wrap="square" rtlCol="0">
            <a:spAutoFit/>
          </a:bodyPr>
          <a:lstStyle/>
          <a:p>
            <a:r>
              <a:rPr lang="fr-FR" sz="2400" dirty="0" smtClean="0">
                <a:solidFill>
                  <a:schemeClr val="bg1"/>
                </a:solidFill>
              </a:rPr>
              <a:t>Pars-tu vers la forêt?</a:t>
            </a:r>
            <a:endParaRPr lang="fr-FR" sz="2400" dirty="0">
              <a:solidFill>
                <a:schemeClr val="bg1"/>
              </a:solidFill>
            </a:endParaRPr>
          </a:p>
        </p:txBody>
      </p:sp>
      <p:sp>
        <p:nvSpPr>
          <p:cNvPr id="5" name="ZoneTexte 4"/>
          <p:cNvSpPr txBox="1"/>
          <p:nvPr/>
        </p:nvSpPr>
        <p:spPr>
          <a:xfrm>
            <a:off x="1714480" y="4572008"/>
            <a:ext cx="428628" cy="369332"/>
          </a:xfrm>
          <a:prstGeom prst="rect">
            <a:avLst/>
          </a:prstGeom>
          <a:noFill/>
        </p:spPr>
        <p:txBody>
          <a:bodyPr wrap="square" rtlCol="0">
            <a:spAutoFit/>
          </a:bodyPr>
          <a:lstStyle/>
          <a:p>
            <a:r>
              <a:rPr lang="fr-FR" dirty="0" smtClean="0"/>
              <a:t>ou</a:t>
            </a:r>
            <a:endParaRPr lang="fr-FR" dirty="0"/>
          </a:p>
        </p:txBody>
      </p:sp>
      <p:pic>
        <p:nvPicPr>
          <p:cNvPr id="6" name="Image 5" descr="indiens010.gif"/>
          <p:cNvPicPr>
            <a:picLocks noChangeAspect="1"/>
          </p:cNvPicPr>
          <p:nvPr/>
        </p:nvPicPr>
        <p:blipFill>
          <a:blip r:embed="rId2" cstate="print"/>
          <a:stretch>
            <a:fillRect/>
          </a:stretch>
        </p:blipFill>
        <p:spPr>
          <a:xfrm>
            <a:off x="428596" y="357166"/>
            <a:ext cx="2147898" cy="2162122"/>
          </a:xfrm>
          <a:prstGeom prst="rect">
            <a:avLst/>
          </a:prstGeom>
        </p:spPr>
      </p:pic>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52" name="Group 4"/>
          <p:cNvGrpSpPr>
            <a:grpSpLocks noChangeAspect="1"/>
          </p:cNvGrpSpPr>
          <p:nvPr/>
        </p:nvGrpSpPr>
        <p:grpSpPr bwMode="auto">
          <a:xfrm>
            <a:off x="6000760" y="2786058"/>
            <a:ext cx="1612652" cy="1211262"/>
            <a:chOff x="1743" y="1305"/>
            <a:chExt cx="2274" cy="1708"/>
          </a:xfrm>
        </p:grpSpPr>
        <p:sp>
          <p:nvSpPr>
            <p:cNvPr id="2051" name="AutoShape 3"/>
            <p:cNvSpPr>
              <a:spLocks noChangeAspect="1" noChangeArrowheads="1" noTextEdit="1"/>
            </p:cNvSpPr>
            <p:nvPr/>
          </p:nvSpPr>
          <p:spPr bwMode="auto">
            <a:xfrm>
              <a:off x="1743" y="1307"/>
              <a:ext cx="2274" cy="1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3" name="Rectangle 5"/>
            <p:cNvSpPr>
              <a:spLocks noChangeArrowheads="1"/>
            </p:cNvSpPr>
            <p:nvPr/>
          </p:nvSpPr>
          <p:spPr bwMode="auto">
            <a:xfrm>
              <a:off x="1745" y="1310"/>
              <a:ext cx="2264" cy="1701"/>
            </a:xfrm>
            <a:prstGeom prst="rect">
              <a:avLst/>
            </a:prstGeom>
            <a:solidFill>
              <a:srgbClr val="0080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4" name="Freeform 6"/>
            <p:cNvSpPr>
              <a:spLocks/>
            </p:cNvSpPr>
            <p:nvPr/>
          </p:nvSpPr>
          <p:spPr bwMode="auto">
            <a:xfrm>
              <a:off x="1745" y="2130"/>
              <a:ext cx="1947" cy="881"/>
            </a:xfrm>
            <a:custGeom>
              <a:avLst/>
              <a:gdLst/>
              <a:ahLst/>
              <a:cxnLst>
                <a:cxn ang="0">
                  <a:pos x="1774" y="349"/>
                </a:cxn>
                <a:cxn ang="0">
                  <a:pos x="898" y="1685"/>
                </a:cxn>
                <a:cxn ang="0">
                  <a:pos x="370" y="2935"/>
                </a:cxn>
                <a:cxn ang="0">
                  <a:pos x="0" y="3130"/>
                </a:cxn>
                <a:cxn ang="0">
                  <a:pos x="0" y="3871"/>
                </a:cxn>
                <a:cxn ang="0">
                  <a:pos x="8582" y="3871"/>
                </a:cxn>
                <a:cxn ang="0">
                  <a:pos x="8511" y="3027"/>
                </a:cxn>
                <a:cxn ang="0">
                  <a:pos x="7815" y="2275"/>
                </a:cxn>
                <a:cxn ang="0">
                  <a:pos x="7203" y="1297"/>
                </a:cxn>
                <a:cxn ang="0">
                  <a:pos x="5769" y="699"/>
                </a:cxn>
                <a:cxn ang="0">
                  <a:pos x="5017" y="638"/>
                </a:cxn>
                <a:cxn ang="0">
                  <a:pos x="4157" y="208"/>
                </a:cxn>
                <a:cxn ang="0">
                  <a:pos x="3421" y="0"/>
                </a:cxn>
                <a:cxn ang="0">
                  <a:pos x="2527" y="27"/>
                </a:cxn>
                <a:cxn ang="0">
                  <a:pos x="1774" y="349"/>
                </a:cxn>
              </a:cxnLst>
              <a:rect l="0" t="0" r="r" b="b"/>
              <a:pathLst>
                <a:path w="8582" h="3871">
                  <a:moveTo>
                    <a:pt x="1774" y="349"/>
                  </a:moveTo>
                  <a:cubicBezTo>
                    <a:pt x="1484" y="796"/>
                    <a:pt x="1177" y="1231"/>
                    <a:pt x="898" y="1685"/>
                  </a:cubicBezTo>
                  <a:cubicBezTo>
                    <a:pt x="719" y="2100"/>
                    <a:pt x="562" y="2531"/>
                    <a:pt x="370" y="2935"/>
                  </a:cubicBezTo>
                  <a:cubicBezTo>
                    <a:pt x="298" y="3094"/>
                    <a:pt x="131" y="3078"/>
                    <a:pt x="0" y="3130"/>
                  </a:cubicBezTo>
                  <a:cubicBezTo>
                    <a:pt x="0" y="3377"/>
                    <a:pt x="0" y="3624"/>
                    <a:pt x="0" y="3871"/>
                  </a:cubicBezTo>
                  <a:cubicBezTo>
                    <a:pt x="2861" y="3871"/>
                    <a:pt x="5722" y="3871"/>
                    <a:pt x="8582" y="3871"/>
                  </a:cubicBezTo>
                  <a:cubicBezTo>
                    <a:pt x="8559" y="3590"/>
                    <a:pt x="8535" y="3308"/>
                    <a:pt x="8511" y="3027"/>
                  </a:cubicBezTo>
                  <a:cubicBezTo>
                    <a:pt x="8282" y="2773"/>
                    <a:pt x="8031" y="2542"/>
                    <a:pt x="7815" y="2275"/>
                  </a:cubicBezTo>
                  <a:cubicBezTo>
                    <a:pt x="7611" y="1949"/>
                    <a:pt x="7407" y="1623"/>
                    <a:pt x="7203" y="1297"/>
                  </a:cubicBezTo>
                  <a:cubicBezTo>
                    <a:pt x="6723" y="1104"/>
                    <a:pt x="6239" y="923"/>
                    <a:pt x="5769" y="699"/>
                  </a:cubicBezTo>
                  <a:cubicBezTo>
                    <a:pt x="5519" y="683"/>
                    <a:pt x="5268" y="592"/>
                    <a:pt x="5017" y="638"/>
                  </a:cubicBezTo>
                  <a:cubicBezTo>
                    <a:pt x="4734" y="484"/>
                    <a:pt x="4472" y="268"/>
                    <a:pt x="4157" y="208"/>
                  </a:cubicBezTo>
                  <a:cubicBezTo>
                    <a:pt x="3911" y="142"/>
                    <a:pt x="3669" y="46"/>
                    <a:pt x="3421" y="0"/>
                  </a:cubicBezTo>
                  <a:cubicBezTo>
                    <a:pt x="3123" y="12"/>
                    <a:pt x="2823" y="4"/>
                    <a:pt x="2527" y="27"/>
                  </a:cubicBezTo>
                  <a:cubicBezTo>
                    <a:pt x="2276" y="135"/>
                    <a:pt x="2025" y="242"/>
                    <a:pt x="1774" y="349"/>
                  </a:cubicBezTo>
                  <a:close/>
                </a:path>
              </a:pathLst>
            </a:custGeom>
            <a:solidFill>
              <a:srgbClr val="C0EF38"/>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5" name="Freeform 7"/>
            <p:cNvSpPr>
              <a:spLocks/>
            </p:cNvSpPr>
            <p:nvPr/>
          </p:nvSpPr>
          <p:spPr bwMode="auto">
            <a:xfrm>
              <a:off x="2477" y="1730"/>
              <a:ext cx="126" cy="445"/>
            </a:xfrm>
            <a:custGeom>
              <a:avLst/>
              <a:gdLst/>
              <a:ahLst/>
              <a:cxnLst>
                <a:cxn ang="0">
                  <a:pos x="7" y="1930"/>
                </a:cxn>
                <a:cxn ang="0">
                  <a:pos x="556" y="1905"/>
                </a:cxn>
                <a:cxn ang="0">
                  <a:pos x="465" y="0"/>
                </a:cxn>
                <a:cxn ang="0">
                  <a:pos x="126" y="109"/>
                </a:cxn>
                <a:cxn ang="0">
                  <a:pos x="7" y="1930"/>
                </a:cxn>
              </a:cxnLst>
              <a:rect l="0" t="0" r="r" b="b"/>
              <a:pathLst>
                <a:path w="556" h="1960">
                  <a:moveTo>
                    <a:pt x="7" y="1930"/>
                  </a:moveTo>
                  <a:cubicBezTo>
                    <a:pt x="190" y="1960"/>
                    <a:pt x="373" y="1924"/>
                    <a:pt x="556" y="1905"/>
                  </a:cubicBezTo>
                  <a:cubicBezTo>
                    <a:pt x="440" y="1270"/>
                    <a:pt x="432" y="644"/>
                    <a:pt x="465" y="0"/>
                  </a:cubicBezTo>
                  <a:cubicBezTo>
                    <a:pt x="363" y="28"/>
                    <a:pt x="210" y="32"/>
                    <a:pt x="126" y="109"/>
                  </a:cubicBezTo>
                  <a:cubicBezTo>
                    <a:pt x="179" y="721"/>
                    <a:pt x="0" y="1323"/>
                    <a:pt x="7" y="1930"/>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6" name="Freeform 8"/>
            <p:cNvSpPr>
              <a:spLocks/>
            </p:cNvSpPr>
            <p:nvPr/>
          </p:nvSpPr>
          <p:spPr bwMode="auto">
            <a:xfrm>
              <a:off x="2625" y="1769"/>
              <a:ext cx="134" cy="448"/>
            </a:xfrm>
            <a:custGeom>
              <a:avLst/>
              <a:gdLst/>
              <a:ahLst/>
              <a:cxnLst>
                <a:cxn ang="0">
                  <a:pos x="0" y="1936"/>
                </a:cxn>
                <a:cxn ang="0">
                  <a:pos x="591" y="1916"/>
                </a:cxn>
                <a:cxn ang="0">
                  <a:pos x="519" y="0"/>
                </a:cxn>
                <a:cxn ang="0">
                  <a:pos x="179" y="103"/>
                </a:cxn>
                <a:cxn ang="0">
                  <a:pos x="0" y="1936"/>
                </a:cxn>
              </a:cxnLst>
              <a:rect l="0" t="0" r="r" b="b"/>
              <a:pathLst>
                <a:path w="591" h="1971">
                  <a:moveTo>
                    <a:pt x="0" y="1936"/>
                  </a:moveTo>
                  <a:cubicBezTo>
                    <a:pt x="197" y="1971"/>
                    <a:pt x="394" y="1936"/>
                    <a:pt x="591" y="1916"/>
                  </a:cubicBezTo>
                  <a:cubicBezTo>
                    <a:pt x="460" y="1274"/>
                    <a:pt x="487" y="649"/>
                    <a:pt x="519" y="0"/>
                  </a:cubicBezTo>
                  <a:cubicBezTo>
                    <a:pt x="406" y="35"/>
                    <a:pt x="292" y="69"/>
                    <a:pt x="179" y="103"/>
                  </a:cubicBezTo>
                  <a:cubicBezTo>
                    <a:pt x="190" y="720"/>
                    <a:pt x="137" y="1339"/>
                    <a:pt x="0" y="193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7" name="Freeform 9"/>
            <p:cNvSpPr>
              <a:spLocks/>
            </p:cNvSpPr>
            <p:nvPr/>
          </p:nvSpPr>
          <p:spPr bwMode="auto">
            <a:xfrm>
              <a:off x="2757" y="1910"/>
              <a:ext cx="135" cy="445"/>
            </a:xfrm>
            <a:custGeom>
              <a:avLst/>
              <a:gdLst/>
              <a:ahLst/>
              <a:cxnLst>
                <a:cxn ang="0">
                  <a:pos x="0" y="1895"/>
                </a:cxn>
                <a:cxn ang="0">
                  <a:pos x="592" y="1874"/>
                </a:cxn>
                <a:cxn ang="0">
                  <a:pos x="520" y="0"/>
                </a:cxn>
                <a:cxn ang="0">
                  <a:pos x="162" y="83"/>
                </a:cxn>
                <a:cxn ang="0">
                  <a:pos x="0" y="1895"/>
                </a:cxn>
              </a:cxnLst>
              <a:rect l="0" t="0" r="r" b="b"/>
              <a:pathLst>
                <a:path w="592" h="1959">
                  <a:moveTo>
                    <a:pt x="0" y="1895"/>
                  </a:moveTo>
                  <a:cubicBezTo>
                    <a:pt x="199" y="1959"/>
                    <a:pt x="394" y="1916"/>
                    <a:pt x="592" y="1874"/>
                  </a:cubicBezTo>
                  <a:cubicBezTo>
                    <a:pt x="490" y="1248"/>
                    <a:pt x="460" y="635"/>
                    <a:pt x="520" y="0"/>
                  </a:cubicBezTo>
                  <a:cubicBezTo>
                    <a:pt x="401" y="28"/>
                    <a:pt x="281" y="55"/>
                    <a:pt x="162" y="83"/>
                  </a:cubicBezTo>
                  <a:cubicBezTo>
                    <a:pt x="177" y="694"/>
                    <a:pt x="137" y="1302"/>
                    <a:pt x="0" y="189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8" name="Freeform 10"/>
            <p:cNvSpPr>
              <a:spLocks/>
            </p:cNvSpPr>
            <p:nvPr/>
          </p:nvSpPr>
          <p:spPr bwMode="auto">
            <a:xfrm>
              <a:off x="3217" y="1927"/>
              <a:ext cx="130" cy="521"/>
            </a:xfrm>
            <a:custGeom>
              <a:avLst/>
              <a:gdLst/>
              <a:ahLst/>
              <a:cxnLst>
                <a:cxn ang="0">
                  <a:pos x="161" y="916"/>
                </a:cxn>
                <a:cxn ang="0">
                  <a:pos x="0" y="2254"/>
                </a:cxn>
                <a:cxn ang="0">
                  <a:pos x="574" y="2213"/>
                </a:cxn>
                <a:cxn ang="0">
                  <a:pos x="467" y="660"/>
                </a:cxn>
                <a:cxn ang="0">
                  <a:pos x="161" y="916"/>
                </a:cxn>
              </a:cxnLst>
              <a:rect l="0" t="0" r="r" b="b"/>
              <a:pathLst>
                <a:path w="574" h="2294">
                  <a:moveTo>
                    <a:pt x="161" y="916"/>
                  </a:moveTo>
                  <a:cubicBezTo>
                    <a:pt x="152" y="1370"/>
                    <a:pt x="102" y="1816"/>
                    <a:pt x="0" y="2254"/>
                  </a:cubicBezTo>
                  <a:cubicBezTo>
                    <a:pt x="200" y="2294"/>
                    <a:pt x="378" y="2254"/>
                    <a:pt x="574" y="2213"/>
                  </a:cubicBezTo>
                  <a:cubicBezTo>
                    <a:pt x="464" y="1699"/>
                    <a:pt x="446" y="1186"/>
                    <a:pt x="467" y="660"/>
                  </a:cubicBezTo>
                  <a:cubicBezTo>
                    <a:pt x="487" y="0"/>
                    <a:pt x="161" y="469"/>
                    <a:pt x="161" y="91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59" name="Freeform 11"/>
            <p:cNvSpPr>
              <a:spLocks/>
            </p:cNvSpPr>
            <p:nvPr/>
          </p:nvSpPr>
          <p:spPr bwMode="auto">
            <a:xfrm>
              <a:off x="2176" y="1760"/>
              <a:ext cx="134" cy="454"/>
            </a:xfrm>
            <a:custGeom>
              <a:avLst/>
              <a:gdLst/>
              <a:ahLst/>
              <a:cxnLst>
                <a:cxn ang="0">
                  <a:pos x="162" y="598"/>
                </a:cxn>
                <a:cxn ang="0">
                  <a:pos x="0" y="1936"/>
                </a:cxn>
                <a:cxn ang="0">
                  <a:pos x="589" y="1901"/>
                </a:cxn>
                <a:cxn ang="0">
                  <a:pos x="502" y="0"/>
                </a:cxn>
                <a:cxn ang="0">
                  <a:pos x="162" y="103"/>
                </a:cxn>
                <a:cxn ang="0">
                  <a:pos x="162" y="598"/>
                </a:cxn>
              </a:cxnLst>
              <a:rect l="0" t="0" r="r" b="b"/>
              <a:pathLst>
                <a:path w="589" h="1998">
                  <a:moveTo>
                    <a:pt x="162" y="598"/>
                  </a:moveTo>
                  <a:cubicBezTo>
                    <a:pt x="160" y="1052"/>
                    <a:pt x="77" y="1493"/>
                    <a:pt x="0" y="1936"/>
                  </a:cubicBezTo>
                  <a:cubicBezTo>
                    <a:pt x="189" y="1948"/>
                    <a:pt x="414" y="1998"/>
                    <a:pt x="589" y="1901"/>
                  </a:cubicBezTo>
                  <a:cubicBezTo>
                    <a:pt x="471" y="1275"/>
                    <a:pt x="437" y="635"/>
                    <a:pt x="502" y="0"/>
                  </a:cubicBezTo>
                  <a:cubicBezTo>
                    <a:pt x="388" y="35"/>
                    <a:pt x="275" y="69"/>
                    <a:pt x="162" y="103"/>
                  </a:cubicBezTo>
                  <a:cubicBezTo>
                    <a:pt x="162" y="268"/>
                    <a:pt x="162" y="433"/>
                    <a:pt x="162" y="598"/>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0" name="Freeform 12"/>
            <p:cNvSpPr>
              <a:spLocks/>
            </p:cNvSpPr>
            <p:nvPr/>
          </p:nvSpPr>
          <p:spPr bwMode="auto">
            <a:xfrm>
              <a:off x="2334" y="1704"/>
              <a:ext cx="127" cy="445"/>
            </a:xfrm>
            <a:custGeom>
              <a:avLst/>
              <a:gdLst/>
              <a:ahLst/>
              <a:cxnLst>
                <a:cxn ang="0">
                  <a:pos x="8" y="1903"/>
                </a:cxn>
                <a:cxn ang="0">
                  <a:pos x="557" y="1874"/>
                </a:cxn>
                <a:cxn ang="0">
                  <a:pos x="468" y="0"/>
                </a:cxn>
                <a:cxn ang="0">
                  <a:pos x="127" y="83"/>
                </a:cxn>
                <a:cxn ang="0">
                  <a:pos x="8" y="1903"/>
                </a:cxn>
              </a:cxnLst>
              <a:rect l="0" t="0" r="r" b="b"/>
              <a:pathLst>
                <a:path w="557" h="1959">
                  <a:moveTo>
                    <a:pt x="8" y="1903"/>
                  </a:moveTo>
                  <a:cubicBezTo>
                    <a:pt x="192" y="1959"/>
                    <a:pt x="375" y="1914"/>
                    <a:pt x="557" y="1874"/>
                  </a:cubicBezTo>
                  <a:cubicBezTo>
                    <a:pt x="419" y="1252"/>
                    <a:pt x="395" y="632"/>
                    <a:pt x="468" y="0"/>
                  </a:cubicBezTo>
                  <a:cubicBezTo>
                    <a:pt x="354" y="28"/>
                    <a:pt x="241" y="55"/>
                    <a:pt x="127" y="83"/>
                  </a:cubicBezTo>
                  <a:cubicBezTo>
                    <a:pt x="183" y="694"/>
                    <a:pt x="0" y="1297"/>
                    <a:pt x="8" y="1903"/>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1" name="Freeform 13"/>
            <p:cNvSpPr>
              <a:spLocks/>
            </p:cNvSpPr>
            <p:nvPr/>
          </p:nvSpPr>
          <p:spPr bwMode="auto">
            <a:xfrm>
              <a:off x="2908" y="1854"/>
              <a:ext cx="130" cy="450"/>
            </a:xfrm>
            <a:custGeom>
              <a:avLst/>
              <a:gdLst/>
              <a:ahLst/>
              <a:cxnLst>
                <a:cxn ang="0">
                  <a:pos x="0" y="1915"/>
                </a:cxn>
                <a:cxn ang="0">
                  <a:pos x="574" y="1895"/>
                </a:cxn>
                <a:cxn ang="0">
                  <a:pos x="502" y="0"/>
                </a:cxn>
                <a:cxn ang="0">
                  <a:pos x="162" y="103"/>
                </a:cxn>
                <a:cxn ang="0">
                  <a:pos x="0" y="1915"/>
                </a:cxn>
              </a:cxnLst>
              <a:rect l="0" t="0" r="r" b="b"/>
              <a:pathLst>
                <a:path w="574" h="1981">
                  <a:moveTo>
                    <a:pt x="0" y="1915"/>
                  </a:moveTo>
                  <a:cubicBezTo>
                    <a:pt x="192" y="1981"/>
                    <a:pt x="382" y="1935"/>
                    <a:pt x="574" y="1895"/>
                  </a:cubicBezTo>
                  <a:cubicBezTo>
                    <a:pt x="446" y="1232"/>
                    <a:pt x="469" y="673"/>
                    <a:pt x="502" y="0"/>
                  </a:cubicBezTo>
                  <a:cubicBezTo>
                    <a:pt x="389" y="34"/>
                    <a:pt x="275" y="69"/>
                    <a:pt x="162" y="103"/>
                  </a:cubicBezTo>
                  <a:cubicBezTo>
                    <a:pt x="182" y="713"/>
                    <a:pt x="98" y="1318"/>
                    <a:pt x="0" y="191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2" name="Freeform 14"/>
            <p:cNvSpPr>
              <a:spLocks/>
            </p:cNvSpPr>
            <p:nvPr/>
          </p:nvSpPr>
          <p:spPr bwMode="auto">
            <a:xfrm>
              <a:off x="3066" y="1938"/>
              <a:ext cx="134" cy="449"/>
            </a:xfrm>
            <a:custGeom>
              <a:avLst/>
              <a:gdLst/>
              <a:ahLst/>
              <a:cxnLst>
                <a:cxn ang="0">
                  <a:pos x="0" y="1936"/>
                </a:cxn>
                <a:cxn ang="0">
                  <a:pos x="591" y="1915"/>
                </a:cxn>
                <a:cxn ang="0">
                  <a:pos x="502" y="0"/>
                </a:cxn>
                <a:cxn ang="0">
                  <a:pos x="161" y="103"/>
                </a:cxn>
                <a:cxn ang="0">
                  <a:pos x="0" y="1936"/>
                </a:cxn>
              </a:cxnLst>
              <a:rect l="0" t="0" r="r" b="b"/>
              <a:pathLst>
                <a:path w="591" h="1972">
                  <a:moveTo>
                    <a:pt x="0" y="1936"/>
                  </a:moveTo>
                  <a:cubicBezTo>
                    <a:pt x="197" y="1972"/>
                    <a:pt x="394" y="1936"/>
                    <a:pt x="591" y="1915"/>
                  </a:cubicBezTo>
                  <a:cubicBezTo>
                    <a:pt x="494" y="1281"/>
                    <a:pt x="436" y="640"/>
                    <a:pt x="502" y="0"/>
                  </a:cubicBezTo>
                  <a:cubicBezTo>
                    <a:pt x="388" y="34"/>
                    <a:pt x="275" y="69"/>
                    <a:pt x="161" y="103"/>
                  </a:cubicBezTo>
                  <a:cubicBezTo>
                    <a:pt x="193" y="725"/>
                    <a:pt x="106" y="1329"/>
                    <a:pt x="0" y="193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3" name="Freeform 15"/>
            <p:cNvSpPr>
              <a:spLocks/>
            </p:cNvSpPr>
            <p:nvPr/>
          </p:nvSpPr>
          <p:spPr bwMode="auto">
            <a:xfrm>
              <a:off x="3449" y="2205"/>
              <a:ext cx="223" cy="635"/>
            </a:xfrm>
            <a:custGeom>
              <a:avLst/>
              <a:gdLst/>
              <a:ahLst/>
              <a:cxnLst>
                <a:cxn ang="0">
                  <a:pos x="251" y="2746"/>
                </a:cxn>
                <a:cxn ang="0">
                  <a:pos x="634" y="2766"/>
                </a:cxn>
                <a:cxn ang="0">
                  <a:pos x="983" y="2718"/>
                </a:cxn>
                <a:cxn ang="0">
                  <a:pos x="875" y="0"/>
                </a:cxn>
                <a:cxn ang="0">
                  <a:pos x="427" y="123"/>
                </a:cxn>
                <a:cxn ang="0">
                  <a:pos x="251" y="2746"/>
                </a:cxn>
              </a:cxnLst>
              <a:rect l="0" t="0" r="r" b="b"/>
              <a:pathLst>
                <a:path w="983" h="2790">
                  <a:moveTo>
                    <a:pt x="251" y="2746"/>
                  </a:moveTo>
                  <a:cubicBezTo>
                    <a:pt x="378" y="2768"/>
                    <a:pt x="506" y="2790"/>
                    <a:pt x="634" y="2766"/>
                  </a:cubicBezTo>
                  <a:cubicBezTo>
                    <a:pt x="750" y="2753"/>
                    <a:pt x="867" y="2735"/>
                    <a:pt x="983" y="2718"/>
                  </a:cubicBezTo>
                  <a:cubicBezTo>
                    <a:pt x="822" y="1809"/>
                    <a:pt x="776" y="916"/>
                    <a:pt x="875" y="0"/>
                  </a:cubicBezTo>
                  <a:cubicBezTo>
                    <a:pt x="726" y="41"/>
                    <a:pt x="577" y="82"/>
                    <a:pt x="427" y="123"/>
                  </a:cubicBezTo>
                  <a:cubicBezTo>
                    <a:pt x="496" y="937"/>
                    <a:pt x="0" y="2746"/>
                    <a:pt x="251" y="274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4" name="Freeform 16"/>
            <p:cNvSpPr>
              <a:spLocks/>
            </p:cNvSpPr>
            <p:nvPr/>
          </p:nvSpPr>
          <p:spPr bwMode="auto">
            <a:xfrm>
              <a:off x="2005" y="1793"/>
              <a:ext cx="175" cy="738"/>
            </a:xfrm>
            <a:custGeom>
              <a:avLst/>
              <a:gdLst/>
              <a:ahLst/>
              <a:cxnLst>
                <a:cxn ang="0">
                  <a:pos x="197" y="1255"/>
                </a:cxn>
                <a:cxn ang="0">
                  <a:pos x="0" y="3149"/>
                </a:cxn>
                <a:cxn ang="0">
                  <a:pos x="770" y="3129"/>
                </a:cxn>
                <a:cxn ang="0">
                  <a:pos x="630" y="857"/>
                </a:cxn>
                <a:cxn ang="0">
                  <a:pos x="197" y="1255"/>
                </a:cxn>
              </a:cxnLst>
              <a:rect l="0" t="0" r="r" b="b"/>
              <a:pathLst>
                <a:path w="770" h="3245">
                  <a:moveTo>
                    <a:pt x="197" y="1255"/>
                  </a:moveTo>
                  <a:cubicBezTo>
                    <a:pt x="194" y="1897"/>
                    <a:pt x="135" y="2528"/>
                    <a:pt x="0" y="3149"/>
                  </a:cubicBezTo>
                  <a:cubicBezTo>
                    <a:pt x="257" y="3245"/>
                    <a:pt x="509" y="3168"/>
                    <a:pt x="770" y="3129"/>
                  </a:cubicBezTo>
                  <a:cubicBezTo>
                    <a:pt x="652" y="2372"/>
                    <a:pt x="604" y="1623"/>
                    <a:pt x="630" y="857"/>
                  </a:cubicBezTo>
                  <a:cubicBezTo>
                    <a:pt x="660" y="0"/>
                    <a:pt x="175" y="611"/>
                    <a:pt x="197" y="125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5" name="Freeform 17"/>
            <p:cNvSpPr>
              <a:spLocks/>
            </p:cNvSpPr>
            <p:nvPr/>
          </p:nvSpPr>
          <p:spPr bwMode="auto">
            <a:xfrm>
              <a:off x="1831" y="2121"/>
              <a:ext cx="207" cy="748"/>
            </a:xfrm>
            <a:custGeom>
              <a:avLst/>
              <a:gdLst/>
              <a:ahLst/>
              <a:cxnLst>
                <a:cxn ang="0">
                  <a:pos x="0" y="3213"/>
                </a:cxn>
                <a:cxn ang="0">
                  <a:pos x="914" y="3151"/>
                </a:cxn>
                <a:cxn ang="0">
                  <a:pos x="771" y="0"/>
                </a:cxn>
                <a:cxn ang="0">
                  <a:pos x="251" y="144"/>
                </a:cxn>
                <a:cxn ang="0">
                  <a:pos x="0" y="3213"/>
                </a:cxn>
              </a:cxnLst>
              <a:rect l="0" t="0" r="r" b="b"/>
              <a:pathLst>
                <a:path w="914" h="3289">
                  <a:moveTo>
                    <a:pt x="0" y="3213"/>
                  </a:moveTo>
                  <a:cubicBezTo>
                    <a:pt x="310" y="3289"/>
                    <a:pt x="611" y="3228"/>
                    <a:pt x="914" y="3151"/>
                  </a:cubicBezTo>
                  <a:cubicBezTo>
                    <a:pt x="677" y="2126"/>
                    <a:pt x="655" y="1048"/>
                    <a:pt x="771" y="0"/>
                  </a:cubicBezTo>
                  <a:cubicBezTo>
                    <a:pt x="598" y="48"/>
                    <a:pt x="424" y="96"/>
                    <a:pt x="251" y="144"/>
                  </a:cubicBezTo>
                  <a:cubicBezTo>
                    <a:pt x="264" y="1174"/>
                    <a:pt x="169" y="2202"/>
                    <a:pt x="0" y="3213"/>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6" name="Freeform 18"/>
            <p:cNvSpPr>
              <a:spLocks/>
            </p:cNvSpPr>
            <p:nvPr/>
          </p:nvSpPr>
          <p:spPr bwMode="auto">
            <a:xfrm>
              <a:off x="3631" y="2257"/>
              <a:ext cx="204" cy="751"/>
            </a:xfrm>
            <a:custGeom>
              <a:avLst/>
              <a:gdLst/>
              <a:ahLst/>
              <a:cxnLst>
                <a:cxn ang="0">
                  <a:pos x="0" y="3216"/>
                </a:cxn>
                <a:cxn ang="0">
                  <a:pos x="896" y="3192"/>
                </a:cxn>
                <a:cxn ang="0">
                  <a:pos x="770" y="0"/>
                </a:cxn>
                <a:cxn ang="0">
                  <a:pos x="215" y="165"/>
                </a:cxn>
                <a:cxn ang="0">
                  <a:pos x="0" y="3216"/>
                </a:cxn>
              </a:cxnLst>
              <a:rect l="0" t="0" r="r" b="b"/>
              <a:pathLst>
                <a:path w="896" h="3306">
                  <a:moveTo>
                    <a:pt x="0" y="3216"/>
                  </a:moveTo>
                  <a:cubicBezTo>
                    <a:pt x="299" y="3306"/>
                    <a:pt x="597" y="3261"/>
                    <a:pt x="896" y="3192"/>
                  </a:cubicBezTo>
                  <a:cubicBezTo>
                    <a:pt x="657" y="2087"/>
                    <a:pt x="699" y="1127"/>
                    <a:pt x="770" y="0"/>
                  </a:cubicBezTo>
                  <a:cubicBezTo>
                    <a:pt x="585" y="55"/>
                    <a:pt x="400" y="110"/>
                    <a:pt x="215" y="165"/>
                  </a:cubicBezTo>
                  <a:cubicBezTo>
                    <a:pt x="252" y="1536"/>
                    <a:pt x="59" y="2552"/>
                    <a:pt x="0" y="321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7" name="Freeform 19"/>
            <p:cNvSpPr>
              <a:spLocks/>
            </p:cNvSpPr>
            <p:nvPr/>
          </p:nvSpPr>
          <p:spPr bwMode="auto">
            <a:xfrm>
              <a:off x="3302" y="2210"/>
              <a:ext cx="220" cy="798"/>
            </a:xfrm>
            <a:custGeom>
              <a:avLst/>
              <a:gdLst/>
              <a:ahLst/>
              <a:cxnLst>
                <a:cxn ang="0">
                  <a:pos x="0" y="3419"/>
                </a:cxn>
                <a:cxn ang="0">
                  <a:pos x="968" y="3398"/>
                </a:cxn>
                <a:cxn ang="0">
                  <a:pos x="842" y="0"/>
                </a:cxn>
                <a:cxn ang="0">
                  <a:pos x="251" y="165"/>
                </a:cxn>
                <a:cxn ang="0">
                  <a:pos x="0" y="3419"/>
                </a:cxn>
              </a:cxnLst>
              <a:rect l="0" t="0" r="r" b="b"/>
              <a:pathLst>
                <a:path w="968" h="3512">
                  <a:moveTo>
                    <a:pt x="0" y="3419"/>
                  </a:moveTo>
                  <a:cubicBezTo>
                    <a:pt x="324" y="3512"/>
                    <a:pt x="646" y="3468"/>
                    <a:pt x="968" y="3398"/>
                  </a:cubicBezTo>
                  <a:cubicBezTo>
                    <a:pt x="754" y="2279"/>
                    <a:pt x="760" y="1137"/>
                    <a:pt x="842" y="0"/>
                  </a:cubicBezTo>
                  <a:cubicBezTo>
                    <a:pt x="645" y="55"/>
                    <a:pt x="448" y="110"/>
                    <a:pt x="251" y="165"/>
                  </a:cubicBezTo>
                  <a:cubicBezTo>
                    <a:pt x="300" y="1298"/>
                    <a:pt x="195" y="2311"/>
                    <a:pt x="0" y="3419"/>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8" name="Freeform 20"/>
            <p:cNvSpPr>
              <a:spLocks/>
            </p:cNvSpPr>
            <p:nvPr/>
          </p:nvSpPr>
          <p:spPr bwMode="auto">
            <a:xfrm>
              <a:off x="2661" y="1317"/>
              <a:ext cx="495" cy="492"/>
            </a:xfrm>
            <a:custGeom>
              <a:avLst/>
              <a:gdLst/>
              <a:ahLst/>
              <a:cxnLst>
                <a:cxn ang="0">
                  <a:pos x="885" y="39"/>
                </a:cxn>
                <a:cxn ang="0">
                  <a:pos x="85" y="581"/>
                </a:cxn>
                <a:cxn ang="0">
                  <a:pos x="149" y="1039"/>
                </a:cxn>
                <a:cxn ang="0">
                  <a:pos x="72" y="1374"/>
                </a:cxn>
                <a:cxn ang="0">
                  <a:pos x="282" y="1936"/>
                </a:cxn>
                <a:cxn ang="0">
                  <a:pos x="911" y="1989"/>
                </a:cxn>
                <a:cxn ang="0">
                  <a:pos x="1234" y="2135"/>
                </a:cxn>
                <a:cxn ang="0">
                  <a:pos x="1690" y="2032"/>
                </a:cxn>
                <a:cxn ang="0">
                  <a:pos x="1941" y="1577"/>
                </a:cxn>
                <a:cxn ang="0">
                  <a:pos x="2139" y="1213"/>
                </a:cxn>
                <a:cxn ang="0">
                  <a:pos x="2137" y="746"/>
                </a:cxn>
                <a:cxn ang="0">
                  <a:pos x="1895" y="351"/>
                </a:cxn>
                <a:cxn ang="0">
                  <a:pos x="1099" y="542"/>
                </a:cxn>
                <a:cxn ang="0">
                  <a:pos x="1401" y="334"/>
                </a:cxn>
                <a:cxn ang="0">
                  <a:pos x="885" y="39"/>
                </a:cxn>
              </a:cxnLst>
              <a:rect l="0" t="0" r="r" b="b"/>
              <a:pathLst>
                <a:path w="2181" h="2164">
                  <a:moveTo>
                    <a:pt x="885" y="39"/>
                  </a:moveTo>
                  <a:cubicBezTo>
                    <a:pt x="555" y="0"/>
                    <a:pt x="212" y="228"/>
                    <a:pt x="85" y="581"/>
                  </a:cubicBezTo>
                  <a:cubicBezTo>
                    <a:pt x="63" y="733"/>
                    <a:pt x="37" y="924"/>
                    <a:pt x="149" y="1039"/>
                  </a:cubicBezTo>
                  <a:cubicBezTo>
                    <a:pt x="263" y="1150"/>
                    <a:pt x="114" y="1273"/>
                    <a:pt x="72" y="1374"/>
                  </a:cubicBezTo>
                  <a:cubicBezTo>
                    <a:pt x="0" y="1588"/>
                    <a:pt x="112" y="1833"/>
                    <a:pt x="282" y="1936"/>
                  </a:cubicBezTo>
                  <a:cubicBezTo>
                    <a:pt x="468" y="2066"/>
                    <a:pt x="712" y="2102"/>
                    <a:pt x="911" y="1989"/>
                  </a:cubicBezTo>
                  <a:cubicBezTo>
                    <a:pt x="1036" y="1981"/>
                    <a:pt x="1106" y="2164"/>
                    <a:pt x="1234" y="2135"/>
                  </a:cubicBezTo>
                  <a:cubicBezTo>
                    <a:pt x="1390" y="2138"/>
                    <a:pt x="1545" y="2094"/>
                    <a:pt x="1690" y="2032"/>
                  </a:cubicBezTo>
                  <a:cubicBezTo>
                    <a:pt x="1840" y="1950"/>
                    <a:pt x="1945" y="1769"/>
                    <a:pt x="1941" y="1577"/>
                  </a:cubicBezTo>
                  <a:cubicBezTo>
                    <a:pt x="1983" y="1438"/>
                    <a:pt x="2132" y="1370"/>
                    <a:pt x="2139" y="1213"/>
                  </a:cubicBezTo>
                  <a:cubicBezTo>
                    <a:pt x="2180" y="1061"/>
                    <a:pt x="2181" y="897"/>
                    <a:pt x="2137" y="746"/>
                  </a:cubicBezTo>
                  <a:cubicBezTo>
                    <a:pt x="2111" y="583"/>
                    <a:pt x="2036" y="417"/>
                    <a:pt x="1895" y="351"/>
                  </a:cubicBezTo>
                  <a:cubicBezTo>
                    <a:pt x="1624" y="188"/>
                    <a:pt x="1258" y="354"/>
                    <a:pt x="1099" y="542"/>
                  </a:cubicBezTo>
                  <a:cubicBezTo>
                    <a:pt x="1169" y="460"/>
                    <a:pt x="1278" y="382"/>
                    <a:pt x="1401" y="334"/>
                  </a:cubicBezTo>
                  <a:cubicBezTo>
                    <a:pt x="1317" y="178"/>
                    <a:pt x="1171" y="59"/>
                    <a:pt x="885" y="39"/>
                  </a:cubicBezTo>
                  <a:close/>
                </a:path>
              </a:pathLst>
            </a:custGeom>
            <a:solidFill>
              <a:srgbClr val="00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69" name="Freeform 21"/>
            <p:cNvSpPr>
              <a:spLocks/>
            </p:cNvSpPr>
            <p:nvPr/>
          </p:nvSpPr>
          <p:spPr bwMode="auto">
            <a:xfrm>
              <a:off x="3094" y="1367"/>
              <a:ext cx="501" cy="534"/>
            </a:xfrm>
            <a:custGeom>
              <a:avLst/>
              <a:gdLst/>
              <a:ahLst/>
              <a:cxnLst>
                <a:cxn ang="0">
                  <a:pos x="500" y="95"/>
                </a:cxn>
                <a:cxn ang="0">
                  <a:pos x="187" y="355"/>
                </a:cxn>
                <a:cxn ang="0">
                  <a:pos x="44" y="741"/>
                </a:cxn>
                <a:cxn ang="0">
                  <a:pos x="92" y="1103"/>
                </a:cxn>
                <a:cxn ang="0">
                  <a:pos x="27" y="1506"/>
                </a:cxn>
                <a:cxn ang="0">
                  <a:pos x="138" y="1833"/>
                </a:cxn>
                <a:cxn ang="0">
                  <a:pos x="761" y="2085"/>
                </a:cxn>
                <a:cxn ang="0">
                  <a:pos x="2208" y="2345"/>
                </a:cxn>
                <a:cxn ang="0">
                  <a:pos x="2083" y="1336"/>
                </a:cxn>
                <a:cxn ang="0">
                  <a:pos x="2103" y="762"/>
                </a:cxn>
                <a:cxn ang="0">
                  <a:pos x="1957" y="429"/>
                </a:cxn>
                <a:cxn ang="0">
                  <a:pos x="1507" y="302"/>
                </a:cxn>
                <a:cxn ang="0">
                  <a:pos x="1274" y="313"/>
                </a:cxn>
                <a:cxn ang="0">
                  <a:pos x="500" y="95"/>
                </a:cxn>
              </a:cxnLst>
              <a:rect l="0" t="0" r="r" b="b"/>
              <a:pathLst>
                <a:path w="2208" h="2345">
                  <a:moveTo>
                    <a:pt x="500" y="95"/>
                  </a:moveTo>
                  <a:cubicBezTo>
                    <a:pt x="369" y="131"/>
                    <a:pt x="265" y="234"/>
                    <a:pt x="187" y="355"/>
                  </a:cubicBezTo>
                  <a:cubicBezTo>
                    <a:pt x="104" y="461"/>
                    <a:pt x="35" y="594"/>
                    <a:pt x="44" y="741"/>
                  </a:cubicBezTo>
                  <a:cubicBezTo>
                    <a:pt x="32" y="864"/>
                    <a:pt x="34" y="994"/>
                    <a:pt x="92" y="1103"/>
                  </a:cubicBezTo>
                  <a:cubicBezTo>
                    <a:pt x="178" y="1252"/>
                    <a:pt x="0" y="1349"/>
                    <a:pt x="27" y="1506"/>
                  </a:cubicBezTo>
                  <a:cubicBezTo>
                    <a:pt x="13" y="1631"/>
                    <a:pt x="46" y="1758"/>
                    <a:pt x="138" y="1833"/>
                  </a:cubicBezTo>
                  <a:cubicBezTo>
                    <a:pt x="308" y="2009"/>
                    <a:pt x="541" y="2054"/>
                    <a:pt x="761" y="2085"/>
                  </a:cubicBezTo>
                  <a:cubicBezTo>
                    <a:pt x="1243" y="2171"/>
                    <a:pt x="1726" y="2259"/>
                    <a:pt x="2208" y="2345"/>
                  </a:cubicBezTo>
                  <a:cubicBezTo>
                    <a:pt x="2167" y="2009"/>
                    <a:pt x="2125" y="1672"/>
                    <a:pt x="2083" y="1336"/>
                  </a:cubicBezTo>
                  <a:cubicBezTo>
                    <a:pt x="2150" y="1154"/>
                    <a:pt x="2112" y="952"/>
                    <a:pt x="2103" y="762"/>
                  </a:cubicBezTo>
                  <a:cubicBezTo>
                    <a:pt x="2091" y="635"/>
                    <a:pt x="2048" y="507"/>
                    <a:pt x="1957" y="429"/>
                  </a:cubicBezTo>
                  <a:cubicBezTo>
                    <a:pt x="1845" y="283"/>
                    <a:pt x="1663" y="264"/>
                    <a:pt x="1507" y="302"/>
                  </a:cubicBezTo>
                  <a:cubicBezTo>
                    <a:pt x="1433" y="298"/>
                    <a:pt x="1324" y="388"/>
                    <a:pt x="1274" y="313"/>
                  </a:cubicBezTo>
                  <a:cubicBezTo>
                    <a:pt x="1125" y="0"/>
                    <a:pt x="769" y="40"/>
                    <a:pt x="500" y="95"/>
                  </a:cubicBez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0" name="Freeform 22"/>
            <p:cNvSpPr>
              <a:spLocks/>
            </p:cNvSpPr>
            <p:nvPr/>
          </p:nvSpPr>
          <p:spPr bwMode="auto">
            <a:xfrm>
              <a:off x="1788" y="1438"/>
              <a:ext cx="488" cy="486"/>
            </a:xfrm>
            <a:custGeom>
              <a:avLst/>
              <a:gdLst/>
              <a:ahLst/>
              <a:cxnLst>
                <a:cxn ang="0">
                  <a:pos x="927" y="26"/>
                </a:cxn>
                <a:cxn ang="0">
                  <a:pos x="565" y="39"/>
                </a:cxn>
                <a:cxn ang="0">
                  <a:pos x="272" y="218"/>
                </a:cxn>
                <a:cxn ang="0">
                  <a:pos x="30" y="743"/>
                </a:cxn>
                <a:cxn ang="0">
                  <a:pos x="175" y="1097"/>
                </a:cxn>
                <a:cxn ang="0">
                  <a:pos x="68" y="1289"/>
                </a:cxn>
                <a:cxn ang="0">
                  <a:pos x="45" y="1687"/>
                </a:cxn>
                <a:cxn ang="0">
                  <a:pos x="248" y="1914"/>
                </a:cxn>
                <a:cxn ang="0">
                  <a:pos x="580" y="2013"/>
                </a:cxn>
                <a:cxn ang="0">
                  <a:pos x="960" y="1951"/>
                </a:cxn>
                <a:cxn ang="0">
                  <a:pos x="1243" y="2116"/>
                </a:cxn>
                <a:cxn ang="0">
                  <a:pos x="1682" y="1994"/>
                </a:cxn>
                <a:cxn ang="0">
                  <a:pos x="1904" y="1696"/>
                </a:cxn>
                <a:cxn ang="0">
                  <a:pos x="1996" y="1405"/>
                </a:cxn>
                <a:cxn ang="0">
                  <a:pos x="2118" y="1200"/>
                </a:cxn>
                <a:cxn ang="0">
                  <a:pos x="2128" y="861"/>
                </a:cxn>
                <a:cxn ang="0">
                  <a:pos x="2015" y="480"/>
                </a:cxn>
                <a:cxn ang="0">
                  <a:pos x="1726" y="268"/>
                </a:cxn>
                <a:cxn ang="0">
                  <a:pos x="1313" y="321"/>
                </a:cxn>
                <a:cxn ang="0">
                  <a:pos x="927" y="26"/>
                </a:cxn>
              </a:cxnLst>
              <a:rect l="0" t="0" r="r" b="b"/>
              <a:pathLst>
                <a:path w="2152" h="2138">
                  <a:moveTo>
                    <a:pt x="927" y="26"/>
                  </a:moveTo>
                  <a:cubicBezTo>
                    <a:pt x="810" y="0"/>
                    <a:pt x="683" y="17"/>
                    <a:pt x="565" y="39"/>
                  </a:cubicBezTo>
                  <a:cubicBezTo>
                    <a:pt x="466" y="95"/>
                    <a:pt x="361" y="141"/>
                    <a:pt x="272" y="218"/>
                  </a:cubicBezTo>
                  <a:cubicBezTo>
                    <a:pt x="131" y="343"/>
                    <a:pt x="47" y="541"/>
                    <a:pt x="30" y="743"/>
                  </a:cubicBezTo>
                  <a:cubicBezTo>
                    <a:pt x="25" y="881"/>
                    <a:pt x="70" y="1020"/>
                    <a:pt x="175" y="1097"/>
                  </a:cubicBezTo>
                  <a:cubicBezTo>
                    <a:pt x="242" y="1161"/>
                    <a:pt x="73" y="1208"/>
                    <a:pt x="68" y="1289"/>
                  </a:cubicBezTo>
                  <a:cubicBezTo>
                    <a:pt x="0" y="1409"/>
                    <a:pt x="34" y="1556"/>
                    <a:pt x="45" y="1687"/>
                  </a:cubicBezTo>
                  <a:cubicBezTo>
                    <a:pt x="96" y="1772"/>
                    <a:pt x="169" y="1857"/>
                    <a:pt x="248" y="1914"/>
                  </a:cubicBezTo>
                  <a:cubicBezTo>
                    <a:pt x="353" y="1968"/>
                    <a:pt x="463" y="2028"/>
                    <a:pt x="580" y="2013"/>
                  </a:cubicBezTo>
                  <a:cubicBezTo>
                    <a:pt x="709" y="2017"/>
                    <a:pt x="838" y="1999"/>
                    <a:pt x="960" y="1951"/>
                  </a:cubicBezTo>
                  <a:cubicBezTo>
                    <a:pt x="1016" y="2061"/>
                    <a:pt x="1130" y="2138"/>
                    <a:pt x="1243" y="2116"/>
                  </a:cubicBezTo>
                  <a:cubicBezTo>
                    <a:pt x="1393" y="2100"/>
                    <a:pt x="1547" y="2075"/>
                    <a:pt x="1682" y="1994"/>
                  </a:cubicBezTo>
                  <a:cubicBezTo>
                    <a:pt x="1772" y="1918"/>
                    <a:pt x="1884" y="1830"/>
                    <a:pt x="1904" y="1696"/>
                  </a:cubicBezTo>
                  <a:cubicBezTo>
                    <a:pt x="1946" y="1608"/>
                    <a:pt x="1893" y="1417"/>
                    <a:pt x="1996" y="1405"/>
                  </a:cubicBezTo>
                  <a:cubicBezTo>
                    <a:pt x="2072" y="1383"/>
                    <a:pt x="2065" y="1259"/>
                    <a:pt x="2118" y="1200"/>
                  </a:cubicBezTo>
                  <a:cubicBezTo>
                    <a:pt x="2131" y="1092"/>
                    <a:pt x="2152" y="971"/>
                    <a:pt x="2128" y="861"/>
                  </a:cubicBezTo>
                  <a:cubicBezTo>
                    <a:pt x="2084" y="737"/>
                    <a:pt x="2094" y="583"/>
                    <a:pt x="2015" y="480"/>
                  </a:cubicBezTo>
                  <a:cubicBezTo>
                    <a:pt x="1950" y="364"/>
                    <a:pt x="1836" y="309"/>
                    <a:pt x="1726" y="268"/>
                  </a:cubicBezTo>
                  <a:cubicBezTo>
                    <a:pt x="1588" y="240"/>
                    <a:pt x="1450" y="300"/>
                    <a:pt x="1313" y="321"/>
                  </a:cubicBezTo>
                  <a:cubicBezTo>
                    <a:pt x="1239" y="154"/>
                    <a:pt x="1075" y="103"/>
                    <a:pt x="927" y="26"/>
                  </a:cubicBezTo>
                  <a:close/>
                </a:path>
              </a:pathLst>
            </a:custGeom>
            <a:solidFill>
              <a:srgbClr val="00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1" name="Freeform 23"/>
            <p:cNvSpPr>
              <a:spLocks/>
            </p:cNvSpPr>
            <p:nvPr/>
          </p:nvSpPr>
          <p:spPr bwMode="auto">
            <a:xfrm>
              <a:off x="1882" y="1319"/>
              <a:ext cx="482" cy="477"/>
            </a:xfrm>
            <a:custGeom>
              <a:avLst/>
              <a:gdLst/>
              <a:ahLst/>
              <a:cxnLst>
                <a:cxn ang="0">
                  <a:pos x="821" y="2"/>
                </a:cxn>
                <a:cxn ang="0">
                  <a:pos x="429" y="82"/>
                </a:cxn>
                <a:cxn ang="0">
                  <a:pos x="152" y="355"/>
                </a:cxn>
                <a:cxn ang="0">
                  <a:pos x="26" y="726"/>
                </a:cxn>
                <a:cxn ang="0">
                  <a:pos x="141" y="1059"/>
                </a:cxn>
                <a:cxn ang="0">
                  <a:pos x="68" y="1248"/>
                </a:cxn>
                <a:cxn ang="0">
                  <a:pos x="46" y="1655"/>
                </a:cxn>
                <a:cxn ang="0">
                  <a:pos x="280" y="1898"/>
                </a:cxn>
                <a:cxn ang="0">
                  <a:pos x="505" y="2002"/>
                </a:cxn>
                <a:cxn ang="0">
                  <a:pos x="816" y="1967"/>
                </a:cxn>
                <a:cxn ang="0">
                  <a:pos x="1010" y="2014"/>
                </a:cxn>
                <a:cxn ang="0">
                  <a:pos x="1326" y="2076"/>
                </a:cxn>
                <a:cxn ang="0">
                  <a:pos x="1733" y="1919"/>
                </a:cxn>
                <a:cxn ang="0">
                  <a:pos x="1900" y="1676"/>
                </a:cxn>
                <a:cxn ang="0">
                  <a:pos x="2031" y="1370"/>
                </a:cxn>
                <a:cxn ang="0">
                  <a:pos x="2118" y="971"/>
                </a:cxn>
                <a:cxn ang="0">
                  <a:pos x="2043" y="487"/>
                </a:cxn>
                <a:cxn ang="0">
                  <a:pos x="1854" y="303"/>
                </a:cxn>
                <a:cxn ang="0">
                  <a:pos x="1456" y="278"/>
                </a:cxn>
                <a:cxn ang="0">
                  <a:pos x="1235" y="219"/>
                </a:cxn>
                <a:cxn ang="0">
                  <a:pos x="821" y="2"/>
                </a:cxn>
              </a:cxnLst>
              <a:rect l="0" t="0" r="r" b="b"/>
              <a:pathLst>
                <a:path w="2125" h="2097">
                  <a:moveTo>
                    <a:pt x="821" y="2"/>
                  </a:moveTo>
                  <a:cubicBezTo>
                    <a:pt x="688" y="4"/>
                    <a:pt x="547" y="0"/>
                    <a:pt x="429" y="82"/>
                  </a:cubicBezTo>
                  <a:cubicBezTo>
                    <a:pt x="314" y="138"/>
                    <a:pt x="237" y="256"/>
                    <a:pt x="152" y="355"/>
                  </a:cubicBezTo>
                  <a:cubicBezTo>
                    <a:pt x="77" y="460"/>
                    <a:pt x="31" y="589"/>
                    <a:pt x="26" y="726"/>
                  </a:cubicBezTo>
                  <a:cubicBezTo>
                    <a:pt x="37" y="841"/>
                    <a:pt x="36" y="1001"/>
                    <a:pt x="141" y="1059"/>
                  </a:cubicBezTo>
                  <a:cubicBezTo>
                    <a:pt x="277" y="1096"/>
                    <a:pt x="80" y="1171"/>
                    <a:pt x="68" y="1248"/>
                  </a:cubicBezTo>
                  <a:cubicBezTo>
                    <a:pt x="0" y="1370"/>
                    <a:pt x="25" y="1522"/>
                    <a:pt x="46" y="1655"/>
                  </a:cubicBezTo>
                  <a:cubicBezTo>
                    <a:pt x="86" y="1777"/>
                    <a:pt x="199" y="1819"/>
                    <a:pt x="280" y="1898"/>
                  </a:cubicBezTo>
                  <a:cubicBezTo>
                    <a:pt x="346" y="1950"/>
                    <a:pt x="424" y="1989"/>
                    <a:pt x="505" y="2002"/>
                  </a:cubicBezTo>
                  <a:cubicBezTo>
                    <a:pt x="609" y="2000"/>
                    <a:pt x="716" y="2006"/>
                    <a:pt x="816" y="1967"/>
                  </a:cubicBezTo>
                  <a:cubicBezTo>
                    <a:pt x="894" y="1947"/>
                    <a:pt x="970" y="1915"/>
                    <a:pt x="1010" y="2014"/>
                  </a:cubicBezTo>
                  <a:cubicBezTo>
                    <a:pt x="1100" y="2097"/>
                    <a:pt x="1218" y="2091"/>
                    <a:pt x="1326" y="2076"/>
                  </a:cubicBezTo>
                  <a:cubicBezTo>
                    <a:pt x="1470" y="2057"/>
                    <a:pt x="1609" y="2005"/>
                    <a:pt x="1733" y="1919"/>
                  </a:cubicBezTo>
                  <a:cubicBezTo>
                    <a:pt x="1814" y="1870"/>
                    <a:pt x="1892" y="1784"/>
                    <a:pt x="1900" y="1676"/>
                  </a:cubicBezTo>
                  <a:cubicBezTo>
                    <a:pt x="1930" y="1570"/>
                    <a:pt x="1909" y="1393"/>
                    <a:pt x="2031" y="1370"/>
                  </a:cubicBezTo>
                  <a:cubicBezTo>
                    <a:pt x="2125" y="1273"/>
                    <a:pt x="2099" y="1103"/>
                    <a:pt x="2118" y="971"/>
                  </a:cubicBezTo>
                  <a:cubicBezTo>
                    <a:pt x="2124" y="806"/>
                    <a:pt x="2106" y="637"/>
                    <a:pt x="2043" y="487"/>
                  </a:cubicBezTo>
                  <a:cubicBezTo>
                    <a:pt x="1993" y="409"/>
                    <a:pt x="1934" y="339"/>
                    <a:pt x="1854" y="303"/>
                  </a:cubicBezTo>
                  <a:cubicBezTo>
                    <a:pt x="1730" y="228"/>
                    <a:pt x="1587" y="244"/>
                    <a:pt x="1456" y="278"/>
                  </a:cubicBezTo>
                  <a:cubicBezTo>
                    <a:pt x="1368" y="301"/>
                    <a:pt x="1275" y="339"/>
                    <a:pt x="1235" y="219"/>
                  </a:cubicBezTo>
                  <a:cubicBezTo>
                    <a:pt x="1146" y="69"/>
                    <a:pt x="972" y="18"/>
                    <a:pt x="821" y="2"/>
                  </a:cubicBez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2" name="Freeform 24"/>
            <p:cNvSpPr>
              <a:spLocks/>
            </p:cNvSpPr>
            <p:nvPr/>
          </p:nvSpPr>
          <p:spPr bwMode="auto">
            <a:xfrm>
              <a:off x="2249" y="1305"/>
              <a:ext cx="489" cy="482"/>
            </a:xfrm>
            <a:custGeom>
              <a:avLst/>
              <a:gdLst/>
              <a:ahLst/>
              <a:cxnLst>
                <a:cxn ang="0">
                  <a:pos x="1257" y="229"/>
                </a:cxn>
                <a:cxn ang="0">
                  <a:pos x="691" y="25"/>
                </a:cxn>
                <a:cxn ang="0">
                  <a:pos x="333" y="183"/>
                </a:cxn>
                <a:cxn ang="0">
                  <a:pos x="133" y="414"/>
                </a:cxn>
                <a:cxn ang="0">
                  <a:pos x="35" y="838"/>
                </a:cxn>
                <a:cxn ang="0">
                  <a:pos x="176" y="1151"/>
                </a:cxn>
                <a:cxn ang="0">
                  <a:pos x="40" y="1381"/>
                </a:cxn>
                <a:cxn ang="0">
                  <a:pos x="153" y="1836"/>
                </a:cxn>
                <a:cxn ang="0">
                  <a:pos x="641" y="2023"/>
                </a:cxn>
                <a:cxn ang="0">
                  <a:pos x="888" y="1979"/>
                </a:cxn>
                <a:cxn ang="0">
                  <a:pos x="1158" y="2097"/>
                </a:cxn>
                <a:cxn ang="0">
                  <a:pos x="1597" y="2019"/>
                </a:cxn>
                <a:cxn ang="0">
                  <a:pos x="1845" y="1848"/>
                </a:cxn>
                <a:cxn ang="0">
                  <a:pos x="2022" y="1381"/>
                </a:cxn>
                <a:cxn ang="0">
                  <a:pos x="2133" y="967"/>
                </a:cxn>
                <a:cxn ang="0">
                  <a:pos x="1971" y="407"/>
                </a:cxn>
                <a:cxn ang="0">
                  <a:pos x="1527" y="261"/>
                </a:cxn>
                <a:cxn ang="0">
                  <a:pos x="1257" y="229"/>
                </a:cxn>
              </a:cxnLst>
              <a:rect l="0" t="0" r="r" b="b"/>
              <a:pathLst>
                <a:path w="2157" h="2120">
                  <a:moveTo>
                    <a:pt x="1257" y="229"/>
                  </a:moveTo>
                  <a:cubicBezTo>
                    <a:pt x="1118" y="46"/>
                    <a:pt x="892" y="0"/>
                    <a:pt x="691" y="25"/>
                  </a:cubicBezTo>
                  <a:cubicBezTo>
                    <a:pt x="557" y="26"/>
                    <a:pt x="448" y="119"/>
                    <a:pt x="333" y="183"/>
                  </a:cubicBezTo>
                  <a:cubicBezTo>
                    <a:pt x="247" y="234"/>
                    <a:pt x="180" y="318"/>
                    <a:pt x="133" y="414"/>
                  </a:cubicBezTo>
                  <a:cubicBezTo>
                    <a:pt x="49" y="535"/>
                    <a:pt x="34" y="690"/>
                    <a:pt x="35" y="838"/>
                  </a:cubicBezTo>
                  <a:cubicBezTo>
                    <a:pt x="12" y="982"/>
                    <a:pt x="154" y="1041"/>
                    <a:pt x="176" y="1151"/>
                  </a:cubicBezTo>
                  <a:cubicBezTo>
                    <a:pt x="139" y="1235"/>
                    <a:pt x="50" y="1278"/>
                    <a:pt x="40" y="1381"/>
                  </a:cubicBezTo>
                  <a:cubicBezTo>
                    <a:pt x="0" y="1541"/>
                    <a:pt x="33" y="1731"/>
                    <a:pt x="153" y="1836"/>
                  </a:cubicBezTo>
                  <a:cubicBezTo>
                    <a:pt x="290" y="1961"/>
                    <a:pt x="465" y="2038"/>
                    <a:pt x="641" y="2023"/>
                  </a:cubicBezTo>
                  <a:cubicBezTo>
                    <a:pt x="725" y="2019"/>
                    <a:pt x="809" y="2012"/>
                    <a:pt x="888" y="1979"/>
                  </a:cubicBezTo>
                  <a:cubicBezTo>
                    <a:pt x="1000" y="1946"/>
                    <a:pt x="1055" y="2089"/>
                    <a:pt x="1158" y="2097"/>
                  </a:cubicBezTo>
                  <a:cubicBezTo>
                    <a:pt x="1306" y="2120"/>
                    <a:pt x="1459" y="2081"/>
                    <a:pt x="1597" y="2019"/>
                  </a:cubicBezTo>
                  <a:cubicBezTo>
                    <a:pt x="1685" y="1975"/>
                    <a:pt x="1779" y="1930"/>
                    <a:pt x="1845" y="1848"/>
                  </a:cubicBezTo>
                  <a:cubicBezTo>
                    <a:pt x="1932" y="1706"/>
                    <a:pt x="1888" y="1491"/>
                    <a:pt x="2022" y="1381"/>
                  </a:cubicBezTo>
                  <a:cubicBezTo>
                    <a:pt x="2122" y="1279"/>
                    <a:pt x="2157" y="1115"/>
                    <a:pt x="2133" y="967"/>
                  </a:cubicBezTo>
                  <a:cubicBezTo>
                    <a:pt x="2120" y="770"/>
                    <a:pt x="2084" y="563"/>
                    <a:pt x="1971" y="407"/>
                  </a:cubicBezTo>
                  <a:cubicBezTo>
                    <a:pt x="1841" y="309"/>
                    <a:pt x="1688" y="215"/>
                    <a:pt x="1527" y="261"/>
                  </a:cubicBezTo>
                  <a:cubicBezTo>
                    <a:pt x="1434" y="285"/>
                    <a:pt x="1300" y="395"/>
                    <a:pt x="1257" y="229"/>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3" name="Freeform 25"/>
            <p:cNvSpPr>
              <a:spLocks/>
            </p:cNvSpPr>
            <p:nvPr/>
          </p:nvSpPr>
          <p:spPr bwMode="auto">
            <a:xfrm>
              <a:off x="2643" y="1570"/>
              <a:ext cx="396" cy="395"/>
            </a:xfrm>
            <a:custGeom>
              <a:avLst/>
              <a:gdLst/>
              <a:ahLst/>
              <a:cxnLst>
                <a:cxn ang="0">
                  <a:pos x="565" y="19"/>
                </a:cxn>
                <a:cxn ang="0">
                  <a:pos x="74" y="386"/>
                </a:cxn>
                <a:cxn ang="0">
                  <a:pos x="15" y="737"/>
                </a:cxn>
                <a:cxn ang="0">
                  <a:pos x="85" y="991"/>
                </a:cxn>
                <a:cxn ang="0">
                  <a:pos x="7" y="1294"/>
                </a:cxn>
                <a:cxn ang="0">
                  <a:pos x="174" y="1530"/>
                </a:cxn>
                <a:cxn ang="0">
                  <a:pos x="504" y="1668"/>
                </a:cxn>
                <a:cxn ang="0">
                  <a:pos x="733" y="1595"/>
                </a:cxn>
                <a:cxn ang="0">
                  <a:pos x="1004" y="1703"/>
                </a:cxn>
                <a:cxn ang="0">
                  <a:pos x="1462" y="1523"/>
                </a:cxn>
                <a:cxn ang="0">
                  <a:pos x="1567" y="1225"/>
                </a:cxn>
                <a:cxn ang="0">
                  <a:pos x="1727" y="935"/>
                </a:cxn>
                <a:cxn ang="0">
                  <a:pos x="1694" y="555"/>
                </a:cxn>
                <a:cxn ang="0">
                  <a:pos x="1459" y="250"/>
                </a:cxn>
                <a:cxn ang="0">
                  <a:pos x="1077" y="275"/>
                </a:cxn>
                <a:cxn ang="0">
                  <a:pos x="565" y="19"/>
                </a:cxn>
              </a:cxnLst>
              <a:rect l="0" t="0" r="r" b="b"/>
              <a:pathLst>
                <a:path w="1743" h="1737">
                  <a:moveTo>
                    <a:pt x="565" y="19"/>
                  </a:moveTo>
                  <a:cubicBezTo>
                    <a:pt x="363" y="46"/>
                    <a:pt x="168" y="177"/>
                    <a:pt x="74" y="386"/>
                  </a:cubicBezTo>
                  <a:cubicBezTo>
                    <a:pt x="23" y="493"/>
                    <a:pt x="10" y="618"/>
                    <a:pt x="15" y="737"/>
                  </a:cubicBezTo>
                  <a:cubicBezTo>
                    <a:pt x="27" y="836"/>
                    <a:pt x="209" y="908"/>
                    <a:pt x="85" y="991"/>
                  </a:cubicBezTo>
                  <a:cubicBezTo>
                    <a:pt x="8" y="1064"/>
                    <a:pt x="0" y="1188"/>
                    <a:pt x="7" y="1294"/>
                  </a:cubicBezTo>
                  <a:cubicBezTo>
                    <a:pt x="22" y="1400"/>
                    <a:pt x="106" y="1466"/>
                    <a:pt x="174" y="1530"/>
                  </a:cubicBezTo>
                  <a:cubicBezTo>
                    <a:pt x="271" y="1605"/>
                    <a:pt x="385" y="1666"/>
                    <a:pt x="504" y="1668"/>
                  </a:cubicBezTo>
                  <a:cubicBezTo>
                    <a:pt x="585" y="1662"/>
                    <a:pt x="657" y="1618"/>
                    <a:pt x="733" y="1595"/>
                  </a:cubicBezTo>
                  <a:cubicBezTo>
                    <a:pt x="824" y="1633"/>
                    <a:pt x="898" y="1737"/>
                    <a:pt x="1004" y="1703"/>
                  </a:cubicBezTo>
                  <a:cubicBezTo>
                    <a:pt x="1169" y="1705"/>
                    <a:pt x="1341" y="1656"/>
                    <a:pt x="1462" y="1523"/>
                  </a:cubicBezTo>
                  <a:cubicBezTo>
                    <a:pt x="1571" y="1465"/>
                    <a:pt x="1536" y="1329"/>
                    <a:pt x="1567" y="1225"/>
                  </a:cubicBezTo>
                  <a:cubicBezTo>
                    <a:pt x="1618" y="1122"/>
                    <a:pt x="1741" y="1080"/>
                    <a:pt x="1727" y="935"/>
                  </a:cubicBezTo>
                  <a:cubicBezTo>
                    <a:pt x="1743" y="807"/>
                    <a:pt x="1731" y="677"/>
                    <a:pt x="1694" y="555"/>
                  </a:cubicBezTo>
                  <a:cubicBezTo>
                    <a:pt x="1665" y="418"/>
                    <a:pt x="1583" y="286"/>
                    <a:pt x="1459" y="250"/>
                  </a:cubicBezTo>
                  <a:cubicBezTo>
                    <a:pt x="1332" y="228"/>
                    <a:pt x="1201" y="238"/>
                    <a:pt x="1077" y="275"/>
                  </a:cubicBezTo>
                  <a:cubicBezTo>
                    <a:pt x="952" y="111"/>
                    <a:pt x="780" y="0"/>
                    <a:pt x="565" y="19"/>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4" name="Freeform 26"/>
            <p:cNvSpPr>
              <a:spLocks/>
            </p:cNvSpPr>
            <p:nvPr/>
          </p:nvSpPr>
          <p:spPr bwMode="auto">
            <a:xfrm>
              <a:off x="2957" y="1626"/>
              <a:ext cx="401" cy="394"/>
            </a:xfrm>
            <a:custGeom>
              <a:avLst/>
              <a:gdLst/>
              <a:ahLst/>
              <a:cxnLst>
                <a:cxn ang="0">
                  <a:pos x="1054" y="199"/>
                </a:cxn>
                <a:cxn ang="0">
                  <a:pos x="679" y="31"/>
                </a:cxn>
                <a:cxn ang="0">
                  <a:pos x="33" y="701"/>
                </a:cxn>
                <a:cxn ang="0">
                  <a:pos x="104" y="1015"/>
                </a:cxn>
                <a:cxn ang="0">
                  <a:pos x="39" y="1296"/>
                </a:cxn>
                <a:cxn ang="0">
                  <a:pos x="473" y="1653"/>
                </a:cxn>
                <a:cxn ang="0">
                  <a:pos x="756" y="1616"/>
                </a:cxn>
                <a:cxn ang="0">
                  <a:pos x="1062" y="1703"/>
                </a:cxn>
                <a:cxn ang="0">
                  <a:pos x="1549" y="1461"/>
                </a:cxn>
                <a:cxn ang="0">
                  <a:pos x="1661" y="1144"/>
                </a:cxn>
                <a:cxn ang="0">
                  <a:pos x="1748" y="736"/>
                </a:cxn>
                <a:cxn ang="0">
                  <a:pos x="1509" y="264"/>
                </a:cxn>
                <a:cxn ang="0">
                  <a:pos x="1127" y="266"/>
                </a:cxn>
                <a:cxn ang="0">
                  <a:pos x="1054" y="199"/>
                </a:cxn>
              </a:cxnLst>
              <a:rect l="0" t="0" r="r" b="b"/>
              <a:pathLst>
                <a:path w="1766" h="1733">
                  <a:moveTo>
                    <a:pt x="1054" y="199"/>
                  </a:moveTo>
                  <a:cubicBezTo>
                    <a:pt x="939" y="121"/>
                    <a:pt x="820" y="14"/>
                    <a:pt x="679" y="31"/>
                  </a:cubicBezTo>
                  <a:cubicBezTo>
                    <a:pt x="353" y="0"/>
                    <a:pt x="29" y="322"/>
                    <a:pt x="33" y="701"/>
                  </a:cubicBezTo>
                  <a:cubicBezTo>
                    <a:pt x="58" y="804"/>
                    <a:pt x="196" y="906"/>
                    <a:pt x="104" y="1015"/>
                  </a:cubicBezTo>
                  <a:cubicBezTo>
                    <a:pt x="51" y="1093"/>
                    <a:pt x="0" y="1196"/>
                    <a:pt x="39" y="1296"/>
                  </a:cubicBezTo>
                  <a:cubicBezTo>
                    <a:pt x="100" y="1504"/>
                    <a:pt x="293" y="1621"/>
                    <a:pt x="473" y="1653"/>
                  </a:cubicBezTo>
                  <a:cubicBezTo>
                    <a:pt x="568" y="1665"/>
                    <a:pt x="665" y="1650"/>
                    <a:pt x="756" y="1616"/>
                  </a:cubicBezTo>
                  <a:cubicBezTo>
                    <a:pt x="861" y="1630"/>
                    <a:pt x="951" y="1733"/>
                    <a:pt x="1062" y="1703"/>
                  </a:cubicBezTo>
                  <a:cubicBezTo>
                    <a:pt x="1241" y="1700"/>
                    <a:pt x="1444" y="1642"/>
                    <a:pt x="1549" y="1461"/>
                  </a:cubicBezTo>
                  <a:cubicBezTo>
                    <a:pt x="1587" y="1356"/>
                    <a:pt x="1571" y="1217"/>
                    <a:pt x="1661" y="1144"/>
                  </a:cubicBezTo>
                  <a:cubicBezTo>
                    <a:pt x="1766" y="1048"/>
                    <a:pt x="1765" y="876"/>
                    <a:pt x="1748" y="736"/>
                  </a:cubicBezTo>
                  <a:cubicBezTo>
                    <a:pt x="1746" y="548"/>
                    <a:pt x="1676" y="332"/>
                    <a:pt x="1509" y="264"/>
                  </a:cubicBezTo>
                  <a:cubicBezTo>
                    <a:pt x="1386" y="204"/>
                    <a:pt x="1253" y="250"/>
                    <a:pt x="1127" y="266"/>
                  </a:cubicBezTo>
                  <a:cubicBezTo>
                    <a:pt x="1095" y="263"/>
                    <a:pt x="1056" y="241"/>
                    <a:pt x="1054" y="199"/>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5" name="Freeform 27"/>
            <p:cNvSpPr>
              <a:spLocks/>
            </p:cNvSpPr>
            <p:nvPr/>
          </p:nvSpPr>
          <p:spPr bwMode="auto">
            <a:xfrm>
              <a:off x="2217" y="1427"/>
              <a:ext cx="400" cy="382"/>
            </a:xfrm>
            <a:custGeom>
              <a:avLst/>
              <a:gdLst/>
              <a:ahLst/>
              <a:cxnLst>
                <a:cxn ang="0">
                  <a:pos x="1038" y="167"/>
                </a:cxn>
                <a:cxn ang="0">
                  <a:pos x="617" y="2"/>
                </a:cxn>
                <a:cxn ang="0">
                  <a:pos x="173" y="228"/>
                </a:cxn>
                <a:cxn ang="0">
                  <a:pos x="36" y="553"/>
                </a:cxn>
                <a:cxn ang="0">
                  <a:pos x="133" y="852"/>
                </a:cxn>
                <a:cxn ang="0">
                  <a:pos x="53" y="1035"/>
                </a:cxn>
                <a:cxn ang="0">
                  <a:pos x="53" y="1359"/>
                </a:cxn>
                <a:cxn ang="0">
                  <a:pos x="291" y="1571"/>
                </a:cxn>
                <a:cxn ang="0">
                  <a:pos x="677" y="1599"/>
                </a:cxn>
                <a:cxn ang="0">
                  <a:pos x="947" y="1667"/>
                </a:cxn>
                <a:cxn ang="0">
                  <a:pos x="1271" y="1637"/>
                </a:cxn>
                <a:cxn ang="0">
                  <a:pos x="1537" y="1450"/>
                </a:cxn>
                <a:cxn ang="0">
                  <a:pos x="1619" y="1126"/>
                </a:cxn>
                <a:cxn ang="0">
                  <a:pos x="1748" y="846"/>
                </a:cxn>
                <a:cxn ang="0">
                  <a:pos x="1690" y="431"/>
                </a:cxn>
                <a:cxn ang="0">
                  <a:pos x="1443" y="200"/>
                </a:cxn>
                <a:cxn ang="0">
                  <a:pos x="1101" y="244"/>
                </a:cxn>
                <a:cxn ang="0">
                  <a:pos x="1038" y="167"/>
                </a:cxn>
              </a:cxnLst>
              <a:rect l="0" t="0" r="r" b="b"/>
              <a:pathLst>
                <a:path w="1761" h="1679">
                  <a:moveTo>
                    <a:pt x="1038" y="167"/>
                  </a:moveTo>
                  <a:cubicBezTo>
                    <a:pt x="938" y="27"/>
                    <a:pt x="766" y="0"/>
                    <a:pt x="617" y="2"/>
                  </a:cubicBezTo>
                  <a:cubicBezTo>
                    <a:pt x="454" y="8"/>
                    <a:pt x="262" y="54"/>
                    <a:pt x="173" y="228"/>
                  </a:cubicBezTo>
                  <a:cubicBezTo>
                    <a:pt x="109" y="325"/>
                    <a:pt x="33" y="424"/>
                    <a:pt x="36" y="553"/>
                  </a:cubicBezTo>
                  <a:cubicBezTo>
                    <a:pt x="22" y="669"/>
                    <a:pt x="33" y="792"/>
                    <a:pt x="133" y="852"/>
                  </a:cubicBezTo>
                  <a:cubicBezTo>
                    <a:pt x="203" y="933"/>
                    <a:pt x="63" y="957"/>
                    <a:pt x="53" y="1035"/>
                  </a:cubicBezTo>
                  <a:cubicBezTo>
                    <a:pt x="14" y="1135"/>
                    <a:pt x="0" y="1263"/>
                    <a:pt x="53" y="1359"/>
                  </a:cubicBezTo>
                  <a:cubicBezTo>
                    <a:pt x="119" y="1445"/>
                    <a:pt x="200" y="1521"/>
                    <a:pt x="291" y="1571"/>
                  </a:cubicBezTo>
                  <a:cubicBezTo>
                    <a:pt x="413" y="1621"/>
                    <a:pt x="552" y="1645"/>
                    <a:pt x="677" y="1599"/>
                  </a:cubicBezTo>
                  <a:cubicBezTo>
                    <a:pt x="776" y="1512"/>
                    <a:pt x="851" y="1663"/>
                    <a:pt x="947" y="1667"/>
                  </a:cubicBezTo>
                  <a:cubicBezTo>
                    <a:pt x="1055" y="1679"/>
                    <a:pt x="1165" y="1660"/>
                    <a:pt x="1271" y="1637"/>
                  </a:cubicBezTo>
                  <a:cubicBezTo>
                    <a:pt x="1371" y="1599"/>
                    <a:pt x="1461" y="1532"/>
                    <a:pt x="1537" y="1450"/>
                  </a:cubicBezTo>
                  <a:cubicBezTo>
                    <a:pt x="1596" y="1354"/>
                    <a:pt x="1539" y="1211"/>
                    <a:pt x="1619" y="1126"/>
                  </a:cubicBezTo>
                  <a:cubicBezTo>
                    <a:pt x="1726" y="1097"/>
                    <a:pt x="1750" y="953"/>
                    <a:pt x="1748" y="846"/>
                  </a:cubicBezTo>
                  <a:cubicBezTo>
                    <a:pt x="1761" y="705"/>
                    <a:pt x="1726" y="564"/>
                    <a:pt x="1690" y="431"/>
                  </a:cubicBezTo>
                  <a:cubicBezTo>
                    <a:pt x="1634" y="325"/>
                    <a:pt x="1543" y="242"/>
                    <a:pt x="1443" y="200"/>
                  </a:cubicBezTo>
                  <a:cubicBezTo>
                    <a:pt x="1328" y="166"/>
                    <a:pt x="1212" y="215"/>
                    <a:pt x="1101" y="244"/>
                  </a:cubicBezTo>
                  <a:cubicBezTo>
                    <a:pt x="1065" y="245"/>
                    <a:pt x="1041" y="204"/>
                    <a:pt x="1038" y="167"/>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6" name="Freeform 28"/>
            <p:cNvSpPr>
              <a:spLocks/>
            </p:cNvSpPr>
            <p:nvPr/>
          </p:nvSpPr>
          <p:spPr bwMode="auto">
            <a:xfrm>
              <a:off x="3519" y="1420"/>
              <a:ext cx="486" cy="511"/>
            </a:xfrm>
            <a:custGeom>
              <a:avLst/>
              <a:gdLst/>
              <a:ahLst/>
              <a:cxnLst>
                <a:cxn ang="0">
                  <a:pos x="1267" y="216"/>
                </a:cxn>
                <a:cxn ang="0">
                  <a:pos x="876" y="11"/>
                </a:cxn>
                <a:cxn ang="0">
                  <a:pos x="409" y="119"/>
                </a:cxn>
                <a:cxn ang="0">
                  <a:pos x="133" y="419"/>
                </a:cxn>
                <a:cxn ang="0">
                  <a:pos x="67" y="951"/>
                </a:cxn>
                <a:cxn ang="0">
                  <a:pos x="122" y="1205"/>
                </a:cxn>
                <a:cxn ang="0">
                  <a:pos x="44" y="1640"/>
                </a:cxn>
                <a:cxn ang="0">
                  <a:pos x="426" y="1975"/>
                </a:cxn>
                <a:cxn ang="0">
                  <a:pos x="762" y="1999"/>
                </a:cxn>
                <a:cxn ang="0">
                  <a:pos x="1009" y="1995"/>
                </a:cxn>
                <a:cxn ang="0">
                  <a:pos x="1208" y="2148"/>
                </a:cxn>
                <a:cxn ang="0">
                  <a:pos x="1443" y="2196"/>
                </a:cxn>
                <a:cxn ang="0">
                  <a:pos x="1796" y="1893"/>
                </a:cxn>
                <a:cxn ang="0">
                  <a:pos x="1920" y="1554"/>
                </a:cxn>
                <a:cxn ang="0">
                  <a:pos x="2101" y="1223"/>
                </a:cxn>
                <a:cxn ang="0">
                  <a:pos x="2015" y="456"/>
                </a:cxn>
                <a:cxn ang="0">
                  <a:pos x="1507" y="253"/>
                </a:cxn>
                <a:cxn ang="0">
                  <a:pos x="1267" y="216"/>
                </a:cxn>
              </a:cxnLst>
              <a:rect l="0" t="0" r="r" b="b"/>
              <a:pathLst>
                <a:path w="2144" h="2246">
                  <a:moveTo>
                    <a:pt x="1267" y="216"/>
                  </a:moveTo>
                  <a:cubicBezTo>
                    <a:pt x="1160" y="104"/>
                    <a:pt x="1019" y="35"/>
                    <a:pt x="876" y="11"/>
                  </a:cubicBezTo>
                  <a:cubicBezTo>
                    <a:pt x="717" y="8"/>
                    <a:pt x="541" y="0"/>
                    <a:pt x="409" y="119"/>
                  </a:cubicBezTo>
                  <a:cubicBezTo>
                    <a:pt x="298" y="192"/>
                    <a:pt x="191" y="286"/>
                    <a:pt x="133" y="419"/>
                  </a:cubicBezTo>
                  <a:cubicBezTo>
                    <a:pt x="40" y="570"/>
                    <a:pt x="0" y="779"/>
                    <a:pt x="67" y="951"/>
                  </a:cubicBezTo>
                  <a:cubicBezTo>
                    <a:pt x="130" y="1018"/>
                    <a:pt x="255" y="1138"/>
                    <a:pt x="122" y="1205"/>
                  </a:cubicBezTo>
                  <a:cubicBezTo>
                    <a:pt x="16" y="1315"/>
                    <a:pt x="18" y="1492"/>
                    <a:pt x="44" y="1640"/>
                  </a:cubicBezTo>
                  <a:cubicBezTo>
                    <a:pt x="96" y="1834"/>
                    <a:pt x="282" y="1898"/>
                    <a:pt x="426" y="1975"/>
                  </a:cubicBezTo>
                  <a:cubicBezTo>
                    <a:pt x="530" y="2030"/>
                    <a:pt x="651" y="2010"/>
                    <a:pt x="762" y="1999"/>
                  </a:cubicBezTo>
                  <a:cubicBezTo>
                    <a:pt x="849" y="2016"/>
                    <a:pt x="945" y="1877"/>
                    <a:pt x="1009" y="1995"/>
                  </a:cubicBezTo>
                  <a:cubicBezTo>
                    <a:pt x="1070" y="2043"/>
                    <a:pt x="1147" y="2089"/>
                    <a:pt x="1208" y="2148"/>
                  </a:cubicBezTo>
                  <a:cubicBezTo>
                    <a:pt x="1274" y="2206"/>
                    <a:pt x="1364" y="2246"/>
                    <a:pt x="1443" y="2196"/>
                  </a:cubicBezTo>
                  <a:cubicBezTo>
                    <a:pt x="1579" y="2129"/>
                    <a:pt x="1694" y="2015"/>
                    <a:pt x="1796" y="1893"/>
                  </a:cubicBezTo>
                  <a:cubicBezTo>
                    <a:pt x="1871" y="1801"/>
                    <a:pt x="1925" y="1682"/>
                    <a:pt x="1920" y="1554"/>
                  </a:cubicBezTo>
                  <a:cubicBezTo>
                    <a:pt x="1942" y="1418"/>
                    <a:pt x="2090" y="1387"/>
                    <a:pt x="2101" y="1223"/>
                  </a:cubicBezTo>
                  <a:cubicBezTo>
                    <a:pt x="2144" y="951"/>
                    <a:pt x="2117" y="611"/>
                    <a:pt x="2015" y="456"/>
                  </a:cubicBezTo>
                  <a:cubicBezTo>
                    <a:pt x="1904" y="276"/>
                    <a:pt x="1693" y="196"/>
                    <a:pt x="1507" y="253"/>
                  </a:cubicBezTo>
                  <a:cubicBezTo>
                    <a:pt x="1428" y="269"/>
                    <a:pt x="1302" y="350"/>
                    <a:pt x="1267" y="216"/>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7" name="Freeform 29"/>
            <p:cNvSpPr>
              <a:spLocks/>
            </p:cNvSpPr>
            <p:nvPr/>
          </p:nvSpPr>
          <p:spPr bwMode="auto">
            <a:xfrm>
              <a:off x="3521" y="1827"/>
              <a:ext cx="482" cy="501"/>
            </a:xfrm>
            <a:custGeom>
              <a:avLst/>
              <a:gdLst/>
              <a:ahLst/>
              <a:cxnLst>
                <a:cxn ang="0">
                  <a:pos x="1166" y="202"/>
                </a:cxn>
                <a:cxn ang="0">
                  <a:pos x="400" y="165"/>
                </a:cxn>
                <a:cxn ang="0">
                  <a:pos x="61" y="609"/>
                </a:cxn>
                <a:cxn ang="0">
                  <a:pos x="78" y="1041"/>
                </a:cxn>
                <a:cxn ang="0">
                  <a:pos x="79" y="1307"/>
                </a:cxn>
                <a:cxn ang="0">
                  <a:pos x="45" y="1724"/>
                </a:cxn>
                <a:cxn ang="0">
                  <a:pos x="335" y="2011"/>
                </a:cxn>
                <a:cxn ang="0">
                  <a:pos x="731" y="2067"/>
                </a:cxn>
                <a:cxn ang="0">
                  <a:pos x="1078" y="2118"/>
                </a:cxn>
                <a:cxn ang="0">
                  <a:pos x="1517" y="2088"/>
                </a:cxn>
                <a:cxn ang="0">
                  <a:pos x="1888" y="1782"/>
                </a:cxn>
                <a:cxn ang="0">
                  <a:pos x="1996" y="1492"/>
                </a:cxn>
                <a:cxn ang="0">
                  <a:pos x="2103" y="1166"/>
                </a:cxn>
                <a:cxn ang="0">
                  <a:pos x="1965" y="452"/>
                </a:cxn>
                <a:cxn ang="0">
                  <a:pos x="1404" y="344"/>
                </a:cxn>
                <a:cxn ang="0">
                  <a:pos x="1166" y="202"/>
                </a:cxn>
                <a:cxn ang="0">
                  <a:pos x="1166" y="202"/>
                </a:cxn>
              </a:cxnLst>
              <a:rect l="0" t="0" r="r" b="b"/>
              <a:pathLst>
                <a:path w="2124" h="2206">
                  <a:moveTo>
                    <a:pt x="1166" y="202"/>
                  </a:moveTo>
                  <a:cubicBezTo>
                    <a:pt x="951" y="0"/>
                    <a:pt x="634" y="22"/>
                    <a:pt x="400" y="165"/>
                  </a:cubicBezTo>
                  <a:cubicBezTo>
                    <a:pt x="241" y="254"/>
                    <a:pt x="119" y="419"/>
                    <a:pt x="61" y="609"/>
                  </a:cubicBezTo>
                  <a:cubicBezTo>
                    <a:pt x="38" y="749"/>
                    <a:pt x="0" y="914"/>
                    <a:pt x="78" y="1041"/>
                  </a:cubicBezTo>
                  <a:cubicBezTo>
                    <a:pt x="187" y="1094"/>
                    <a:pt x="187" y="1253"/>
                    <a:pt x="79" y="1307"/>
                  </a:cubicBezTo>
                  <a:cubicBezTo>
                    <a:pt x="15" y="1430"/>
                    <a:pt x="6" y="1591"/>
                    <a:pt x="45" y="1724"/>
                  </a:cubicBezTo>
                  <a:cubicBezTo>
                    <a:pt x="105" y="1859"/>
                    <a:pt x="226" y="1938"/>
                    <a:pt x="335" y="2011"/>
                  </a:cubicBezTo>
                  <a:cubicBezTo>
                    <a:pt x="462" y="2058"/>
                    <a:pt x="599" y="2080"/>
                    <a:pt x="731" y="2067"/>
                  </a:cubicBezTo>
                  <a:cubicBezTo>
                    <a:pt x="851" y="2002"/>
                    <a:pt x="979" y="2016"/>
                    <a:pt x="1078" y="2118"/>
                  </a:cubicBezTo>
                  <a:cubicBezTo>
                    <a:pt x="1218" y="2206"/>
                    <a:pt x="1376" y="2134"/>
                    <a:pt x="1517" y="2088"/>
                  </a:cubicBezTo>
                  <a:cubicBezTo>
                    <a:pt x="1666" y="2042"/>
                    <a:pt x="1828" y="1956"/>
                    <a:pt x="1888" y="1782"/>
                  </a:cubicBezTo>
                  <a:cubicBezTo>
                    <a:pt x="1907" y="1677"/>
                    <a:pt x="1915" y="1564"/>
                    <a:pt x="1996" y="1492"/>
                  </a:cubicBezTo>
                  <a:cubicBezTo>
                    <a:pt x="2072" y="1407"/>
                    <a:pt x="2110" y="1287"/>
                    <a:pt x="2103" y="1166"/>
                  </a:cubicBezTo>
                  <a:cubicBezTo>
                    <a:pt x="2124" y="922"/>
                    <a:pt x="2121" y="640"/>
                    <a:pt x="1965" y="452"/>
                  </a:cubicBezTo>
                  <a:cubicBezTo>
                    <a:pt x="1813" y="306"/>
                    <a:pt x="1589" y="256"/>
                    <a:pt x="1404" y="344"/>
                  </a:cubicBezTo>
                  <a:cubicBezTo>
                    <a:pt x="1287" y="422"/>
                    <a:pt x="1219" y="296"/>
                    <a:pt x="1166" y="202"/>
                  </a:cubicBezTo>
                  <a:lnTo>
                    <a:pt x="1166" y="202"/>
                  </a:ln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8" name="Freeform 30"/>
            <p:cNvSpPr>
              <a:spLocks/>
            </p:cNvSpPr>
            <p:nvPr/>
          </p:nvSpPr>
          <p:spPr bwMode="auto">
            <a:xfrm>
              <a:off x="3206" y="1785"/>
              <a:ext cx="499" cy="486"/>
            </a:xfrm>
            <a:custGeom>
              <a:avLst/>
              <a:gdLst/>
              <a:ahLst/>
              <a:cxnLst>
                <a:cxn ang="0">
                  <a:pos x="1264" y="239"/>
                </a:cxn>
                <a:cxn ang="0">
                  <a:pos x="632" y="43"/>
                </a:cxn>
                <a:cxn ang="0">
                  <a:pos x="42" y="846"/>
                </a:cxn>
                <a:cxn ang="0">
                  <a:pos x="152" y="1182"/>
                </a:cxn>
                <a:cxn ang="0">
                  <a:pos x="32" y="1561"/>
                </a:cxn>
                <a:cxn ang="0">
                  <a:pos x="621" y="2039"/>
                </a:cxn>
                <a:cxn ang="0">
                  <a:pos x="1054" y="2042"/>
                </a:cxn>
                <a:cxn ang="0">
                  <a:pos x="1555" y="2054"/>
                </a:cxn>
                <a:cxn ang="0">
                  <a:pos x="1910" y="1687"/>
                </a:cxn>
                <a:cxn ang="0">
                  <a:pos x="2054" y="1358"/>
                </a:cxn>
                <a:cxn ang="0">
                  <a:pos x="2088" y="598"/>
                </a:cxn>
                <a:cxn ang="0">
                  <a:pos x="1609" y="259"/>
                </a:cxn>
                <a:cxn ang="0">
                  <a:pos x="1264" y="239"/>
                </a:cxn>
              </a:cxnLst>
              <a:rect l="0" t="0" r="r" b="b"/>
              <a:pathLst>
                <a:path w="2197" h="2137">
                  <a:moveTo>
                    <a:pt x="1264" y="239"/>
                  </a:moveTo>
                  <a:cubicBezTo>
                    <a:pt x="1112" y="33"/>
                    <a:pt x="852" y="0"/>
                    <a:pt x="632" y="43"/>
                  </a:cubicBezTo>
                  <a:cubicBezTo>
                    <a:pt x="301" y="97"/>
                    <a:pt x="22" y="458"/>
                    <a:pt x="42" y="846"/>
                  </a:cubicBezTo>
                  <a:cubicBezTo>
                    <a:pt x="72" y="960"/>
                    <a:pt x="181" y="1052"/>
                    <a:pt x="152" y="1182"/>
                  </a:cubicBezTo>
                  <a:cubicBezTo>
                    <a:pt x="83" y="1291"/>
                    <a:pt x="0" y="1416"/>
                    <a:pt x="32" y="1561"/>
                  </a:cubicBezTo>
                  <a:cubicBezTo>
                    <a:pt x="93" y="1858"/>
                    <a:pt x="363" y="2048"/>
                    <a:pt x="621" y="2039"/>
                  </a:cubicBezTo>
                  <a:cubicBezTo>
                    <a:pt x="765" y="2049"/>
                    <a:pt x="919" y="1948"/>
                    <a:pt x="1054" y="2042"/>
                  </a:cubicBezTo>
                  <a:cubicBezTo>
                    <a:pt x="1209" y="2137"/>
                    <a:pt x="1393" y="2093"/>
                    <a:pt x="1555" y="2054"/>
                  </a:cubicBezTo>
                  <a:cubicBezTo>
                    <a:pt x="1716" y="2010"/>
                    <a:pt x="1877" y="1883"/>
                    <a:pt x="1910" y="1687"/>
                  </a:cubicBezTo>
                  <a:cubicBezTo>
                    <a:pt x="1938" y="1568"/>
                    <a:pt x="1971" y="1442"/>
                    <a:pt x="2054" y="1358"/>
                  </a:cubicBezTo>
                  <a:cubicBezTo>
                    <a:pt x="2197" y="1141"/>
                    <a:pt x="2180" y="835"/>
                    <a:pt x="2088" y="598"/>
                  </a:cubicBezTo>
                  <a:cubicBezTo>
                    <a:pt x="2006" y="388"/>
                    <a:pt x="1813" y="236"/>
                    <a:pt x="1609" y="259"/>
                  </a:cubicBezTo>
                  <a:cubicBezTo>
                    <a:pt x="1498" y="246"/>
                    <a:pt x="1335" y="391"/>
                    <a:pt x="1264" y="239"/>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79" name="Freeform 31"/>
            <p:cNvSpPr>
              <a:spLocks/>
            </p:cNvSpPr>
            <p:nvPr/>
          </p:nvSpPr>
          <p:spPr bwMode="auto">
            <a:xfrm>
              <a:off x="1747" y="2005"/>
              <a:ext cx="132" cy="454"/>
            </a:xfrm>
            <a:custGeom>
              <a:avLst/>
              <a:gdLst/>
              <a:ahLst/>
              <a:cxnLst>
                <a:cxn ang="0">
                  <a:pos x="0" y="1930"/>
                </a:cxn>
                <a:cxn ang="0">
                  <a:pos x="583" y="1909"/>
                </a:cxn>
                <a:cxn ang="0">
                  <a:pos x="491" y="63"/>
                </a:cxn>
                <a:cxn ang="0">
                  <a:pos x="469" y="22"/>
                </a:cxn>
                <a:cxn ang="0">
                  <a:pos x="153" y="118"/>
                </a:cxn>
                <a:cxn ang="0">
                  <a:pos x="0" y="1930"/>
                </a:cxn>
              </a:cxnLst>
              <a:rect l="0" t="0" r="r" b="b"/>
              <a:pathLst>
                <a:path w="583" h="1997">
                  <a:moveTo>
                    <a:pt x="0" y="1930"/>
                  </a:moveTo>
                  <a:cubicBezTo>
                    <a:pt x="198" y="1997"/>
                    <a:pt x="386" y="1947"/>
                    <a:pt x="583" y="1909"/>
                  </a:cubicBezTo>
                  <a:cubicBezTo>
                    <a:pt x="455" y="1299"/>
                    <a:pt x="458" y="685"/>
                    <a:pt x="491" y="63"/>
                  </a:cubicBezTo>
                  <a:cubicBezTo>
                    <a:pt x="493" y="37"/>
                    <a:pt x="502" y="0"/>
                    <a:pt x="469" y="22"/>
                  </a:cubicBezTo>
                  <a:cubicBezTo>
                    <a:pt x="364" y="54"/>
                    <a:pt x="258" y="86"/>
                    <a:pt x="153" y="118"/>
                  </a:cubicBezTo>
                  <a:cubicBezTo>
                    <a:pt x="181" y="732"/>
                    <a:pt x="113" y="1332"/>
                    <a:pt x="0" y="1930"/>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0" name="Freeform 32"/>
            <p:cNvSpPr>
              <a:spLocks/>
            </p:cNvSpPr>
            <p:nvPr/>
          </p:nvSpPr>
          <p:spPr bwMode="auto">
            <a:xfrm>
              <a:off x="1745" y="1704"/>
              <a:ext cx="476" cy="468"/>
            </a:xfrm>
            <a:custGeom>
              <a:avLst/>
              <a:gdLst/>
              <a:ahLst/>
              <a:cxnLst>
                <a:cxn ang="0">
                  <a:pos x="1236" y="186"/>
                </a:cxn>
                <a:cxn ang="0">
                  <a:pos x="1147" y="103"/>
                </a:cxn>
                <a:cxn ang="0">
                  <a:pos x="1021" y="41"/>
                </a:cxn>
                <a:cxn ang="0">
                  <a:pos x="860" y="0"/>
                </a:cxn>
                <a:cxn ang="0">
                  <a:pos x="681" y="0"/>
                </a:cxn>
                <a:cxn ang="0">
                  <a:pos x="520" y="21"/>
                </a:cxn>
                <a:cxn ang="0">
                  <a:pos x="394" y="62"/>
                </a:cxn>
                <a:cxn ang="0">
                  <a:pos x="287" y="124"/>
                </a:cxn>
                <a:cxn ang="0">
                  <a:pos x="197" y="247"/>
                </a:cxn>
                <a:cxn ang="0">
                  <a:pos x="125" y="350"/>
                </a:cxn>
                <a:cxn ang="0">
                  <a:pos x="36" y="536"/>
                </a:cxn>
                <a:cxn ang="0">
                  <a:pos x="0" y="680"/>
                </a:cxn>
                <a:cxn ang="0">
                  <a:pos x="18" y="906"/>
                </a:cxn>
                <a:cxn ang="0">
                  <a:pos x="72" y="1009"/>
                </a:cxn>
                <a:cxn ang="0">
                  <a:pos x="179" y="1112"/>
                </a:cxn>
                <a:cxn ang="0">
                  <a:pos x="90" y="1153"/>
                </a:cxn>
                <a:cxn ang="0">
                  <a:pos x="36" y="1256"/>
                </a:cxn>
                <a:cxn ang="0">
                  <a:pos x="0" y="1359"/>
                </a:cxn>
                <a:cxn ang="0">
                  <a:pos x="0" y="1483"/>
                </a:cxn>
                <a:cxn ang="0">
                  <a:pos x="18" y="1648"/>
                </a:cxn>
                <a:cxn ang="0">
                  <a:pos x="72" y="1730"/>
                </a:cxn>
                <a:cxn ang="0">
                  <a:pos x="179" y="1833"/>
                </a:cxn>
                <a:cxn ang="0">
                  <a:pos x="287" y="1915"/>
                </a:cxn>
                <a:cxn ang="0">
                  <a:pos x="448" y="1998"/>
                </a:cxn>
                <a:cxn ang="0">
                  <a:pos x="663" y="1998"/>
                </a:cxn>
                <a:cxn ang="0">
                  <a:pos x="806" y="1936"/>
                </a:cxn>
                <a:cxn ang="0">
                  <a:pos x="932" y="1915"/>
                </a:cxn>
                <a:cxn ang="0">
                  <a:pos x="968" y="1998"/>
                </a:cxn>
                <a:cxn ang="0">
                  <a:pos x="1021" y="2039"/>
                </a:cxn>
                <a:cxn ang="0">
                  <a:pos x="1111" y="2060"/>
                </a:cxn>
                <a:cxn ang="0">
                  <a:pos x="1254" y="2060"/>
                </a:cxn>
                <a:cxn ang="0">
                  <a:pos x="1469" y="2039"/>
                </a:cxn>
                <a:cxn ang="0">
                  <a:pos x="1613" y="1977"/>
                </a:cxn>
                <a:cxn ang="0">
                  <a:pos x="1774" y="1854"/>
                </a:cxn>
                <a:cxn ang="0">
                  <a:pos x="1863" y="1730"/>
                </a:cxn>
                <a:cxn ang="0">
                  <a:pos x="1899" y="1524"/>
                </a:cxn>
                <a:cxn ang="0">
                  <a:pos x="1917" y="1380"/>
                </a:cxn>
                <a:cxn ang="0">
                  <a:pos x="2007" y="1339"/>
                </a:cxn>
                <a:cxn ang="0">
                  <a:pos x="2061" y="1277"/>
                </a:cxn>
                <a:cxn ang="0">
                  <a:pos x="2078" y="1153"/>
                </a:cxn>
                <a:cxn ang="0">
                  <a:pos x="2096" y="906"/>
                </a:cxn>
                <a:cxn ang="0">
                  <a:pos x="2078" y="659"/>
                </a:cxn>
                <a:cxn ang="0">
                  <a:pos x="2025" y="474"/>
                </a:cxn>
                <a:cxn ang="0">
                  <a:pos x="1917" y="371"/>
                </a:cxn>
                <a:cxn ang="0">
                  <a:pos x="1810" y="268"/>
                </a:cxn>
                <a:cxn ang="0">
                  <a:pos x="1684" y="227"/>
                </a:cxn>
                <a:cxn ang="0">
                  <a:pos x="1559" y="227"/>
                </a:cxn>
                <a:cxn ang="0">
                  <a:pos x="1469" y="247"/>
                </a:cxn>
                <a:cxn ang="0">
                  <a:pos x="1272" y="288"/>
                </a:cxn>
                <a:cxn ang="0">
                  <a:pos x="1236" y="186"/>
                </a:cxn>
              </a:cxnLst>
              <a:rect l="0" t="0" r="r" b="b"/>
              <a:pathLst>
                <a:path w="2096" h="2060">
                  <a:moveTo>
                    <a:pt x="1236" y="186"/>
                  </a:moveTo>
                  <a:lnTo>
                    <a:pt x="1147" y="103"/>
                  </a:lnTo>
                  <a:lnTo>
                    <a:pt x="1021" y="41"/>
                  </a:lnTo>
                  <a:lnTo>
                    <a:pt x="860" y="0"/>
                  </a:lnTo>
                  <a:lnTo>
                    <a:pt x="681" y="0"/>
                  </a:lnTo>
                  <a:lnTo>
                    <a:pt x="520" y="21"/>
                  </a:lnTo>
                  <a:lnTo>
                    <a:pt x="394" y="62"/>
                  </a:lnTo>
                  <a:lnTo>
                    <a:pt x="287" y="124"/>
                  </a:lnTo>
                  <a:lnTo>
                    <a:pt x="197" y="247"/>
                  </a:lnTo>
                  <a:lnTo>
                    <a:pt x="125" y="350"/>
                  </a:lnTo>
                  <a:lnTo>
                    <a:pt x="36" y="536"/>
                  </a:lnTo>
                  <a:lnTo>
                    <a:pt x="0" y="680"/>
                  </a:lnTo>
                  <a:lnTo>
                    <a:pt x="18" y="906"/>
                  </a:lnTo>
                  <a:lnTo>
                    <a:pt x="72" y="1009"/>
                  </a:lnTo>
                  <a:lnTo>
                    <a:pt x="179" y="1112"/>
                  </a:lnTo>
                  <a:lnTo>
                    <a:pt x="90" y="1153"/>
                  </a:lnTo>
                  <a:lnTo>
                    <a:pt x="36" y="1256"/>
                  </a:lnTo>
                  <a:lnTo>
                    <a:pt x="0" y="1359"/>
                  </a:lnTo>
                  <a:lnTo>
                    <a:pt x="0" y="1483"/>
                  </a:lnTo>
                  <a:lnTo>
                    <a:pt x="18" y="1648"/>
                  </a:lnTo>
                  <a:lnTo>
                    <a:pt x="72" y="1730"/>
                  </a:lnTo>
                  <a:lnTo>
                    <a:pt x="179" y="1833"/>
                  </a:lnTo>
                  <a:lnTo>
                    <a:pt x="287" y="1915"/>
                  </a:lnTo>
                  <a:lnTo>
                    <a:pt x="448" y="1998"/>
                  </a:lnTo>
                  <a:lnTo>
                    <a:pt x="663" y="1998"/>
                  </a:lnTo>
                  <a:lnTo>
                    <a:pt x="806" y="1936"/>
                  </a:lnTo>
                  <a:lnTo>
                    <a:pt x="932" y="1915"/>
                  </a:lnTo>
                  <a:lnTo>
                    <a:pt x="968" y="1998"/>
                  </a:lnTo>
                  <a:lnTo>
                    <a:pt x="1021" y="2039"/>
                  </a:lnTo>
                  <a:lnTo>
                    <a:pt x="1111" y="2060"/>
                  </a:lnTo>
                  <a:lnTo>
                    <a:pt x="1254" y="2060"/>
                  </a:lnTo>
                  <a:lnTo>
                    <a:pt x="1469" y="2039"/>
                  </a:lnTo>
                  <a:lnTo>
                    <a:pt x="1613" y="1977"/>
                  </a:lnTo>
                  <a:lnTo>
                    <a:pt x="1774" y="1854"/>
                  </a:lnTo>
                  <a:lnTo>
                    <a:pt x="1863" y="1730"/>
                  </a:lnTo>
                  <a:lnTo>
                    <a:pt x="1899" y="1524"/>
                  </a:lnTo>
                  <a:lnTo>
                    <a:pt x="1917" y="1380"/>
                  </a:lnTo>
                  <a:lnTo>
                    <a:pt x="2007" y="1339"/>
                  </a:lnTo>
                  <a:lnTo>
                    <a:pt x="2061" y="1277"/>
                  </a:lnTo>
                  <a:lnTo>
                    <a:pt x="2078" y="1153"/>
                  </a:lnTo>
                  <a:lnTo>
                    <a:pt x="2096" y="906"/>
                  </a:lnTo>
                  <a:lnTo>
                    <a:pt x="2078" y="659"/>
                  </a:lnTo>
                  <a:lnTo>
                    <a:pt x="2025" y="474"/>
                  </a:lnTo>
                  <a:lnTo>
                    <a:pt x="1917" y="371"/>
                  </a:lnTo>
                  <a:lnTo>
                    <a:pt x="1810" y="268"/>
                  </a:lnTo>
                  <a:lnTo>
                    <a:pt x="1684" y="227"/>
                  </a:lnTo>
                  <a:lnTo>
                    <a:pt x="1559" y="227"/>
                  </a:lnTo>
                  <a:lnTo>
                    <a:pt x="1469" y="247"/>
                  </a:lnTo>
                  <a:lnTo>
                    <a:pt x="1272" y="288"/>
                  </a:lnTo>
                  <a:lnTo>
                    <a:pt x="1236" y="186"/>
                  </a:ln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grpSp>
        <p:nvGrpSpPr>
          <p:cNvPr id="2084" name="Group 36"/>
          <p:cNvGrpSpPr>
            <a:grpSpLocks noChangeAspect="1"/>
          </p:cNvGrpSpPr>
          <p:nvPr/>
        </p:nvGrpSpPr>
        <p:grpSpPr bwMode="auto">
          <a:xfrm>
            <a:off x="6215074" y="5214950"/>
            <a:ext cx="1304922" cy="1304922"/>
            <a:chOff x="1743" y="1023"/>
            <a:chExt cx="2274" cy="2274"/>
          </a:xfrm>
        </p:grpSpPr>
        <p:sp>
          <p:nvSpPr>
            <p:cNvPr id="2083" name="AutoShape 35"/>
            <p:cNvSpPr>
              <a:spLocks noChangeAspect="1" noChangeArrowheads="1" noTextEdit="1"/>
            </p:cNvSpPr>
            <p:nvPr/>
          </p:nvSpPr>
          <p:spPr bwMode="auto">
            <a:xfrm>
              <a:off x="1743" y="1023"/>
              <a:ext cx="2274" cy="2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5" name="Rectangle 37"/>
            <p:cNvSpPr>
              <a:spLocks noChangeArrowheads="1"/>
            </p:cNvSpPr>
            <p:nvPr/>
          </p:nvSpPr>
          <p:spPr bwMode="auto">
            <a:xfrm>
              <a:off x="1745" y="1025"/>
              <a:ext cx="2264" cy="2264"/>
            </a:xfrm>
            <a:prstGeom prst="rect">
              <a:avLst/>
            </a:prstGeom>
            <a:solidFill>
              <a:srgbClr val="ABFF91"/>
            </a:solid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86" name="Freeform 38"/>
            <p:cNvSpPr>
              <a:spLocks/>
            </p:cNvSpPr>
            <p:nvPr/>
          </p:nvSpPr>
          <p:spPr bwMode="auto">
            <a:xfrm>
              <a:off x="1931" y="2356"/>
              <a:ext cx="1240" cy="930"/>
            </a:xfrm>
            <a:custGeom>
              <a:avLst/>
              <a:gdLst/>
              <a:ahLst/>
              <a:cxnLst>
                <a:cxn ang="0">
                  <a:pos x="5406" y="1087"/>
                </a:cxn>
                <a:cxn ang="0">
                  <a:pos x="4328" y="2209"/>
                </a:cxn>
                <a:cxn ang="0">
                  <a:pos x="766" y="4100"/>
                </a:cxn>
                <a:cxn ang="0">
                  <a:pos x="7" y="4100"/>
                </a:cxn>
                <a:cxn ang="0">
                  <a:pos x="665" y="2940"/>
                </a:cxn>
                <a:cxn ang="0">
                  <a:pos x="3969" y="1331"/>
                </a:cxn>
                <a:cxn ang="0">
                  <a:pos x="5383" y="162"/>
                </a:cxn>
                <a:cxn ang="0">
                  <a:pos x="5415" y="583"/>
                </a:cxn>
                <a:cxn ang="0">
                  <a:pos x="5406" y="1087"/>
                </a:cxn>
              </a:cxnLst>
              <a:rect l="0" t="0" r="r" b="b"/>
              <a:pathLst>
                <a:path w="5468" h="4100">
                  <a:moveTo>
                    <a:pt x="5406" y="1087"/>
                  </a:moveTo>
                  <a:cubicBezTo>
                    <a:pt x="5046" y="1460"/>
                    <a:pt x="4694" y="1841"/>
                    <a:pt x="4328" y="2209"/>
                  </a:cubicBezTo>
                  <a:cubicBezTo>
                    <a:pt x="3118" y="2844"/>
                    <a:pt x="1976" y="3465"/>
                    <a:pt x="766" y="4100"/>
                  </a:cubicBezTo>
                  <a:lnTo>
                    <a:pt x="7" y="4100"/>
                  </a:lnTo>
                  <a:cubicBezTo>
                    <a:pt x="0" y="3637"/>
                    <a:pt x="244" y="3149"/>
                    <a:pt x="665" y="2940"/>
                  </a:cubicBezTo>
                  <a:cubicBezTo>
                    <a:pt x="1757" y="2385"/>
                    <a:pt x="2864" y="1859"/>
                    <a:pt x="3969" y="1331"/>
                  </a:cubicBezTo>
                  <a:cubicBezTo>
                    <a:pt x="4528" y="1040"/>
                    <a:pt x="5100" y="755"/>
                    <a:pt x="5383" y="162"/>
                  </a:cubicBezTo>
                  <a:cubicBezTo>
                    <a:pt x="5468" y="0"/>
                    <a:pt x="5398" y="467"/>
                    <a:pt x="5415" y="583"/>
                  </a:cubicBezTo>
                  <a:cubicBezTo>
                    <a:pt x="5412" y="751"/>
                    <a:pt x="5409" y="919"/>
                    <a:pt x="5406" y="1087"/>
                  </a:cubicBezTo>
                  <a:close/>
                </a:path>
              </a:pathLst>
            </a:custGeom>
            <a:solidFill>
              <a:srgbClr val="DEAA87"/>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7" name="Freeform 39"/>
            <p:cNvSpPr>
              <a:spLocks/>
            </p:cNvSpPr>
            <p:nvPr/>
          </p:nvSpPr>
          <p:spPr bwMode="auto">
            <a:xfrm>
              <a:off x="3318" y="1523"/>
              <a:ext cx="499" cy="1002"/>
            </a:xfrm>
            <a:custGeom>
              <a:avLst/>
              <a:gdLst/>
              <a:ahLst/>
              <a:cxnLst>
                <a:cxn ang="0">
                  <a:pos x="0" y="708"/>
                </a:cxn>
                <a:cxn ang="0">
                  <a:pos x="121" y="1194"/>
                </a:cxn>
                <a:cxn ang="0">
                  <a:pos x="563" y="2051"/>
                </a:cxn>
                <a:cxn ang="0">
                  <a:pos x="1514" y="3265"/>
                </a:cxn>
                <a:cxn ang="0">
                  <a:pos x="2018" y="4415"/>
                </a:cxn>
                <a:cxn ang="0">
                  <a:pos x="1928" y="2502"/>
                </a:cxn>
                <a:cxn ang="0">
                  <a:pos x="1013" y="1480"/>
                </a:cxn>
                <a:cxn ang="0">
                  <a:pos x="233" y="436"/>
                </a:cxn>
                <a:cxn ang="0">
                  <a:pos x="0" y="0"/>
                </a:cxn>
                <a:cxn ang="0">
                  <a:pos x="0" y="708"/>
                </a:cxn>
              </a:cxnLst>
              <a:rect l="0" t="0" r="r" b="b"/>
              <a:pathLst>
                <a:path w="2199" h="4415">
                  <a:moveTo>
                    <a:pt x="0" y="708"/>
                  </a:moveTo>
                  <a:cubicBezTo>
                    <a:pt x="43" y="869"/>
                    <a:pt x="67" y="1037"/>
                    <a:pt x="121" y="1194"/>
                  </a:cubicBezTo>
                  <a:cubicBezTo>
                    <a:pt x="269" y="1479"/>
                    <a:pt x="409" y="1769"/>
                    <a:pt x="563" y="2051"/>
                  </a:cubicBezTo>
                  <a:cubicBezTo>
                    <a:pt x="880" y="2456"/>
                    <a:pt x="1201" y="2858"/>
                    <a:pt x="1514" y="3265"/>
                  </a:cubicBezTo>
                  <a:cubicBezTo>
                    <a:pt x="1691" y="3646"/>
                    <a:pt x="1842" y="4035"/>
                    <a:pt x="2018" y="4415"/>
                  </a:cubicBezTo>
                  <a:cubicBezTo>
                    <a:pt x="2199" y="3791"/>
                    <a:pt x="2128" y="2850"/>
                    <a:pt x="1928" y="2502"/>
                  </a:cubicBezTo>
                  <a:cubicBezTo>
                    <a:pt x="1674" y="2123"/>
                    <a:pt x="1329" y="1808"/>
                    <a:pt x="1013" y="1480"/>
                  </a:cubicBezTo>
                  <a:cubicBezTo>
                    <a:pt x="687" y="1182"/>
                    <a:pt x="444" y="820"/>
                    <a:pt x="233" y="436"/>
                  </a:cubicBezTo>
                  <a:cubicBezTo>
                    <a:pt x="155" y="291"/>
                    <a:pt x="78" y="146"/>
                    <a:pt x="0" y="0"/>
                  </a:cubicBezTo>
                  <a:cubicBezTo>
                    <a:pt x="0" y="236"/>
                    <a:pt x="0" y="472"/>
                    <a:pt x="0" y="708"/>
                  </a:cubicBezTo>
                  <a:close/>
                </a:path>
              </a:pathLst>
            </a:custGeom>
            <a:solidFill>
              <a:srgbClr val="DEAA87"/>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8" name="Freeform 40"/>
            <p:cNvSpPr>
              <a:spLocks/>
            </p:cNvSpPr>
            <p:nvPr/>
          </p:nvSpPr>
          <p:spPr bwMode="auto">
            <a:xfrm>
              <a:off x="2066" y="1025"/>
              <a:ext cx="1756" cy="2265"/>
            </a:xfrm>
            <a:custGeom>
              <a:avLst/>
              <a:gdLst/>
              <a:ahLst/>
              <a:cxnLst>
                <a:cxn ang="0">
                  <a:pos x="5075" y="0"/>
                </a:cxn>
                <a:cxn ang="0">
                  <a:pos x="3117" y="1321"/>
                </a:cxn>
                <a:cxn ang="0">
                  <a:pos x="2940" y="2835"/>
                </a:cxn>
                <a:cxn ang="0">
                  <a:pos x="4351" y="4382"/>
                </a:cxn>
                <a:cxn ang="0">
                  <a:pos x="4809" y="5971"/>
                </a:cxn>
                <a:cxn ang="0">
                  <a:pos x="4710" y="6800"/>
                </a:cxn>
                <a:cxn ang="0">
                  <a:pos x="3735" y="7811"/>
                </a:cxn>
                <a:cxn ang="0">
                  <a:pos x="1475" y="9022"/>
                </a:cxn>
                <a:cxn ang="0">
                  <a:pos x="299" y="9663"/>
                </a:cxn>
                <a:cxn ang="0">
                  <a:pos x="178" y="9980"/>
                </a:cxn>
                <a:cxn ang="0">
                  <a:pos x="4951" y="9980"/>
                </a:cxn>
                <a:cxn ang="0">
                  <a:pos x="5790" y="8851"/>
                </a:cxn>
                <a:cxn ang="0">
                  <a:pos x="6999" y="7551"/>
                </a:cxn>
                <a:cxn ang="0">
                  <a:pos x="7544" y="6575"/>
                </a:cxn>
                <a:cxn ang="0">
                  <a:pos x="7392" y="5563"/>
                </a:cxn>
                <a:cxn ang="0">
                  <a:pos x="6283" y="4335"/>
                </a:cxn>
                <a:cxn ang="0">
                  <a:pos x="5623" y="3196"/>
                </a:cxn>
                <a:cxn ang="0">
                  <a:pos x="5590" y="2101"/>
                </a:cxn>
                <a:cxn ang="0">
                  <a:pos x="6213" y="884"/>
                </a:cxn>
                <a:cxn ang="0">
                  <a:pos x="7740" y="0"/>
                </a:cxn>
                <a:cxn ang="0">
                  <a:pos x="5075" y="0"/>
                </a:cxn>
              </a:cxnLst>
              <a:rect l="0" t="0" r="r" b="b"/>
              <a:pathLst>
                <a:path w="7740" h="9984">
                  <a:moveTo>
                    <a:pt x="5075" y="0"/>
                  </a:moveTo>
                  <a:cubicBezTo>
                    <a:pt x="4324" y="252"/>
                    <a:pt x="3562" y="640"/>
                    <a:pt x="3117" y="1321"/>
                  </a:cubicBezTo>
                  <a:cubicBezTo>
                    <a:pt x="2808" y="1757"/>
                    <a:pt x="2797" y="2338"/>
                    <a:pt x="2940" y="2835"/>
                  </a:cubicBezTo>
                  <a:cubicBezTo>
                    <a:pt x="3172" y="3378"/>
                    <a:pt x="3922" y="3831"/>
                    <a:pt x="4351" y="4382"/>
                  </a:cubicBezTo>
                  <a:cubicBezTo>
                    <a:pt x="4704" y="4821"/>
                    <a:pt x="4770" y="5419"/>
                    <a:pt x="4809" y="5971"/>
                  </a:cubicBezTo>
                  <a:cubicBezTo>
                    <a:pt x="4804" y="6252"/>
                    <a:pt x="4846" y="6542"/>
                    <a:pt x="4710" y="6800"/>
                  </a:cubicBezTo>
                  <a:cubicBezTo>
                    <a:pt x="4529" y="7248"/>
                    <a:pt x="4118" y="7543"/>
                    <a:pt x="3735" y="7811"/>
                  </a:cubicBezTo>
                  <a:cubicBezTo>
                    <a:pt x="2995" y="8237"/>
                    <a:pt x="2244" y="8649"/>
                    <a:pt x="1475" y="9022"/>
                  </a:cubicBezTo>
                  <a:cubicBezTo>
                    <a:pt x="1080" y="9229"/>
                    <a:pt x="630" y="9353"/>
                    <a:pt x="299" y="9663"/>
                  </a:cubicBezTo>
                  <a:cubicBezTo>
                    <a:pt x="245" y="9735"/>
                    <a:pt x="0" y="9984"/>
                    <a:pt x="178" y="9980"/>
                  </a:cubicBezTo>
                  <a:cubicBezTo>
                    <a:pt x="1769" y="9980"/>
                    <a:pt x="3360" y="9980"/>
                    <a:pt x="4951" y="9980"/>
                  </a:cubicBezTo>
                  <a:cubicBezTo>
                    <a:pt x="5042" y="9493"/>
                    <a:pt x="5459" y="9181"/>
                    <a:pt x="5790" y="8851"/>
                  </a:cubicBezTo>
                  <a:cubicBezTo>
                    <a:pt x="6226" y="8451"/>
                    <a:pt x="6691" y="8065"/>
                    <a:pt x="6999" y="7551"/>
                  </a:cubicBezTo>
                  <a:cubicBezTo>
                    <a:pt x="7211" y="7244"/>
                    <a:pt x="7441" y="6937"/>
                    <a:pt x="7544" y="6575"/>
                  </a:cubicBezTo>
                  <a:cubicBezTo>
                    <a:pt x="7564" y="6232"/>
                    <a:pt x="7502" y="5887"/>
                    <a:pt x="7392" y="5563"/>
                  </a:cubicBezTo>
                  <a:cubicBezTo>
                    <a:pt x="7196" y="5022"/>
                    <a:pt x="6698" y="4696"/>
                    <a:pt x="6283" y="4335"/>
                  </a:cubicBezTo>
                  <a:cubicBezTo>
                    <a:pt x="5953" y="4033"/>
                    <a:pt x="5801" y="3593"/>
                    <a:pt x="5623" y="3196"/>
                  </a:cubicBezTo>
                  <a:cubicBezTo>
                    <a:pt x="5545" y="2973"/>
                    <a:pt x="5532" y="2466"/>
                    <a:pt x="5590" y="2101"/>
                  </a:cubicBezTo>
                  <a:cubicBezTo>
                    <a:pt x="5626" y="1634"/>
                    <a:pt x="5857" y="1189"/>
                    <a:pt x="6213" y="884"/>
                  </a:cubicBezTo>
                  <a:cubicBezTo>
                    <a:pt x="6623" y="442"/>
                    <a:pt x="7201" y="237"/>
                    <a:pt x="7740" y="0"/>
                  </a:cubicBezTo>
                  <a:cubicBezTo>
                    <a:pt x="6852" y="0"/>
                    <a:pt x="5964" y="0"/>
                    <a:pt x="5075" y="0"/>
                  </a:cubicBezTo>
                  <a:close/>
                </a:path>
              </a:pathLst>
            </a:custGeom>
            <a:solidFill>
              <a:srgbClr val="AEFFFF"/>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89" name="Freeform 41"/>
            <p:cNvSpPr>
              <a:spLocks/>
            </p:cNvSpPr>
            <p:nvPr/>
          </p:nvSpPr>
          <p:spPr bwMode="auto">
            <a:xfrm>
              <a:off x="3173" y="1169"/>
              <a:ext cx="250" cy="105"/>
            </a:xfrm>
            <a:custGeom>
              <a:avLst/>
              <a:gdLst/>
              <a:ahLst/>
              <a:cxnLst>
                <a:cxn ang="0">
                  <a:pos x="0" y="464"/>
                </a:cxn>
                <a:cxn ang="0">
                  <a:pos x="693" y="234"/>
                </a:cxn>
                <a:cxn ang="0">
                  <a:pos x="1101" y="4"/>
                </a:cxn>
              </a:cxnLst>
              <a:rect l="0" t="0" r="r" b="b"/>
              <a:pathLst>
                <a:path w="1101" h="464">
                  <a:moveTo>
                    <a:pt x="0" y="464"/>
                  </a:moveTo>
                  <a:cubicBezTo>
                    <a:pt x="183" y="235"/>
                    <a:pt x="412" y="210"/>
                    <a:pt x="693" y="234"/>
                  </a:cubicBezTo>
                  <a:cubicBezTo>
                    <a:pt x="874" y="251"/>
                    <a:pt x="932" y="0"/>
                    <a:pt x="1101" y="4"/>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0" name="Freeform 42"/>
            <p:cNvSpPr>
              <a:spLocks/>
            </p:cNvSpPr>
            <p:nvPr/>
          </p:nvSpPr>
          <p:spPr bwMode="auto">
            <a:xfrm>
              <a:off x="2960" y="1423"/>
              <a:ext cx="101" cy="164"/>
            </a:xfrm>
            <a:custGeom>
              <a:avLst/>
              <a:gdLst/>
              <a:ahLst/>
              <a:cxnLst>
                <a:cxn ang="0">
                  <a:pos x="444" y="0"/>
                </a:cxn>
                <a:cxn ang="0">
                  <a:pos x="195" y="487"/>
                </a:cxn>
                <a:cxn ang="0">
                  <a:pos x="0" y="725"/>
                </a:cxn>
              </a:cxnLst>
              <a:rect l="0" t="0" r="r" b="b"/>
              <a:pathLst>
                <a:path w="444" h="725">
                  <a:moveTo>
                    <a:pt x="444" y="0"/>
                  </a:moveTo>
                  <a:cubicBezTo>
                    <a:pt x="167" y="61"/>
                    <a:pt x="143" y="258"/>
                    <a:pt x="195" y="487"/>
                  </a:cubicBezTo>
                  <a:cubicBezTo>
                    <a:pt x="191" y="618"/>
                    <a:pt x="111" y="707"/>
                    <a:pt x="0" y="725"/>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1" name="Freeform 43"/>
            <p:cNvSpPr>
              <a:spLocks/>
            </p:cNvSpPr>
            <p:nvPr/>
          </p:nvSpPr>
          <p:spPr bwMode="auto">
            <a:xfrm>
              <a:off x="3097" y="1832"/>
              <a:ext cx="157" cy="169"/>
            </a:xfrm>
            <a:custGeom>
              <a:avLst/>
              <a:gdLst/>
              <a:ahLst/>
              <a:cxnLst>
                <a:cxn ang="0">
                  <a:pos x="0" y="0"/>
                </a:cxn>
                <a:cxn ang="0">
                  <a:pos x="461" y="318"/>
                </a:cxn>
                <a:cxn ang="0">
                  <a:pos x="692" y="743"/>
                </a:cxn>
              </a:cxnLst>
              <a:rect l="0" t="0" r="r" b="b"/>
              <a:pathLst>
                <a:path w="692" h="743">
                  <a:moveTo>
                    <a:pt x="0" y="0"/>
                  </a:moveTo>
                  <a:cubicBezTo>
                    <a:pt x="60" y="256"/>
                    <a:pt x="196" y="218"/>
                    <a:pt x="461" y="318"/>
                  </a:cubicBezTo>
                  <a:cubicBezTo>
                    <a:pt x="630" y="368"/>
                    <a:pt x="636" y="583"/>
                    <a:pt x="692" y="743"/>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2" name="Freeform 44"/>
            <p:cNvSpPr>
              <a:spLocks/>
            </p:cNvSpPr>
            <p:nvPr/>
          </p:nvSpPr>
          <p:spPr bwMode="auto">
            <a:xfrm>
              <a:off x="3153" y="2787"/>
              <a:ext cx="182" cy="41"/>
            </a:xfrm>
            <a:custGeom>
              <a:avLst/>
              <a:gdLst/>
              <a:ahLst/>
              <a:cxnLst>
                <a:cxn ang="0">
                  <a:pos x="0" y="177"/>
                </a:cxn>
                <a:cxn ang="0">
                  <a:pos x="375" y="106"/>
                </a:cxn>
                <a:cxn ang="0">
                  <a:pos x="800" y="0"/>
                </a:cxn>
              </a:cxnLst>
              <a:rect l="0" t="0" r="r" b="b"/>
              <a:pathLst>
                <a:path w="800" h="177">
                  <a:moveTo>
                    <a:pt x="0" y="177"/>
                  </a:moveTo>
                  <a:cubicBezTo>
                    <a:pt x="123" y="142"/>
                    <a:pt x="239" y="166"/>
                    <a:pt x="375" y="106"/>
                  </a:cubicBezTo>
                  <a:cubicBezTo>
                    <a:pt x="511" y="36"/>
                    <a:pt x="650" y="14"/>
                    <a:pt x="800" y="0"/>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3" name="Freeform 45"/>
            <p:cNvSpPr>
              <a:spLocks/>
            </p:cNvSpPr>
            <p:nvPr/>
          </p:nvSpPr>
          <p:spPr bwMode="auto">
            <a:xfrm>
              <a:off x="2706" y="3100"/>
              <a:ext cx="310" cy="53"/>
            </a:xfrm>
            <a:custGeom>
              <a:avLst/>
              <a:gdLst/>
              <a:ahLst/>
              <a:cxnLst>
                <a:cxn ang="0">
                  <a:pos x="0" y="232"/>
                </a:cxn>
                <a:cxn ang="0">
                  <a:pos x="360" y="75"/>
                </a:cxn>
                <a:cxn ang="0">
                  <a:pos x="820" y="126"/>
                </a:cxn>
                <a:cxn ang="0">
                  <a:pos x="1367" y="2"/>
                </a:cxn>
              </a:cxnLst>
              <a:rect l="0" t="0" r="r" b="b"/>
              <a:pathLst>
                <a:path w="1367" h="232">
                  <a:moveTo>
                    <a:pt x="0" y="232"/>
                  </a:moveTo>
                  <a:cubicBezTo>
                    <a:pt x="84" y="100"/>
                    <a:pt x="210" y="72"/>
                    <a:pt x="360" y="75"/>
                  </a:cubicBezTo>
                  <a:cubicBezTo>
                    <a:pt x="471" y="64"/>
                    <a:pt x="663" y="128"/>
                    <a:pt x="820" y="126"/>
                  </a:cubicBezTo>
                  <a:cubicBezTo>
                    <a:pt x="983" y="115"/>
                    <a:pt x="1172" y="0"/>
                    <a:pt x="1367" y="2"/>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094" name="Freeform 46"/>
            <p:cNvSpPr>
              <a:spLocks/>
            </p:cNvSpPr>
            <p:nvPr/>
          </p:nvSpPr>
          <p:spPr bwMode="auto">
            <a:xfrm>
              <a:off x="3399" y="2342"/>
              <a:ext cx="136" cy="165"/>
            </a:xfrm>
            <a:custGeom>
              <a:avLst/>
              <a:gdLst/>
              <a:ahLst/>
              <a:cxnLst>
                <a:cxn ang="0">
                  <a:pos x="0" y="726"/>
                </a:cxn>
                <a:cxn ang="0">
                  <a:pos x="586" y="672"/>
                </a:cxn>
                <a:cxn ang="0">
                  <a:pos x="426" y="0"/>
                </a:cxn>
                <a:cxn ang="0">
                  <a:pos x="195" y="0"/>
                </a:cxn>
                <a:cxn ang="0">
                  <a:pos x="0" y="726"/>
                </a:cxn>
              </a:cxnLst>
              <a:rect l="0" t="0" r="r" b="b"/>
              <a:pathLst>
                <a:path w="599" h="726">
                  <a:moveTo>
                    <a:pt x="0" y="726"/>
                  </a:moveTo>
                  <a:cubicBezTo>
                    <a:pt x="195" y="708"/>
                    <a:pt x="391" y="690"/>
                    <a:pt x="586" y="672"/>
                  </a:cubicBezTo>
                  <a:cubicBezTo>
                    <a:pt x="599" y="114"/>
                    <a:pt x="395" y="123"/>
                    <a:pt x="426" y="0"/>
                  </a:cubicBezTo>
                  <a:cubicBezTo>
                    <a:pt x="349" y="0"/>
                    <a:pt x="272" y="0"/>
                    <a:pt x="195" y="0"/>
                  </a:cubicBezTo>
                  <a:cubicBezTo>
                    <a:pt x="255" y="118"/>
                    <a:pt x="4" y="104"/>
                    <a:pt x="0" y="726"/>
                  </a:cubicBezTo>
                  <a:close/>
                </a:path>
              </a:pathLst>
            </a:custGeom>
            <a:solidFill>
              <a:srgbClr val="FFFF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5" name="Freeform 47"/>
            <p:cNvSpPr>
              <a:spLocks/>
            </p:cNvSpPr>
            <p:nvPr/>
          </p:nvSpPr>
          <p:spPr bwMode="auto">
            <a:xfrm>
              <a:off x="3421" y="2249"/>
              <a:ext cx="91" cy="121"/>
            </a:xfrm>
            <a:custGeom>
              <a:avLst/>
              <a:gdLst/>
              <a:ahLst/>
              <a:cxnLst>
                <a:cxn ang="0">
                  <a:pos x="363" y="355"/>
                </a:cxn>
                <a:cxn ang="0">
                  <a:pos x="65" y="389"/>
                </a:cxn>
                <a:cxn ang="0">
                  <a:pos x="153" y="42"/>
                </a:cxn>
                <a:cxn ang="0">
                  <a:pos x="363" y="355"/>
                </a:cxn>
              </a:cxnLst>
              <a:rect l="0" t="0" r="r" b="b"/>
              <a:pathLst>
                <a:path w="399" h="531">
                  <a:moveTo>
                    <a:pt x="363" y="355"/>
                  </a:moveTo>
                  <a:cubicBezTo>
                    <a:pt x="337" y="500"/>
                    <a:pt x="139" y="531"/>
                    <a:pt x="65" y="389"/>
                  </a:cubicBezTo>
                  <a:cubicBezTo>
                    <a:pt x="0" y="223"/>
                    <a:pt x="23" y="96"/>
                    <a:pt x="153" y="42"/>
                  </a:cubicBezTo>
                  <a:cubicBezTo>
                    <a:pt x="341" y="0"/>
                    <a:pt x="399" y="202"/>
                    <a:pt x="363" y="355"/>
                  </a:cubicBezTo>
                  <a:close/>
                </a:path>
              </a:pathLst>
            </a:custGeom>
            <a:solidFill>
              <a:srgbClr val="BA753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6" name="Freeform 48"/>
            <p:cNvSpPr>
              <a:spLocks/>
            </p:cNvSpPr>
            <p:nvPr/>
          </p:nvSpPr>
          <p:spPr bwMode="auto">
            <a:xfrm>
              <a:off x="3256" y="2418"/>
              <a:ext cx="467" cy="222"/>
            </a:xfrm>
            <a:custGeom>
              <a:avLst/>
              <a:gdLst/>
              <a:ahLst/>
              <a:cxnLst>
                <a:cxn ang="0">
                  <a:pos x="1979" y="0"/>
                </a:cxn>
                <a:cxn ang="0">
                  <a:pos x="84" y="451"/>
                </a:cxn>
                <a:cxn ang="0">
                  <a:pos x="156" y="261"/>
                </a:cxn>
                <a:cxn ang="0">
                  <a:pos x="1979" y="0"/>
                </a:cxn>
              </a:cxnLst>
              <a:rect l="0" t="0" r="r" b="b"/>
              <a:pathLst>
                <a:path w="2058" h="976">
                  <a:moveTo>
                    <a:pt x="1979" y="0"/>
                  </a:moveTo>
                  <a:cubicBezTo>
                    <a:pt x="2058" y="950"/>
                    <a:pt x="189" y="976"/>
                    <a:pt x="84" y="451"/>
                  </a:cubicBezTo>
                  <a:cubicBezTo>
                    <a:pt x="80" y="384"/>
                    <a:pt x="0" y="252"/>
                    <a:pt x="156" y="261"/>
                  </a:cubicBezTo>
                  <a:cubicBezTo>
                    <a:pt x="771" y="246"/>
                    <a:pt x="1398" y="209"/>
                    <a:pt x="1979" y="0"/>
                  </a:cubicBezTo>
                  <a:close/>
                </a:path>
              </a:pathLst>
            </a:cu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7" name="Freeform 49"/>
            <p:cNvSpPr>
              <a:spLocks/>
            </p:cNvSpPr>
            <p:nvPr/>
          </p:nvSpPr>
          <p:spPr bwMode="auto">
            <a:xfrm>
              <a:off x="3430" y="2459"/>
              <a:ext cx="54" cy="260"/>
            </a:xfrm>
            <a:custGeom>
              <a:avLst/>
              <a:gdLst/>
              <a:ahLst/>
              <a:cxnLst>
                <a:cxn ang="0">
                  <a:pos x="184" y="0"/>
                </a:cxn>
                <a:cxn ang="0">
                  <a:pos x="59" y="8"/>
                </a:cxn>
                <a:cxn ang="0">
                  <a:pos x="59" y="880"/>
                </a:cxn>
                <a:cxn ang="0">
                  <a:pos x="77" y="1147"/>
                </a:cxn>
                <a:cxn ang="0">
                  <a:pos x="166" y="1147"/>
                </a:cxn>
                <a:cxn ang="0">
                  <a:pos x="184" y="874"/>
                </a:cxn>
                <a:cxn ang="0">
                  <a:pos x="184" y="0"/>
                </a:cxn>
              </a:cxnLst>
              <a:rect l="0" t="0" r="r" b="b"/>
              <a:pathLst>
                <a:path w="238" h="1147">
                  <a:moveTo>
                    <a:pt x="184" y="0"/>
                  </a:moveTo>
                  <a:lnTo>
                    <a:pt x="59" y="8"/>
                  </a:lnTo>
                  <a:lnTo>
                    <a:pt x="59" y="880"/>
                  </a:lnTo>
                  <a:cubicBezTo>
                    <a:pt x="13" y="970"/>
                    <a:pt x="0" y="1064"/>
                    <a:pt x="77" y="1147"/>
                  </a:cubicBezTo>
                  <a:cubicBezTo>
                    <a:pt x="106" y="1147"/>
                    <a:pt x="136" y="1147"/>
                    <a:pt x="166" y="1147"/>
                  </a:cubicBezTo>
                  <a:cubicBezTo>
                    <a:pt x="232" y="1060"/>
                    <a:pt x="238" y="965"/>
                    <a:pt x="184" y="874"/>
                  </a:cubicBezTo>
                  <a:lnTo>
                    <a:pt x="184" y="0"/>
                  </a:lnTo>
                  <a:close/>
                </a:path>
              </a:pathLst>
            </a:custGeom>
            <a:solidFill>
              <a:srgbClr val="D98C18"/>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8" name="Rectangle 50"/>
            <p:cNvSpPr>
              <a:spLocks noChangeArrowheads="1"/>
            </p:cNvSpPr>
            <p:nvPr/>
          </p:nvSpPr>
          <p:spPr bwMode="auto">
            <a:xfrm>
              <a:off x="3516" y="1595"/>
              <a:ext cx="48" cy="165"/>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99" name="Freeform 51"/>
            <p:cNvSpPr>
              <a:spLocks/>
            </p:cNvSpPr>
            <p:nvPr/>
          </p:nvSpPr>
          <p:spPr bwMode="auto">
            <a:xfrm>
              <a:off x="3466" y="1225"/>
              <a:ext cx="160" cy="370"/>
            </a:xfrm>
            <a:custGeom>
              <a:avLst/>
              <a:gdLst/>
              <a:ahLst/>
              <a:cxnLst>
                <a:cxn ang="0">
                  <a:pos x="220" y="1632"/>
                </a:cxn>
                <a:cxn ang="0">
                  <a:pos x="193" y="209"/>
                </a:cxn>
                <a:cxn ang="0">
                  <a:pos x="265" y="102"/>
                </a:cxn>
                <a:cxn ang="0">
                  <a:pos x="415" y="1632"/>
                </a:cxn>
                <a:cxn ang="0">
                  <a:pos x="220" y="1632"/>
                </a:cxn>
              </a:cxnLst>
              <a:rect l="0" t="0" r="r" b="b"/>
              <a:pathLst>
                <a:path w="706" h="1632">
                  <a:moveTo>
                    <a:pt x="220" y="1632"/>
                  </a:moveTo>
                  <a:cubicBezTo>
                    <a:pt x="0" y="1174"/>
                    <a:pt x="61" y="682"/>
                    <a:pt x="193" y="209"/>
                  </a:cubicBezTo>
                  <a:cubicBezTo>
                    <a:pt x="210" y="156"/>
                    <a:pt x="198" y="0"/>
                    <a:pt x="265" y="102"/>
                  </a:cubicBezTo>
                  <a:cubicBezTo>
                    <a:pt x="706" y="495"/>
                    <a:pt x="663" y="1144"/>
                    <a:pt x="415" y="1632"/>
                  </a:cubicBezTo>
                  <a:cubicBezTo>
                    <a:pt x="350" y="1632"/>
                    <a:pt x="285" y="1632"/>
                    <a:pt x="220" y="1632"/>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00" name="Line 52"/>
            <p:cNvSpPr>
              <a:spLocks noChangeShapeType="1"/>
            </p:cNvSpPr>
            <p:nvPr/>
          </p:nvSpPr>
          <p:spPr bwMode="auto">
            <a:xfrm>
              <a:off x="3400" y="1675"/>
              <a:ext cx="1" cy="20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1" name="Line 53"/>
            <p:cNvSpPr>
              <a:spLocks noChangeShapeType="1"/>
            </p:cNvSpPr>
            <p:nvPr/>
          </p:nvSpPr>
          <p:spPr bwMode="auto">
            <a:xfrm>
              <a:off x="3516" y="1824"/>
              <a:ext cx="1" cy="20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2" name="Line 54"/>
            <p:cNvSpPr>
              <a:spLocks noChangeShapeType="1"/>
            </p:cNvSpPr>
            <p:nvPr/>
          </p:nvSpPr>
          <p:spPr bwMode="auto">
            <a:xfrm>
              <a:off x="3641" y="1953"/>
              <a:ext cx="1" cy="180"/>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3" name="Line 55"/>
            <p:cNvSpPr>
              <a:spLocks noChangeShapeType="1"/>
            </p:cNvSpPr>
            <p:nvPr/>
          </p:nvSpPr>
          <p:spPr bwMode="auto">
            <a:xfrm>
              <a:off x="3748" y="2083"/>
              <a:ext cx="1" cy="219"/>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4" name="Line 56"/>
            <p:cNvSpPr>
              <a:spLocks noChangeShapeType="1"/>
            </p:cNvSpPr>
            <p:nvPr/>
          </p:nvSpPr>
          <p:spPr bwMode="auto">
            <a:xfrm>
              <a:off x="3056" y="2519"/>
              <a:ext cx="1" cy="164"/>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5" name="Line 57"/>
            <p:cNvSpPr>
              <a:spLocks noChangeShapeType="1"/>
            </p:cNvSpPr>
            <p:nvPr/>
          </p:nvSpPr>
          <p:spPr bwMode="auto">
            <a:xfrm>
              <a:off x="2912" y="2615"/>
              <a:ext cx="1" cy="18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6" name="Line 58"/>
            <p:cNvSpPr>
              <a:spLocks noChangeShapeType="1"/>
            </p:cNvSpPr>
            <p:nvPr/>
          </p:nvSpPr>
          <p:spPr bwMode="auto">
            <a:xfrm>
              <a:off x="2726" y="2711"/>
              <a:ext cx="1" cy="193"/>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7" name="Line 59"/>
            <p:cNvSpPr>
              <a:spLocks noChangeShapeType="1"/>
            </p:cNvSpPr>
            <p:nvPr/>
          </p:nvSpPr>
          <p:spPr bwMode="auto">
            <a:xfrm>
              <a:off x="2545" y="2796"/>
              <a:ext cx="1" cy="196"/>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8" name="Line 60"/>
            <p:cNvSpPr>
              <a:spLocks noChangeShapeType="1"/>
            </p:cNvSpPr>
            <p:nvPr/>
          </p:nvSpPr>
          <p:spPr bwMode="auto">
            <a:xfrm>
              <a:off x="2355" y="2888"/>
              <a:ext cx="1" cy="204"/>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09" name="Line 61"/>
            <p:cNvSpPr>
              <a:spLocks noChangeShapeType="1"/>
            </p:cNvSpPr>
            <p:nvPr/>
          </p:nvSpPr>
          <p:spPr bwMode="auto">
            <a:xfrm>
              <a:off x="2182" y="2972"/>
              <a:ext cx="1" cy="209"/>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0" name="Line 62"/>
            <p:cNvSpPr>
              <a:spLocks noChangeShapeType="1"/>
            </p:cNvSpPr>
            <p:nvPr/>
          </p:nvSpPr>
          <p:spPr bwMode="auto">
            <a:xfrm flipH="1">
              <a:off x="2001" y="3081"/>
              <a:ext cx="4" cy="208"/>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2111" name="Rectangle 63"/>
            <p:cNvSpPr>
              <a:spLocks noChangeArrowheads="1"/>
            </p:cNvSpPr>
            <p:nvPr/>
          </p:nvSpPr>
          <p:spPr bwMode="auto">
            <a:xfrm>
              <a:off x="3685" y="1816"/>
              <a:ext cx="48" cy="161"/>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2" name="Freeform 64"/>
            <p:cNvSpPr>
              <a:spLocks/>
            </p:cNvSpPr>
            <p:nvPr/>
          </p:nvSpPr>
          <p:spPr bwMode="auto">
            <a:xfrm>
              <a:off x="3637" y="1455"/>
              <a:ext cx="159" cy="361"/>
            </a:xfrm>
            <a:custGeom>
              <a:avLst/>
              <a:gdLst/>
              <a:ahLst/>
              <a:cxnLst>
                <a:cxn ang="0">
                  <a:pos x="211" y="1593"/>
                </a:cxn>
                <a:cxn ang="0">
                  <a:pos x="34" y="615"/>
                </a:cxn>
                <a:cxn ang="0">
                  <a:pos x="211" y="0"/>
                </a:cxn>
                <a:cxn ang="0">
                  <a:pos x="406" y="1593"/>
                </a:cxn>
                <a:cxn ang="0">
                  <a:pos x="211" y="1593"/>
                </a:cxn>
              </a:cxnLst>
              <a:rect l="0" t="0" r="r" b="b"/>
              <a:pathLst>
                <a:path w="701" h="1593">
                  <a:moveTo>
                    <a:pt x="211" y="1593"/>
                  </a:moveTo>
                  <a:cubicBezTo>
                    <a:pt x="63" y="1264"/>
                    <a:pt x="0" y="900"/>
                    <a:pt x="34" y="615"/>
                  </a:cubicBezTo>
                  <a:cubicBezTo>
                    <a:pt x="42" y="397"/>
                    <a:pt x="216" y="272"/>
                    <a:pt x="211" y="0"/>
                  </a:cubicBezTo>
                  <a:cubicBezTo>
                    <a:pt x="701" y="508"/>
                    <a:pt x="624" y="1006"/>
                    <a:pt x="406" y="1593"/>
                  </a:cubicBezTo>
                  <a:cubicBezTo>
                    <a:pt x="341" y="1593"/>
                    <a:pt x="276" y="1593"/>
                    <a:pt x="211" y="1593"/>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3" name="Rectangle 65"/>
            <p:cNvSpPr>
              <a:spLocks noChangeArrowheads="1"/>
            </p:cNvSpPr>
            <p:nvPr/>
          </p:nvSpPr>
          <p:spPr bwMode="auto">
            <a:xfrm>
              <a:off x="2928" y="2378"/>
              <a:ext cx="44" cy="165"/>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4" name="Freeform 66"/>
            <p:cNvSpPr>
              <a:spLocks/>
            </p:cNvSpPr>
            <p:nvPr/>
          </p:nvSpPr>
          <p:spPr bwMode="auto">
            <a:xfrm>
              <a:off x="2874" y="2023"/>
              <a:ext cx="168" cy="362"/>
            </a:xfrm>
            <a:custGeom>
              <a:avLst/>
              <a:gdLst/>
              <a:ahLst/>
              <a:cxnLst>
                <a:cxn ang="0">
                  <a:pos x="237" y="1566"/>
                </a:cxn>
                <a:cxn ang="0">
                  <a:pos x="60" y="579"/>
                </a:cxn>
                <a:cxn ang="0">
                  <a:pos x="238" y="0"/>
                </a:cxn>
                <a:cxn ang="0">
                  <a:pos x="435" y="1532"/>
                </a:cxn>
                <a:cxn ang="0">
                  <a:pos x="248" y="1566"/>
                </a:cxn>
                <a:cxn ang="0">
                  <a:pos x="237" y="1566"/>
                </a:cxn>
                <a:cxn ang="0">
                  <a:pos x="237" y="1566"/>
                </a:cxn>
              </a:cxnLst>
              <a:rect l="0" t="0" r="r" b="b"/>
              <a:pathLst>
                <a:path w="740" h="1599">
                  <a:moveTo>
                    <a:pt x="237" y="1566"/>
                  </a:moveTo>
                  <a:cubicBezTo>
                    <a:pt x="78" y="1253"/>
                    <a:pt x="0" y="895"/>
                    <a:pt x="60" y="579"/>
                  </a:cubicBezTo>
                  <a:cubicBezTo>
                    <a:pt x="108" y="381"/>
                    <a:pt x="182" y="195"/>
                    <a:pt x="238" y="0"/>
                  </a:cubicBezTo>
                  <a:cubicBezTo>
                    <a:pt x="626" y="365"/>
                    <a:pt x="740" y="1071"/>
                    <a:pt x="435" y="1532"/>
                  </a:cubicBezTo>
                  <a:cubicBezTo>
                    <a:pt x="403" y="1599"/>
                    <a:pt x="309" y="1552"/>
                    <a:pt x="248" y="1566"/>
                  </a:cubicBezTo>
                  <a:lnTo>
                    <a:pt x="237" y="1566"/>
                  </a:lnTo>
                  <a:lnTo>
                    <a:pt x="237" y="1566"/>
                  </a:ln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5" name="Rectangle 67"/>
            <p:cNvSpPr>
              <a:spLocks noChangeArrowheads="1"/>
            </p:cNvSpPr>
            <p:nvPr/>
          </p:nvSpPr>
          <p:spPr bwMode="auto">
            <a:xfrm>
              <a:off x="2678" y="2507"/>
              <a:ext cx="44" cy="164"/>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6" name="Freeform 68"/>
            <p:cNvSpPr>
              <a:spLocks/>
            </p:cNvSpPr>
            <p:nvPr/>
          </p:nvSpPr>
          <p:spPr bwMode="auto">
            <a:xfrm>
              <a:off x="2619" y="2147"/>
              <a:ext cx="184" cy="360"/>
            </a:xfrm>
            <a:custGeom>
              <a:avLst/>
              <a:gdLst/>
              <a:ahLst/>
              <a:cxnLst>
                <a:cxn ang="0">
                  <a:pos x="259" y="1585"/>
                </a:cxn>
                <a:cxn ang="0">
                  <a:pos x="88" y="554"/>
                </a:cxn>
                <a:cxn ang="0">
                  <a:pos x="260" y="0"/>
                </a:cxn>
                <a:cxn ang="0">
                  <a:pos x="437" y="1585"/>
                </a:cxn>
                <a:cxn ang="0">
                  <a:pos x="259" y="1585"/>
                </a:cxn>
              </a:cxnLst>
              <a:rect l="0" t="0" r="r" b="b"/>
              <a:pathLst>
                <a:path w="812" h="1585">
                  <a:moveTo>
                    <a:pt x="259" y="1585"/>
                  </a:moveTo>
                  <a:cubicBezTo>
                    <a:pt x="112" y="1264"/>
                    <a:pt x="0" y="977"/>
                    <a:pt x="88" y="554"/>
                  </a:cubicBezTo>
                  <a:cubicBezTo>
                    <a:pt x="133" y="369"/>
                    <a:pt x="220" y="193"/>
                    <a:pt x="260" y="0"/>
                  </a:cubicBezTo>
                  <a:cubicBezTo>
                    <a:pt x="639" y="218"/>
                    <a:pt x="812" y="1475"/>
                    <a:pt x="437" y="1585"/>
                  </a:cubicBezTo>
                  <a:cubicBezTo>
                    <a:pt x="400" y="1585"/>
                    <a:pt x="296" y="1585"/>
                    <a:pt x="259" y="1585"/>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7" name="Rectangle 69"/>
            <p:cNvSpPr>
              <a:spLocks noChangeArrowheads="1"/>
            </p:cNvSpPr>
            <p:nvPr/>
          </p:nvSpPr>
          <p:spPr bwMode="auto">
            <a:xfrm>
              <a:off x="2387" y="2652"/>
              <a:ext cx="49" cy="160"/>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18" name="Freeform 70"/>
            <p:cNvSpPr>
              <a:spLocks/>
            </p:cNvSpPr>
            <p:nvPr/>
          </p:nvSpPr>
          <p:spPr bwMode="auto">
            <a:xfrm>
              <a:off x="2342" y="2290"/>
              <a:ext cx="155" cy="368"/>
            </a:xfrm>
            <a:custGeom>
              <a:avLst/>
              <a:gdLst/>
              <a:ahLst/>
              <a:cxnLst>
                <a:cxn ang="0">
                  <a:pos x="199" y="1592"/>
                </a:cxn>
                <a:cxn ang="0">
                  <a:pos x="45" y="561"/>
                </a:cxn>
                <a:cxn ang="0">
                  <a:pos x="199" y="0"/>
                </a:cxn>
                <a:cxn ang="0">
                  <a:pos x="401" y="1576"/>
                </a:cxn>
                <a:cxn ang="0">
                  <a:pos x="208" y="1592"/>
                </a:cxn>
                <a:cxn ang="0">
                  <a:pos x="199" y="1592"/>
                </a:cxn>
              </a:cxnLst>
              <a:rect l="0" t="0" r="r" b="b"/>
              <a:pathLst>
                <a:path w="683" h="1620">
                  <a:moveTo>
                    <a:pt x="199" y="1592"/>
                  </a:moveTo>
                  <a:cubicBezTo>
                    <a:pt x="42" y="1376"/>
                    <a:pt x="0" y="939"/>
                    <a:pt x="45" y="561"/>
                  </a:cubicBezTo>
                  <a:cubicBezTo>
                    <a:pt x="90" y="346"/>
                    <a:pt x="162" y="192"/>
                    <a:pt x="199" y="0"/>
                  </a:cubicBezTo>
                  <a:cubicBezTo>
                    <a:pt x="660" y="398"/>
                    <a:pt x="683" y="1061"/>
                    <a:pt x="401" y="1576"/>
                  </a:cubicBezTo>
                  <a:cubicBezTo>
                    <a:pt x="345" y="1620"/>
                    <a:pt x="271" y="1577"/>
                    <a:pt x="208" y="1592"/>
                  </a:cubicBezTo>
                  <a:cubicBezTo>
                    <a:pt x="205" y="1592"/>
                    <a:pt x="202" y="1592"/>
                    <a:pt x="199" y="1592"/>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85" name="ZoneTexte 84"/>
          <p:cNvSpPr txBox="1"/>
          <p:nvPr/>
        </p:nvSpPr>
        <p:spPr>
          <a:xfrm>
            <a:off x="571472" y="5643578"/>
            <a:ext cx="4643470" cy="461665"/>
          </a:xfrm>
          <a:prstGeom prst="rect">
            <a:avLst/>
          </a:prstGeom>
          <a:noFill/>
        </p:spPr>
        <p:txBody>
          <a:bodyPr wrap="square" rtlCol="0">
            <a:spAutoFit/>
          </a:bodyPr>
          <a:lstStyle/>
          <a:p>
            <a:r>
              <a:rPr lang="fr-FR" sz="2400" dirty="0" smtClean="0">
                <a:solidFill>
                  <a:schemeClr val="bg1"/>
                </a:solidFill>
              </a:rPr>
              <a:t>Pars-tu vers la rivière ?</a:t>
            </a:r>
            <a:endParaRPr lang="fr-FR" sz="2400" dirty="0">
              <a:solidFill>
                <a:schemeClr val="bg1"/>
              </a:solidFill>
            </a:endParaRPr>
          </a:p>
        </p:txBody>
      </p:sp>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3" action="ppaction://hlinksldjump" highlightClick="1">
              <a:snd r:embed="rId4" name="rivière 2.wav"/>
            </a:hlinkClick>
          </p:cNvPr>
          <p:cNvSpPr/>
          <p:nvPr/>
        </p:nvSpPr>
        <p:spPr>
          <a:xfrm>
            <a:off x="5072066"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rId5" action="ppaction://hlinksldjump" highlightClick="1">
              <a:snd r:embed="rId6" name="arbre qui grince.wav"/>
            </a:hlinkClick>
          </p:cNvPr>
          <p:cNvSpPr/>
          <p:nvPr/>
        </p:nvSpPr>
        <p:spPr>
          <a:xfrm>
            <a:off x="5143504" y="242886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3286116" y="285728"/>
            <a:ext cx="5857884" cy="1938992"/>
          </a:xfrm>
          <a:prstGeom prst="rect">
            <a:avLst/>
          </a:prstGeom>
          <a:noFill/>
        </p:spPr>
        <p:txBody>
          <a:bodyPr wrap="square" rtlCol="0">
            <a:spAutoFit/>
          </a:bodyPr>
          <a:lstStyle/>
          <a:p>
            <a:pPr algn="ctr"/>
            <a:r>
              <a:rPr lang="fr-FR" sz="2400" dirty="0" smtClean="0">
                <a:solidFill>
                  <a:schemeClr val="bg1"/>
                </a:solidFill>
              </a:rPr>
              <a:t>Tu arrives en courant près de la rivière. Tu vois deux cow-boys, des méchants bandits, qui sont en train de capturer </a:t>
            </a:r>
            <a:r>
              <a:rPr lang="fr-FR" sz="2400" dirty="0" err="1" smtClean="0">
                <a:solidFill>
                  <a:schemeClr val="bg1"/>
                </a:solidFill>
              </a:rPr>
              <a:t>Kalija</a:t>
            </a:r>
            <a:r>
              <a:rPr lang="fr-FR" sz="2400" dirty="0" smtClean="0">
                <a:solidFill>
                  <a:schemeClr val="bg1"/>
                </a:solidFill>
              </a:rPr>
              <a:t>, ta copine indienne. Les bandits t’ont entendu arriver et te voient.</a:t>
            </a:r>
            <a:endParaRPr lang="fr-FR" sz="2400" dirty="0">
              <a:solidFill>
                <a:schemeClr val="bg1"/>
              </a:solidFill>
            </a:endParaRPr>
          </a:p>
        </p:txBody>
      </p:sp>
      <p:sp>
        <p:nvSpPr>
          <p:cNvPr id="3" name="ZoneTexte 2"/>
          <p:cNvSpPr txBox="1"/>
          <p:nvPr/>
        </p:nvSpPr>
        <p:spPr>
          <a:xfrm>
            <a:off x="571472" y="3286124"/>
            <a:ext cx="4643470" cy="830997"/>
          </a:xfrm>
          <a:prstGeom prst="rect">
            <a:avLst/>
          </a:prstGeom>
          <a:noFill/>
        </p:spPr>
        <p:txBody>
          <a:bodyPr wrap="square" rtlCol="0">
            <a:spAutoFit/>
          </a:bodyPr>
          <a:lstStyle/>
          <a:p>
            <a:pPr algn="ctr"/>
            <a:r>
              <a:rPr lang="fr-FR" sz="2400" dirty="0" smtClean="0">
                <a:solidFill>
                  <a:schemeClr val="bg1"/>
                </a:solidFill>
              </a:rPr>
              <a:t>Est-ce que tu décides d’attaquer les bandits?</a:t>
            </a:r>
            <a:endParaRPr lang="fr-FR" sz="2400" dirty="0">
              <a:solidFill>
                <a:schemeClr val="bg1"/>
              </a:solidFill>
            </a:endParaRPr>
          </a:p>
        </p:txBody>
      </p:sp>
      <p:sp>
        <p:nvSpPr>
          <p:cNvPr id="4" name="ZoneTexte 3"/>
          <p:cNvSpPr txBox="1"/>
          <p:nvPr/>
        </p:nvSpPr>
        <p:spPr>
          <a:xfrm>
            <a:off x="428596" y="5429264"/>
            <a:ext cx="4643470" cy="830997"/>
          </a:xfrm>
          <a:prstGeom prst="rect">
            <a:avLst/>
          </a:prstGeom>
          <a:noFill/>
        </p:spPr>
        <p:txBody>
          <a:bodyPr wrap="square" rtlCol="0">
            <a:spAutoFit/>
          </a:bodyPr>
          <a:lstStyle/>
          <a:p>
            <a:pPr algn="ctr"/>
            <a:r>
              <a:rPr lang="fr-FR" sz="2400" dirty="0" smtClean="0">
                <a:solidFill>
                  <a:schemeClr val="bg1"/>
                </a:solidFill>
              </a:rPr>
              <a:t>Est-ce que tu essaies de discuter avec eux?</a:t>
            </a:r>
            <a:endParaRPr lang="fr-FR" sz="2400" dirty="0">
              <a:solidFill>
                <a:schemeClr val="bg1"/>
              </a:solidFill>
            </a:endParaRPr>
          </a:p>
        </p:txBody>
      </p:sp>
      <p:sp>
        <p:nvSpPr>
          <p:cNvPr id="5" name="ZoneTexte 4"/>
          <p:cNvSpPr txBox="1"/>
          <p:nvPr/>
        </p:nvSpPr>
        <p:spPr>
          <a:xfrm>
            <a:off x="2357422" y="4786322"/>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descr="cow_boy035.gif"/>
          <p:cNvPicPr>
            <a:picLocks noChangeAspect="1"/>
          </p:cNvPicPr>
          <p:nvPr/>
        </p:nvPicPr>
        <p:blipFill>
          <a:blip r:embed="rId2" cstate="print"/>
          <a:stretch>
            <a:fillRect/>
          </a:stretch>
        </p:blipFill>
        <p:spPr>
          <a:xfrm>
            <a:off x="1785918" y="500042"/>
            <a:ext cx="1500198" cy="1462693"/>
          </a:xfrm>
          <a:prstGeom prst="rect">
            <a:avLst/>
          </a:prstGeom>
        </p:spPr>
      </p:pic>
      <p:pic>
        <p:nvPicPr>
          <p:cNvPr id="20" name="Image 19" descr="cow_boy037.gif"/>
          <p:cNvPicPr>
            <a:picLocks noChangeAspect="1"/>
          </p:cNvPicPr>
          <p:nvPr/>
        </p:nvPicPr>
        <p:blipFill>
          <a:blip r:embed="rId3" cstate="print"/>
          <a:stretch>
            <a:fillRect/>
          </a:stretch>
        </p:blipFill>
        <p:spPr>
          <a:xfrm>
            <a:off x="357158" y="571480"/>
            <a:ext cx="1357314" cy="1357314"/>
          </a:xfrm>
          <a:prstGeom prst="rect">
            <a:avLst/>
          </a:prstGeom>
        </p:spPr>
      </p:pic>
      <p:pic>
        <p:nvPicPr>
          <p:cNvPr id="21" name="Image 20" descr="C_attaquer_h.emf"/>
          <p:cNvPicPr>
            <a:picLocks noChangeAspect="1"/>
          </p:cNvPicPr>
          <p:nvPr/>
        </p:nvPicPr>
        <p:blipFill>
          <a:blip r:embed="rId4" cstate="print"/>
          <a:stretch>
            <a:fillRect/>
          </a:stretch>
        </p:blipFill>
        <p:spPr>
          <a:xfrm>
            <a:off x="6286512" y="2928934"/>
            <a:ext cx="1366478" cy="1114310"/>
          </a:xfrm>
          <a:prstGeom prst="rect">
            <a:avLst/>
          </a:prstGeom>
        </p:spPr>
      </p:pic>
      <p:pic>
        <p:nvPicPr>
          <p:cNvPr id="22" name="Image 21" descr="C_parler_h.emf"/>
          <p:cNvPicPr>
            <a:picLocks noChangeAspect="1"/>
          </p:cNvPicPr>
          <p:nvPr/>
        </p:nvPicPr>
        <p:blipFill>
          <a:blip r:embed="rId5" cstate="print"/>
          <a:stretch>
            <a:fillRect/>
          </a:stretch>
        </p:blipFill>
        <p:spPr>
          <a:xfrm>
            <a:off x="6072198" y="5143512"/>
            <a:ext cx="1554545" cy="1329141"/>
          </a:xfrm>
          <a:prstGeom prst="rect">
            <a:avLst/>
          </a:prstGeom>
        </p:spPr>
      </p:pic>
      <p:sp>
        <p:nvSpPr>
          <p:cNvPr id="17" name="Rectangle à coins arrondis 16">
            <a:hlinkClick r:id="" action="ppaction://hlinkshowjump?jump=nextslide" highlightClick="1"/>
          </p:cNvPr>
          <p:cNvSpPr/>
          <p:nvPr/>
        </p:nvSpPr>
        <p:spPr>
          <a:xfrm>
            <a:off x="8501090" y="207167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6" action="ppaction://hlinksldjump" highlightClick="1">
              <a:snd r:embed="rId7" name="Hey.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à coins arrondis 22">
            <a:hlinkClick r:id="rId8" action="ppaction://hlinksldjump" highlightClick="1">
              <a:snd r:embed="rId9" name="cri garçon.wav"/>
            </a:hlinkClick>
          </p:cNvPr>
          <p:cNvSpPr/>
          <p:nvPr/>
        </p:nvSpPr>
        <p:spPr>
          <a:xfrm>
            <a:off x="5357818" y="2428868"/>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71472" y="1928802"/>
            <a:ext cx="2643206" cy="738664"/>
          </a:xfrm>
          <a:prstGeom prst="rect">
            <a:avLst/>
          </a:prstGeom>
          <a:noFill/>
        </p:spPr>
        <p:txBody>
          <a:bodyPr wrap="square" rtlCol="0">
            <a:spAutoFit/>
          </a:bodyPr>
          <a:lstStyle/>
          <a:p>
            <a:pPr algn="ctr"/>
            <a:r>
              <a:rPr lang="fr-FR" dirty="0" smtClean="0"/>
              <a:t>Les bandits: </a:t>
            </a:r>
          </a:p>
          <a:p>
            <a:pPr algn="ctr"/>
            <a:r>
              <a:rPr lang="fr-FR" sz="2400" dirty="0" smtClean="0"/>
              <a:t>3 points de vie</a:t>
            </a:r>
            <a:endParaRPr lang="fr-FR" sz="2400" dirty="0"/>
          </a:p>
        </p:txBody>
      </p:sp>
      <p:pic>
        <p:nvPicPr>
          <p:cNvPr id="22" name="Image 21" descr="de008.gif"/>
          <p:cNvPicPr>
            <a:picLocks noChangeAspect="1"/>
          </p:cNvPicPr>
          <p:nvPr/>
        </p:nvPicPr>
        <p:blipFill>
          <a:blip r:embed="rId2" cstate="print"/>
          <a:stretch>
            <a:fillRect/>
          </a:stretch>
        </p:blipFill>
        <p:spPr>
          <a:xfrm>
            <a:off x="6429388" y="2500306"/>
            <a:ext cx="885825" cy="904875"/>
          </a:xfrm>
          <a:prstGeom prst="rect">
            <a:avLst/>
          </a:prstGeom>
        </p:spPr>
      </p:pic>
      <p:sp>
        <p:nvSpPr>
          <p:cNvPr id="23" name="ZoneTexte 22"/>
          <p:cNvSpPr txBox="1"/>
          <p:nvPr/>
        </p:nvSpPr>
        <p:spPr>
          <a:xfrm>
            <a:off x="5786446" y="3643314"/>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16" name="ZoneTexte 15"/>
          <p:cNvSpPr txBox="1"/>
          <p:nvPr/>
        </p:nvSpPr>
        <p:spPr>
          <a:xfrm>
            <a:off x="3786182" y="500042"/>
            <a:ext cx="5000660" cy="1938992"/>
          </a:xfrm>
          <a:prstGeom prst="rect">
            <a:avLst/>
          </a:prstGeom>
          <a:noFill/>
        </p:spPr>
        <p:txBody>
          <a:bodyPr wrap="square" rtlCol="0">
            <a:spAutoFit/>
          </a:bodyPr>
          <a:lstStyle/>
          <a:p>
            <a:pPr algn="ctr"/>
            <a:r>
              <a:rPr lang="fr-FR" sz="2400" dirty="0" smtClean="0">
                <a:solidFill>
                  <a:schemeClr val="bg1"/>
                </a:solidFill>
              </a:rPr>
              <a:t>Comme tu n’étais pas caché, tu  ne peux pas attaquer les bandits par surprise pendant qu’ils ont le dos tourné. Alors, tu pousses un cri et tu les attaques!</a:t>
            </a:r>
            <a:endParaRPr lang="fr-FR" sz="2400" dirty="0">
              <a:solidFill>
                <a:schemeClr val="bg1"/>
              </a:solidFill>
            </a:endParaRPr>
          </a:p>
        </p:txBody>
      </p:sp>
      <p:sp>
        <p:nvSpPr>
          <p:cNvPr id="19" name="ZoneTexte 18"/>
          <p:cNvSpPr txBox="1"/>
          <p:nvPr/>
        </p:nvSpPr>
        <p:spPr>
          <a:xfrm>
            <a:off x="214282" y="2928934"/>
            <a:ext cx="5000660" cy="3785652"/>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les bandits.</a:t>
            </a:r>
          </a:p>
          <a:p>
            <a:pPr algn="ctr"/>
            <a:r>
              <a:rPr lang="fr-FR" sz="2400" dirty="0" smtClean="0">
                <a:solidFill>
                  <a:schemeClr val="bg1"/>
                </a:solidFill>
              </a:rPr>
              <a:t>Si tu fais plus qu’eux, ils perdent 1 point. </a:t>
            </a:r>
          </a:p>
          <a:p>
            <a:pPr algn="ctr"/>
            <a:r>
              <a:rPr lang="fr-FR" sz="2400" dirty="0" smtClean="0">
                <a:solidFill>
                  <a:schemeClr val="bg1"/>
                </a:solidFill>
              </a:rPr>
              <a:t>S’ ils font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pic>
        <p:nvPicPr>
          <p:cNvPr id="13" name="Image 12" descr="cow_boy035.gif"/>
          <p:cNvPicPr>
            <a:picLocks noChangeAspect="1"/>
          </p:cNvPicPr>
          <p:nvPr/>
        </p:nvPicPr>
        <p:blipFill>
          <a:blip r:embed="rId3" cstate="print"/>
          <a:stretch>
            <a:fillRect/>
          </a:stretch>
        </p:blipFill>
        <p:spPr>
          <a:xfrm>
            <a:off x="1785918" y="500042"/>
            <a:ext cx="1500198" cy="1462693"/>
          </a:xfrm>
          <a:prstGeom prst="rect">
            <a:avLst/>
          </a:prstGeom>
        </p:spPr>
      </p:pic>
      <p:pic>
        <p:nvPicPr>
          <p:cNvPr id="14" name="Image 13" descr="cow_boy037.gif"/>
          <p:cNvPicPr>
            <a:picLocks noChangeAspect="1"/>
          </p:cNvPicPr>
          <p:nvPr/>
        </p:nvPicPr>
        <p:blipFill>
          <a:blip r:embed="rId4" cstate="print"/>
          <a:stretch>
            <a:fillRect/>
          </a:stretch>
        </p:blipFill>
        <p:spPr>
          <a:xfrm>
            <a:off x="357158" y="571480"/>
            <a:ext cx="1357314" cy="1357314"/>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929586"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929586" y="5786454"/>
            <a:ext cx="952500" cy="238125"/>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72164" cy="1569660"/>
          </a:xfrm>
          <a:prstGeom prst="rect">
            <a:avLst/>
          </a:prstGeom>
          <a:noFill/>
        </p:spPr>
        <p:txBody>
          <a:bodyPr wrap="square" rtlCol="0">
            <a:spAutoFit/>
          </a:bodyPr>
          <a:lstStyle/>
          <a:p>
            <a:pPr algn="ctr"/>
            <a:r>
              <a:rPr lang="fr-FR" sz="2400" dirty="0" smtClean="0">
                <a:solidFill>
                  <a:schemeClr val="bg1"/>
                </a:solidFill>
              </a:rPr>
              <a:t>Tu jettes une grosse pierre sur le loup qui est un peu assommé mais te saute dessus. Il perd un point de vie et le combat commence</a:t>
            </a:r>
            <a:endParaRPr lang="fr-FR" sz="2400" dirty="0">
              <a:solidFill>
                <a:schemeClr val="bg1"/>
              </a:solidFill>
            </a:endParaRPr>
          </a:p>
        </p:txBody>
      </p:sp>
      <p:sp>
        <p:nvSpPr>
          <p:cNvPr id="3" name="ZoneTexte 2"/>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 loup.</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00034" y="1857364"/>
            <a:ext cx="2643206" cy="738664"/>
          </a:xfrm>
          <a:prstGeom prst="rect">
            <a:avLst/>
          </a:prstGeom>
          <a:noFill/>
        </p:spPr>
        <p:txBody>
          <a:bodyPr wrap="square" rtlCol="0">
            <a:spAutoFit/>
          </a:bodyPr>
          <a:lstStyle/>
          <a:p>
            <a:pPr algn="ctr"/>
            <a:r>
              <a:rPr lang="fr-FR" dirty="0" smtClean="0"/>
              <a:t>Loup: </a:t>
            </a:r>
          </a:p>
          <a:p>
            <a:pPr algn="ctr"/>
            <a:r>
              <a:rPr lang="fr-FR" sz="2400" dirty="0" smtClean="0"/>
              <a:t>5-1= 4 points de vie</a:t>
            </a:r>
            <a:endParaRPr lang="fr-FR" sz="2400" dirty="0"/>
          </a:p>
        </p:txBody>
      </p:sp>
      <p:pic>
        <p:nvPicPr>
          <p:cNvPr id="22" name="Image 21" descr="de008.gif"/>
          <p:cNvPicPr>
            <a:picLocks noChangeAspect="1"/>
          </p:cNvPicPr>
          <p:nvPr/>
        </p:nvPicPr>
        <p:blipFill>
          <a:blip r:embed="rId2" cstate="print"/>
          <a:stretch>
            <a:fillRect/>
          </a:stretch>
        </p:blipFill>
        <p:spPr>
          <a:xfrm>
            <a:off x="6286512" y="2143116"/>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pic>
        <p:nvPicPr>
          <p:cNvPr id="13" name="Image 12" descr="anim_loup14.gif"/>
          <p:cNvPicPr>
            <a:picLocks noChangeAspect="1"/>
          </p:cNvPicPr>
          <p:nvPr/>
        </p:nvPicPr>
        <p:blipFill>
          <a:blip r:embed="rId3" cstate="print"/>
          <a:stretch>
            <a:fillRect/>
          </a:stretch>
        </p:blipFill>
        <p:spPr>
          <a:xfrm>
            <a:off x="1142976" y="285728"/>
            <a:ext cx="1285884" cy="1446619"/>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4" action="ppaction://hlinksldjump" highlightClick="1"/>
          </p:cNvPr>
          <p:cNvPicPr>
            <a:picLocks noChangeAspect="1"/>
          </p:cNvPicPr>
          <p:nvPr/>
        </p:nvPicPr>
        <p:blipFill>
          <a:blip r:embed="rId5" cstate="print"/>
          <a:stretch>
            <a:fillRect/>
          </a:stretch>
        </p:blipFill>
        <p:spPr>
          <a:xfrm>
            <a:off x="8001024"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6" cstate="print"/>
          <a:stretch>
            <a:fillRect/>
          </a:stretch>
        </p:blipFill>
        <p:spPr>
          <a:xfrm>
            <a:off x="7858148" y="5715016"/>
            <a:ext cx="952500" cy="238125"/>
          </a:xfrm>
          <a:prstGeom prst="rect">
            <a:avLst/>
          </a:prstGeo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000364" y="214290"/>
            <a:ext cx="6000760" cy="1569660"/>
          </a:xfrm>
          <a:prstGeom prst="rect">
            <a:avLst/>
          </a:prstGeom>
          <a:noFill/>
        </p:spPr>
        <p:txBody>
          <a:bodyPr wrap="square" rtlCol="0">
            <a:spAutoFit/>
          </a:bodyPr>
          <a:lstStyle/>
          <a:p>
            <a:pPr algn="ctr"/>
            <a:r>
              <a:rPr lang="fr-FR" sz="2400" dirty="0" smtClean="0">
                <a:solidFill>
                  <a:schemeClr val="bg1"/>
                </a:solidFill>
              </a:rPr>
              <a:t>Tu jettes un caillou dans la rivière, le loup tourne la tête et pendant qu’il ne te voit pas tu l’attaques. Il perd tout de suite un point de vie et le combat commence.</a:t>
            </a:r>
            <a:endParaRPr lang="fr-FR" sz="2400" dirty="0">
              <a:solidFill>
                <a:schemeClr val="bg1"/>
              </a:solidFill>
            </a:endParaRPr>
          </a:p>
        </p:txBody>
      </p:sp>
      <p:sp>
        <p:nvSpPr>
          <p:cNvPr id="3" name="ZoneTexte 2"/>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 loup.</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00034" y="1857364"/>
            <a:ext cx="2643206" cy="738664"/>
          </a:xfrm>
          <a:prstGeom prst="rect">
            <a:avLst/>
          </a:prstGeom>
          <a:noFill/>
        </p:spPr>
        <p:txBody>
          <a:bodyPr wrap="square" rtlCol="0">
            <a:spAutoFit/>
          </a:bodyPr>
          <a:lstStyle/>
          <a:p>
            <a:pPr algn="ctr"/>
            <a:r>
              <a:rPr lang="fr-FR" dirty="0" smtClean="0"/>
              <a:t>Loup: </a:t>
            </a:r>
          </a:p>
          <a:p>
            <a:pPr algn="ctr"/>
            <a:r>
              <a:rPr lang="fr-FR" sz="2400" dirty="0" smtClean="0"/>
              <a:t>5-1= 4 points de vie</a:t>
            </a:r>
            <a:endParaRPr lang="fr-FR" sz="2400" dirty="0"/>
          </a:p>
        </p:txBody>
      </p:sp>
      <p:pic>
        <p:nvPicPr>
          <p:cNvPr id="22" name="Image 21" descr="de008.gif"/>
          <p:cNvPicPr>
            <a:picLocks noChangeAspect="1"/>
          </p:cNvPicPr>
          <p:nvPr/>
        </p:nvPicPr>
        <p:blipFill>
          <a:blip r:embed="rId3" cstate="print"/>
          <a:stretch>
            <a:fillRect/>
          </a:stretch>
        </p:blipFill>
        <p:spPr>
          <a:xfrm>
            <a:off x="6143636" y="2214554"/>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pic>
        <p:nvPicPr>
          <p:cNvPr id="13" name="Image 12" descr="anim_loup14.gif"/>
          <p:cNvPicPr>
            <a:picLocks noChangeAspect="1"/>
          </p:cNvPicPr>
          <p:nvPr/>
        </p:nvPicPr>
        <p:blipFill>
          <a:blip r:embed="rId4" cstate="print"/>
          <a:stretch>
            <a:fillRect/>
          </a:stretch>
        </p:blipFill>
        <p:spPr>
          <a:xfrm>
            <a:off x="1142976" y="285728"/>
            <a:ext cx="1285884" cy="1446619"/>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858148" y="3857628"/>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858148" y="5643578"/>
            <a:ext cx="952500" cy="238125"/>
          </a:xfrm>
          <a:prstGeom prst="rect">
            <a:avLst/>
          </a:prstGeom>
        </p:spPr>
      </p:pic>
    </p:spTree>
  </p:cSld>
  <p:clrMapOvr>
    <a:masterClrMapping/>
  </p:clrMapOvr>
  <p:transition>
    <p:sndAc>
      <p:stSnd>
        <p:snd r:embed="rId2" name="caillou eau.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4000496" y="500042"/>
            <a:ext cx="4500594" cy="1200329"/>
          </a:xfrm>
          <a:prstGeom prst="rect">
            <a:avLst/>
          </a:prstGeom>
          <a:noFill/>
        </p:spPr>
        <p:txBody>
          <a:bodyPr wrap="square" rtlCol="0">
            <a:spAutoFit/>
          </a:bodyPr>
          <a:lstStyle/>
          <a:p>
            <a:pPr algn="ctr"/>
            <a:r>
              <a:rPr lang="fr-FR" sz="2400" dirty="0" smtClean="0">
                <a:solidFill>
                  <a:schemeClr val="bg1"/>
                </a:solidFill>
              </a:rPr>
              <a:t>Tu pousses un grand cri, tu fais face au loup et tu l’attaques. Le combat commence.</a:t>
            </a:r>
            <a:endParaRPr lang="fr-FR" sz="2400" dirty="0">
              <a:solidFill>
                <a:schemeClr val="bg1"/>
              </a:solidFill>
            </a:endParaRPr>
          </a:p>
        </p:txBody>
      </p:sp>
      <p:sp>
        <p:nvSpPr>
          <p:cNvPr id="3" name="ZoneTexte 2"/>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le loup.</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500034" y="1857364"/>
            <a:ext cx="2643206" cy="738664"/>
          </a:xfrm>
          <a:prstGeom prst="rect">
            <a:avLst/>
          </a:prstGeom>
          <a:noFill/>
        </p:spPr>
        <p:txBody>
          <a:bodyPr wrap="square" rtlCol="0">
            <a:spAutoFit/>
          </a:bodyPr>
          <a:lstStyle/>
          <a:p>
            <a:pPr algn="ctr"/>
            <a:r>
              <a:rPr lang="fr-FR" dirty="0" smtClean="0"/>
              <a:t>Loup: </a:t>
            </a:r>
          </a:p>
          <a:p>
            <a:pPr algn="ctr"/>
            <a:r>
              <a:rPr lang="fr-FR" sz="2400" dirty="0" smtClean="0"/>
              <a:t>5 points de vie</a:t>
            </a:r>
            <a:endParaRPr lang="fr-FR" sz="2400" dirty="0"/>
          </a:p>
        </p:txBody>
      </p:sp>
      <p:pic>
        <p:nvPicPr>
          <p:cNvPr id="22" name="Image 21" descr="de008.gif"/>
          <p:cNvPicPr>
            <a:picLocks noChangeAspect="1"/>
          </p:cNvPicPr>
          <p:nvPr/>
        </p:nvPicPr>
        <p:blipFill>
          <a:blip r:embed="rId3" cstate="print"/>
          <a:stretch>
            <a:fillRect/>
          </a:stretch>
        </p:blipFill>
        <p:spPr>
          <a:xfrm>
            <a:off x="6143636" y="2214554"/>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pic>
        <p:nvPicPr>
          <p:cNvPr id="13" name="Image 12" descr="anim_loup14.gif"/>
          <p:cNvPicPr>
            <a:picLocks noChangeAspect="1"/>
          </p:cNvPicPr>
          <p:nvPr/>
        </p:nvPicPr>
        <p:blipFill>
          <a:blip r:embed="rId4" cstate="print"/>
          <a:stretch>
            <a:fillRect/>
          </a:stretch>
        </p:blipFill>
        <p:spPr>
          <a:xfrm>
            <a:off x="1142976" y="285728"/>
            <a:ext cx="1285884" cy="1446619"/>
          </a:xfrm>
          <a:prstGeom prst="rect">
            <a:avLst/>
          </a:prstGeom>
        </p:spPr>
      </p:pic>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rId5" action="ppaction://hlinksldjump"/>
          </p:cNvPr>
          <p:cNvPicPr>
            <a:picLocks noChangeAspect="1"/>
          </p:cNvPicPr>
          <p:nvPr/>
        </p:nvPicPr>
        <p:blipFill>
          <a:blip r:embed="rId6" cstate="print"/>
          <a:stretch>
            <a:fillRect/>
          </a:stretch>
        </p:blipFill>
        <p:spPr>
          <a:xfrm>
            <a:off x="7858148" y="3857628"/>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7" cstate="print"/>
          <a:stretch>
            <a:fillRect/>
          </a:stretch>
        </p:blipFill>
        <p:spPr>
          <a:xfrm>
            <a:off x="7929586" y="5643578"/>
            <a:ext cx="952500" cy="238125"/>
          </a:xfrm>
          <a:prstGeom prst="rect">
            <a:avLst/>
          </a:prstGeom>
        </p:spPr>
      </p:pic>
    </p:spTree>
  </p:cSld>
  <p:clrMapOvr>
    <a:masterClrMapping/>
  </p:clrMapOvr>
  <p:transition>
    <p:sndAc>
      <p:stSnd>
        <p:snd r:embed="rId2" name="cri garçon.wav"/>
      </p:stSnd>
    </p:sndAc>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2" name="Rectangle 21">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3214678" y="500042"/>
            <a:ext cx="5500726" cy="1569660"/>
          </a:xfrm>
          <a:prstGeom prst="rect">
            <a:avLst/>
          </a:prstGeom>
          <a:noFill/>
        </p:spPr>
        <p:txBody>
          <a:bodyPr wrap="square" rtlCol="0">
            <a:spAutoFit/>
          </a:bodyPr>
          <a:lstStyle/>
          <a:p>
            <a:pPr algn="ctr"/>
            <a:r>
              <a:rPr lang="fr-FR" sz="2400" dirty="0" smtClean="0">
                <a:solidFill>
                  <a:schemeClr val="bg1"/>
                </a:solidFill>
              </a:rPr>
              <a:t>Bravo, tu as gagné le combat : le loup est assommé, tu le mets dans ton sac et tu t’apprêtes à repartir vers ton village. Mais sur le chemin, tu entends des cris.</a:t>
            </a:r>
            <a:endParaRPr lang="fr-FR" sz="2400" dirty="0">
              <a:solidFill>
                <a:schemeClr val="bg1"/>
              </a:solidFill>
            </a:endParaRPr>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tu vas voir en courant ce qui se passe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y vas doucement car tu te méfies ?</a:t>
            </a:r>
            <a:endParaRPr lang="fr-FR" sz="2400" dirty="0">
              <a:solidFill>
                <a:schemeClr val="bg1"/>
              </a:solidFill>
            </a:endParaRPr>
          </a:p>
        </p:txBody>
      </p:sp>
      <p:pic>
        <p:nvPicPr>
          <p:cNvPr id="17" name="Image 16" descr="0009.gif"/>
          <p:cNvPicPr>
            <a:picLocks noChangeAspect="1"/>
          </p:cNvPicPr>
          <p:nvPr/>
        </p:nvPicPr>
        <p:blipFill>
          <a:blip r:embed="rId3" cstate="print"/>
          <a:stretch>
            <a:fillRect/>
          </a:stretch>
        </p:blipFill>
        <p:spPr>
          <a:xfrm>
            <a:off x="6357950" y="5286388"/>
            <a:ext cx="928692" cy="928692"/>
          </a:xfrm>
          <a:prstGeom prst="rect">
            <a:avLst/>
          </a:prstGeom>
        </p:spPr>
      </p:pic>
      <p:pic>
        <p:nvPicPr>
          <p:cNvPr id="18" name="Image 17" descr="ecouter.gif"/>
          <p:cNvPicPr>
            <a:picLocks noChangeAspect="1"/>
          </p:cNvPicPr>
          <p:nvPr/>
        </p:nvPicPr>
        <p:blipFill>
          <a:blip r:embed="rId4" cstate="print"/>
          <a:stretch>
            <a:fillRect/>
          </a:stretch>
        </p:blipFill>
        <p:spPr>
          <a:xfrm>
            <a:off x="1071538" y="571480"/>
            <a:ext cx="1571628" cy="1571628"/>
          </a:xfrm>
          <a:prstGeom prst="rect">
            <a:avLst/>
          </a:prstGeom>
        </p:spPr>
      </p:pic>
      <p:pic>
        <p:nvPicPr>
          <p:cNvPr id="21" name="Image 20" descr="course015.gif"/>
          <p:cNvPicPr>
            <a:picLocks noChangeAspect="1"/>
          </p:cNvPicPr>
          <p:nvPr/>
        </p:nvPicPr>
        <p:blipFill>
          <a:blip r:embed="rId5" cstate="print"/>
          <a:stretch>
            <a:fillRect/>
          </a:stretch>
        </p:blipFill>
        <p:spPr>
          <a:xfrm>
            <a:off x="6143636" y="3071810"/>
            <a:ext cx="1286083" cy="795341"/>
          </a:xfrm>
          <a:prstGeom prst="rect">
            <a:avLst/>
          </a:prstGeom>
        </p:spPr>
      </p:pic>
      <p:sp>
        <p:nvSpPr>
          <p:cNvPr id="23" name="Rectangle à coins arrondis 22">
            <a:hlinkClick r:id="rId6" action="ppaction://hlinksldjump" highlightClick="1">
              <a:snd r:embed="rId7" name="pas feuilles.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à coins arrondis 23">
            <a:hlinkClick r:id="rId8" action="ppaction://hlinksldjump" highlightClick="1">
              <a:snd r:embed="rId9" name="courir.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à coins arrondis 27">
            <a:hlinkClick r:id="" action="ppaction://hlinkshowjump?jump=nextslide" highlightClick="1"/>
          </p:cNvPr>
          <p:cNvSpPr/>
          <p:nvPr/>
        </p:nvSpPr>
        <p:spPr>
          <a:xfrm>
            <a:off x="500034" y="357166"/>
            <a:ext cx="2714644" cy="200026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sndAc>
      <p:stSnd>
        <p:snd r:embed="rId2" name="fille crie.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569660"/>
          </a:xfrm>
          <a:prstGeom prst="rect">
            <a:avLst/>
          </a:prstGeom>
          <a:noFill/>
        </p:spPr>
        <p:txBody>
          <a:bodyPr wrap="square" rtlCol="0">
            <a:spAutoFit/>
          </a:bodyPr>
          <a:lstStyle/>
          <a:p>
            <a:pPr algn="ctr"/>
            <a:r>
              <a:rPr lang="fr-FR" sz="2400" dirty="0" smtClean="0">
                <a:solidFill>
                  <a:schemeClr val="bg1"/>
                </a:solidFill>
              </a:rPr>
              <a:t>Te voilà donc parti vers la forêt. Plus tu avances, plus il fait sombre. Tu essaies de penser à autre chose pour ne pas avoir trop peur! </a:t>
            </a:r>
            <a:endParaRPr lang="fr-FR" sz="2400" dirty="0">
              <a:solidFill>
                <a:schemeClr val="bg1"/>
              </a:solidFill>
            </a:endParaRPr>
          </a:p>
        </p:txBody>
      </p:sp>
      <p:sp>
        <p:nvSpPr>
          <p:cNvPr id="3" name="ZoneTexte 2"/>
          <p:cNvSpPr txBox="1"/>
          <p:nvPr/>
        </p:nvSpPr>
        <p:spPr>
          <a:xfrm>
            <a:off x="571472" y="3286124"/>
            <a:ext cx="4643470" cy="461665"/>
          </a:xfrm>
          <a:prstGeom prst="rect">
            <a:avLst/>
          </a:prstGeom>
          <a:noFill/>
        </p:spPr>
        <p:txBody>
          <a:bodyPr wrap="square" rtlCol="0">
            <a:spAutoFit/>
          </a:bodyPr>
          <a:lstStyle/>
          <a:p>
            <a:r>
              <a:rPr lang="fr-FR" sz="2400" dirty="0" smtClean="0">
                <a:solidFill>
                  <a:schemeClr val="bg1"/>
                </a:solidFill>
              </a:rPr>
              <a:t>Vas -tu essayer d’attraper un loup?</a:t>
            </a:r>
            <a:endParaRPr lang="fr-FR" sz="2400" dirty="0">
              <a:solidFill>
                <a:schemeClr val="bg1"/>
              </a:solidFill>
            </a:endParaRPr>
          </a:p>
        </p:txBody>
      </p:sp>
      <p:sp>
        <p:nvSpPr>
          <p:cNvPr id="4" name="ZoneTexte 3"/>
          <p:cNvSpPr txBox="1"/>
          <p:nvPr/>
        </p:nvSpPr>
        <p:spPr>
          <a:xfrm>
            <a:off x="428596" y="5572140"/>
            <a:ext cx="4643470" cy="461665"/>
          </a:xfrm>
          <a:prstGeom prst="rect">
            <a:avLst/>
          </a:prstGeom>
          <a:noFill/>
        </p:spPr>
        <p:txBody>
          <a:bodyPr wrap="square" rtlCol="0">
            <a:spAutoFit/>
          </a:bodyPr>
          <a:lstStyle/>
          <a:p>
            <a:r>
              <a:rPr lang="fr-FR" sz="2400" dirty="0" smtClean="0">
                <a:solidFill>
                  <a:schemeClr val="bg1"/>
                </a:solidFill>
              </a:rPr>
              <a:t>Vas- tu essayer d’attraper un aigle ?</a:t>
            </a:r>
            <a:endParaRPr lang="fr-FR" sz="2400" dirty="0">
              <a:solidFill>
                <a:schemeClr val="bg1"/>
              </a:solidFill>
            </a:endParaRPr>
          </a:p>
        </p:txBody>
      </p:sp>
      <p:sp>
        <p:nvSpPr>
          <p:cNvPr id="5" name="ZoneTexte 4"/>
          <p:cNvSpPr txBox="1"/>
          <p:nvPr/>
        </p:nvSpPr>
        <p:spPr>
          <a:xfrm>
            <a:off x="2428860" y="4500570"/>
            <a:ext cx="428628" cy="369332"/>
          </a:xfrm>
          <a:prstGeom prst="rect">
            <a:avLst/>
          </a:prstGeom>
          <a:noFill/>
        </p:spPr>
        <p:txBody>
          <a:bodyPr wrap="square" rtlCol="0">
            <a:spAutoFit/>
          </a:bodyPr>
          <a:lstStyle/>
          <a:p>
            <a:r>
              <a:rPr lang="fr-FR" dirty="0" smtClean="0"/>
              <a:t>ou</a:t>
            </a:r>
            <a:endParaRPr lang="fr-FR"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anim_loup14.gif"/>
          <p:cNvPicPr>
            <a:picLocks noChangeAspect="1"/>
          </p:cNvPicPr>
          <p:nvPr/>
        </p:nvPicPr>
        <p:blipFill>
          <a:blip r:embed="rId2" cstate="print"/>
          <a:stretch>
            <a:fillRect/>
          </a:stretch>
        </p:blipFill>
        <p:spPr>
          <a:xfrm>
            <a:off x="6215073" y="2786058"/>
            <a:ext cx="1174753" cy="1321597"/>
          </a:xfrm>
          <a:prstGeom prst="rect">
            <a:avLst/>
          </a:prstGeom>
        </p:spPr>
      </p:pic>
      <p:pic>
        <p:nvPicPr>
          <p:cNvPr id="13" name="Image 12" descr="oiseaux-gif-032.gif"/>
          <p:cNvPicPr>
            <a:picLocks noChangeAspect="1"/>
          </p:cNvPicPr>
          <p:nvPr/>
        </p:nvPicPr>
        <p:blipFill>
          <a:blip r:embed="rId3" cstate="print"/>
          <a:stretch>
            <a:fillRect/>
          </a:stretch>
        </p:blipFill>
        <p:spPr>
          <a:xfrm>
            <a:off x="6000760" y="5143512"/>
            <a:ext cx="1357322" cy="1396102"/>
          </a:xfrm>
          <a:prstGeom prst="rect">
            <a:avLst/>
          </a:prstGeom>
        </p:spPr>
      </p:pic>
      <p:grpSp>
        <p:nvGrpSpPr>
          <p:cNvPr id="18" name="Group 4"/>
          <p:cNvGrpSpPr>
            <a:grpSpLocks noChangeAspect="1"/>
          </p:cNvGrpSpPr>
          <p:nvPr/>
        </p:nvGrpSpPr>
        <p:grpSpPr bwMode="auto">
          <a:xfrm>
            <a:off x="785786" y="428604"/>
            <a:ext cx="2214578" cy="1663368"/>
            <a:chOff x="1743" y="1305"/>
            <a:chExt cx="2274" cy="1708"/>
          </a:xfrm>
        </p:grpSpPr>
        <p:sp>
          <p:nvSpPr>
            <p:cNvPr id="19" name="AutoShape 3"/>
            <p:cNvSpPr>
              <a:spLocks noChangeAspect="1" noChangeArrowheads="1" noTextEdit="1"/>
            </p:cNvSpPr>
            <p:nvPr/>
          </p:nvSpPr>
          <p:spPr bwMode="auto">
            <a:xfrm>
              <a:off x="1743" y="1307"/>
              <a:ext cx="2274" cy="17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0" name="Rectangle 5"/>
            <p:cNvSpPr>
              <a:spLocks noChangeArrowheads="1"/>
            </p:cNvSpPr>
            <p:nvPr/>
          </p:nvSpPr>
          <p:spPr bwMode="auto">
            <a:xfrm>
              <a:off x="1745" y="1310"/>
              <a:ext cx="2264" cy="1701"/>
            </a:xfrm>
            <a:prstGeom prst="rect">
              <a:avLst/>
            </a:prstGeom>
            <a:solidFill>
              <a:srgbClr val="0080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1" name="Freeform 6"/>
            <p:cNvSpPr>
              <a:spLocks/>
            </p:cNvSpPr>
            <p:nvPr/>
          </p:nvSpPr>
          <p:spPr bwMode="auto">
            <a:xfrm>
              <a:off x="1745" y="2130"/>
              <a:ext cx="1947" cy="881"/>
            </a:xfrm>
            <a:custGeom>
              <a:avLst/>
              <a:gdLst/>
              <a:ahLst/>
              <a:cxnLst>
                <a:cxn ang="0">
                  <a:pos x="1774" y="349"/>
                </a:cxn>
                <a:cxn ang="0">
                  <a:pos x="898" y="1685"/>
                </a:cxn>
                <a:cxn ang="0">
                  <a:pos x="370" y="2935"/>
                </a:cxn>
                <a:cxn ang="0">
                  <a:pos x="0" y="3130"/>
                </a:cxn>
                <a:cxn ang="0">
                  <a:pos x="0" y="3871"/>
                </a:cxn>
                <a:cxn ang="0">
                  <a:pos x="8582" y="3871"/>
                </a:cxn>
                <a:cxn ang="0">
                  <a:pos x="8511" y="3027"/>
                </a:cxn>
                <a:cxn ang="0">
                  <a:pos x="7815" y="2275"/>
                </a:cxn>
                <a:cxn ang="0">
                  <a:pos x="7203" y="1297"/>
                </a:cxn>
                <a:cxn ang="0">
                  <a:pos x="5769" y="699"/>
                </a:cxn>
                <a:cxn ang="0">
                  <a:pos x="5017" y="638"/>
                </a:cxn>
                <a:cxn ang="0">
                  <a:pos x="4157" y="208"/>
                </a:cxn>
                <a:cxn ang="0">
                  <a:pos x="3421" y="0"/>
                </a:cxn>
                <a:cxn ang="0">
                  <a:pos x="2527" y="27"/>
                </a:cxn>
                <a:cxn ang="0">
                  <a:pos x="1774" y="349"/>
                </a:cxn>
              </a:cxnLst>
              <a:rect l="0" t="0" r="r" b="b"/>
              <a:pathLst>
                <a:path w="8582" h="3871">
                  <a:moveTo>
                    <a:pt x="1774" y="349"/>
                  </a:moveTo>
                  <a:cubicBezTo>
                    <a:pt x="1484" y="796"/>
                    <a:pt x="1177" y="1231"/>
                    <a:pt x="898" y="1685"/>
                  </a:cubicBezTo>
                  <a:cubicBezTo>
                    <a:pt x="719" y="2100"/>
                    <a:pt x="562" y="2531"/>
                    <a:pt x="370" y="2935"/>
                  </a:cubicBezTo>
                  <a:cubicBezTo>
                    <a:pt x="298" y="3094"/>
                    <a:pt x="131" y="3078"/>
                    <a:pt x="0" y="3130"/>
                  </a:cubicBezTo>
                  <a:cubicBezTo>
                    <a:pt x="0" y="3377"/>
                    <a:pt x="0" y="3624"/>
                    <a:pt x="0" y="3871"/>
                  </a:cubicBezTo>
                  <a:cubicBezTo>
                    <a:pt x="2861" y="3871"/>
                    <a:pt x="5722" y="3871"/>
                    <a:pt x="8582" y="3871"/>
                  </a:cubicBezTo>
                  <a:cubicBezTo>
                    <a:pt x="8559" y="3590"/>
                    <a:pt x="8535" y="3308"/>
                    <a:pt x="8511" y="3027"/>
                  </a:cubicBezTo>
                  <a:cubicBezTo>
                    <a:pt x="8282" y="2773"/>
                    <a:pt x="8031" y="2542"/>
                    <a:pt x="7815" y="2275"/>
                  </a:cubicBezTo>
                  <a:cubicBezTo>
                    <a:pt x="7611" y="1949"/>
                    <a:pt x="7407" y="1623"/>
                    <a:pt x="7203" y="1297"/>
                  </a:cubicBezTo>
                  <a:cubicBezTo>
                    <a:pt x="6723" y="1104"/>
                    <a:pt x="6239" y="923"/>
                    <a:pt x="5769" y="699"/>
                  </a:cubicBezTo>
                  <a:cubicBezTo>
                    <a:pt x="5519" y="683"/>
                    <a:pt x="5268" y="592"/>
                    <a:pt x="5017" y="638"/>
                  </a:cubicBezTo>
                  <a:cubicBezTo>
                    <a:pt x="4734" y="484"/>
                    <a:pt x="4472" y="268"/>
                    <a:pt x="4157" y="208"/>
                  </a:cubicBezTo>
                  <a:cubicBezTo>
                    <a:pt x="3911" y="142"/>
                    <a:pt x="3669" y="46"/>
                    <a:pt x="3421" y="0"/>
                  </a:cubicBezTo>
                  <a:cubicBezTo>
                    <a:pt x="3123" y="12"/>
                    <a:pt x="2823" y="4"/>
                    <a:pt x="2527" y="27"/>
                  </a:cubicBezTo>
                  <a:cubicBezTo>
                    <a:pt x="2276" y="135"/>
                    <a:pt x="2025" y="242"/>
                    <a:pt x="1774" y="349"/>
                  </a:cubicBezTo>
                  <a:close/>
                </a:path>
              </a:pathLst>
            </a:custGeom>
            <a:solidFill>
              <a:srgbClr val="C0EF38"/>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2" name="Freeform 7"/>
            <p:cNvSpPr>
              <a:spLocks/>
            </p:cNvSpPr>
            <p:nvPr/>
          </p:nvSpPr>
          <p:spPr bwMode="auto">
            <a:xfrm>
              <a:off x="2477" y="1730"/>
              <a:ext cx="126" cy="445"/>
            </a:xfrm>
            <a:custGeom>
              <a:avLst/>
              <a:gdLst/>
              <a:ahLst/>
              <a:cxnLst>
                <a:cxn ang="0">
                  <a:pos x="7" y="1930"/>
                </a:cxn>
                <a:cxn ang="0">
                  <a:pos x="556" y="1905"/>
                </a:cxn>
                <a:cxn ang="0">
                  <a:pos x="465" y="0"/>
                </a:cxn>
                <a:cxn ang="0">
                  <a:pos x="126" y="109"/>
                </a:cxn>
                <a:cxn ang="0">
                  <a:pos x="7" y="1930"/>
                </a:cxn>
              </a:cxnLst>
              <a:rect l="0" t="0" r="r" b="b"/>
              <a:pathLst>
                <a:path w="556" h="1960">
                  <a:moveTo>
                    <a:pt x="7" y="1930"/>
                  </a:moveTo>
                  <a:cubicBezTo>
                    <a:pt x="190" y="1960"/>
                    <a:pt x="373" y="1924"/>
                    <a:pt x="556" y="1905"/>
                  </a:cubicBezTo>
                  <a:cubicBezTo>
                    <a:pt x="440" y="1270"/>
                    <a:pt x="432" y="644"/>
                    <a:pt x="465" y="0"/>
                  </a:cubicBezTo>
                  <a:cubicBezTo>
                    <a:pt x="363" y="28"/>
                    <a:pt x="210" y="32"/>
                    <a:pt x="126" y="109"/>
                  </a:cubicBezTo>
                  <a:cubicBezTo>
                    <a:pt x="179" y="721"/>
                    <a:pt x="0" y="1323"/>
                    <a:pt x="7" y="1930"/>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3" name="Freeform 8"/>
            <p:cNvSpPr>
              <a:spLocks/>
            </p:cNvSpPr>
            <p:nvPr/>
          </p:nvSpPr>
          <p:spPr bwMode="auto">
            <a:xfrm>
              <a:off x="2625" y="1769"/>
              <a:ext cx="134" cy="448"/>
            </a:xfrm>
            <a:custGeom>
              <a:avLst/>
              <a:gdLst/>
              <a:ahLst/>
              <a:cxnLst>
                <a:cxn ang="0">
                  <a:pos x="0" y="1936"/>
                </a:cxn>
                <a:cxn ang="0">
                  <a:pos x="591" y="1916"/>
                </a:cxn>
                <a:cxn ang="0">
                  <a:pos x="519" y="0"/>
                </a:cxn>
                <a:cxn ang="0">
                  <a:pos x="179" y="103"/>
                </a:cxn>
                <a:cxn ang="0">
                  <a:pos x="0" y="1936"/>
                </a:cxn>
              </a:cxnLst>
              <a:rect l="0" t="0" r="r" b="b"/>
              <a:pathLst>
                <a:path w="591" h="1971">
                  <a:moveTo>
                    <a:pt x="0" y="1936"/>
                  </a:moveTo>
                  <a:cubicBezTo>
                    <a:pt x="197" y="1971"/>
                    <a:pt x="394" y="1936"/>
                    <a:pt x="591" y="1916"/>
                  </a:cubicBezTo>
                  <a:cubicBezTo>
                    <a:pt x="460" y="1274"/>
                    <a:pt x="487" y="649"/>
                    <a:pt x="519" y="0"/>
                  </a:cubicBezTo>
                  <a:cubicBezTo>
                    <a:pt x="406" y="35"/>
                    <a:pt x="292" y="69"/>
                    <a:pt x="179" y="103"/>
                  </a:cubicBezTo>
                  <a:cubicBezTo>
                    <a:pt x="190" y="720"/>
                    <a:pt x="137" y="1339"/>
                    <a:pt x="0" y="193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4" name="Freeform 9"/>
            <p:cNvSpPr>
              <a:spLocks/>
            </p:cNvSpPr>
            <p:nvPr/>
          </p:nvSpPr>
          <p:spPr bwMode="auto">
            <a:xfrm>
              <a:off x="2757" y="1910"/>
              <a:ext cx="135" cy="445"/>
            </a:xfrm>
            <a:custGeom>
              <a:avLst/>
              <a:gdLst/>
              <a:ahLst/>
              <a:cxnLst>
                <a:cxn ang="0">
                  <a:pos x="0" y="1895"/>
                </a:cxn>
                <a:cxn ang="0">
                  <a:pos x="592" y="1874"/>
                </a:cxn>
                <a:cxn ang="0">
                  <a:pos x="520" y="0"/>
                </a:cxn>
                <a:cxn ang="0">
                  <a:pos x="162" y="83"/>
                </a:cxn>
                <a:cxn ang="0">
                  <a:pos x="0" y="1895"/>
                </a:cxn>
              </a:cxnLst>
              <a:rect l="0" t="0" r="r" b="b"/>
              <a:pathLst>
                <a:path w="592" h="1959">
                  <a:moveTo>
                    <a:pt x="0" y="1895"/>
                  </a:moveTo>
                  <a:cubicBezTo>
                    <a:pt x="199" y="1959"/>
                    <a:pt x="394" y="1916"/>
                    <a:pt x="592" y="1874"/>
                  </a:cubicBezTo>
                  <a:cubicBezTo>
                    <a:pt x="490" y="1248"/>
                    <a:pt x="460" y="635"/>
                    <a:pt x="520" y="0"/>
                  </a:cubicBezTo>
                  <a:cubicBezTo>
                    <a:pt x="401" y="28"/>
                    <a:pt x="281" y="55"/>
                    <a:pt x="162" y="83"/>
                  </a:cubicBezTo>
                  <a:cubicBezTo>
                    <a:pt x="177" y="694"/>
                    <a:pt x="137" y="1302"/>
                    <a:pt x="0" y="189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5" name="Freeform 10"/>
            <p:cNvSpPr>
              <a:spLocks/>
            </p:cNvSpPr>
            <p:nvPr/>
          </p:nvSpPr>
          <p:spPr bwMode="auto">
            <a:xfrm>
              <a:off x="3217" y="1927"/>
              <a:ext cx="130" cy="521"/>
            </a:xfrm>
            <a:custGeom>
              <a:avLst/>
              <a:gdLst/>
              <a:ahLst/>
              <a:cxnLst>
                <a:cxn ang="0">
                  <a:pos x="161" y="916"/>
                </a:cxn>
                <a:cxn ang="0">
                  <a:pos x="0" y="2254"/>
                </a:cxn>
                <a:cxn ang="0">
                  <a:pos x="574" y="2213"/>
                </a:cxn>
                <a:cxn ang="0">
                  <a:pos x="467" y="660"/>
                </a:cxn>
                <a:cxn ang="0">
                  <a:pos x="161" y="916"/>
                </a:cxn>
              </a:cxnLst>
              <a:rect l="0" t="0" r="r" b="b"/>
              <a:pathLst>
                <a:path w="574" h="2294">
                  <a:moveTo>
                    <a:pt x="161" y="916"/>
                  </a:moveTo>
                  <a:cubicBezTo>
                    <a:pt x="152" y="1370"/>
                    <a:pt x="102" y="1816"/>
                    <a:pt x="0" y="2254"/>
                  </a:cubicBezTo>
                  <a:cubicBezTo>
                    <a:pt x="200" y="2294"/>
                    <a:pt x="378" y="2254"/>
                    <a:pt x="574" y="2213"/>
                  </a:cubicBezTo>
                  <a:cubicBezTo>
                    <a:pt x="464" y="1699"/>
                    <a:pt x="446" y="1186"/>
                    <a:pt x="467" y="660"/>
                  </a:cubicBezTo>
                  <a:cubicBezTo>
                    <a:pt x="487" y="0"/>
                    <a:pt x="161" y="469"/>
                    <a:pt x="161" y="91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6" name="Freeform 11"/>
            <p:cNvSpPr>
              <a:spLocks/>
            </p:cNvSpPr>
            <p:nvPr/>
          </p:nvSpPr>
          <p:spPr bwMode="auto">
            <a:xfrm>
              <a:off x="2176" y="1760"/>
              <a:ext cx="134" cy="454"/>
            </a:xfrm>
            <a:custGeom>
              <a:avLst/>
              <a:gdLst/>
              <a:ahLst/>
              <a:cxnLst>
                <a:cxn ang="0">
                  <a:pos x="162" y="598"/>
                </a:cxn>
                <a:cxn ang="0">
                  <a:pos x="0" y="1936"/>
                </a:cxn>
                <a:cxn ang="0">
                  <a:pos x="589" y="1901"/>
                </a:cxn>
                <a:cxn ang="0">
                  <a:pos x="502" y="0"/>
                </a:cxn>
                <a:cxn ang="0">
                  <a:pos x="162" y="103"/>
                </a:cxn>
                <a:cxn ang="0">
                  <a:pos x="162" y="598"/>
                </a:cxn>
              </a:cxnLst>
              <a:rect l="0" t="0" r="r" b="b"/>
              <a:pathLst>
                <a:path w="589" h="1998">
                  <a:moveTo>
                    <a:pt x="162" y="598"/>
                  </a:moveTo>
                  <a:cubicBezTo>
                    <a:pt x="160" y="1052"/>
                    <a:pt x="77" y="1493"/>
                    <a:pt x="0" y="1936"/>
                  </a:cubicBezTo>
                  <a:cubicBezTo>
                    <a:pt x="189" y="1948"/>
                    <a:pt x="414" y="1998"/>
                    <a:pt x="589" y="1901"/>
                  </a:cubicBezTo>
                  <a:cubicBezTo>
                    <a:pt x="471" y="1275"/>
                    <a:pt x="437" y="635"/>
                    <a:pt x="502" y="0"/>
                  </a:cubicBezTo>
                  <a:cubicBezTo>
                    <a:pt x="388" y="35"/>
                    <a:pt x="275" y="69"/>
                    <a:pt x="162" y="103"/>
                  </a:cubicBezTo>
                  <a:cubicBezTo>
                    <a:pt x="162" y="268"/>
                    <a:pt x="162" y="433"/>
                    <a:pt x="162" y="598"/>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12"/>
            <p:cNvSpPr>
              <a:spLocks/>
            </p:cNvSpPr>
            <p:nvPr/>
          </p:nvSpPr>
          <p:spPr bwMode="auto">
            <a:xfrm>
              <a:off x="2334" y="1704"/>
              <a:ext cx="127" cy="445"/>
            </a:xfrm>
            <a:custGeom>
              <a:avLst/>
              <a:gdLst/>
              <a:ahLst/>
              <a:cxnLst>
                <a:cxn ang="0">
                  <a:pos x="8" y="1903"/>
                </a:cxn>
                <a:cxn ang="0">
                  <a:pos x="557" y="1874"/>
                </a:cxn>
                <a:cxn ang="0">
                  <a:pos x="468" y="0"/>
                </a:cxn>
                <a:cxn ang="0">
                  <a:pos x="127" y="83"/>
                </a:cxn>
                <a:cxn ang="0">
                  <a:pos x="8" y="1903"/>
                </a:cxn>
              </a:cxnLst>
              <a:rect l="0" t="0" r="r" b="b"/>
              <a:pathLst>
                <a:path w="557" h="1959">
                  <a:moveTo>
                    <a:pt x="8" y="1903"/>
                  </a:moveTo>
                  <a:cubicBezTo>
                    <a:pt x="192" y="1959"/>
                    <a:pt x="375" y="1914"/>
                    <a:pt x="557" y="1874"/>
                  </a:cubicBezTo>
                  <a:cubicBezTo>
                    <a:pt x="419" y="1252"/>
                    <a:pt x="395" y="632"/>
                    <a:pt x="468" y="0"/>
                  </a:cubicBezTo>
                  <a:cubicBezTo>
                    <a:pt x="354" y="28"/>
                    <a:pt x="241" y="55"/>
                    <a:pt x="127" y="83"/>
                  </a:cubicBezTo>
                  <a:cubicBezTo>
                    <a:pt x="183" y="694"/>
                    <a:pt x="0" y="1297"/>
                    <a:pt x="8" y="1903"/>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13"/>
            <p:cNvSpPr>
              <a:spLocks/>
            </p:cNvSpPr>
            <p:nvPr/>
          </p:nvSpPr>
          <p:spPr bwMode="auto">
            <a:xfrm>
              <a:off x="2908" y="1854"/>
              <a:ext cx="130" cy="450"/>
            </a:xfrm>
            <a:custGeom>
              <a:avLst/>
              <a:gdLst/>
              <a:ahLst/>
              <a:cxnLst>
                <a:cxn ang="0">
                  <a:pos x="0" y="1915"/>
                </a:cxn>
                <a:cxn ang="0">
                  <a:pos x="574" y="1895"/>
                </a:cxn>
                <a:cxn ang="0">
                  <a:pos x="502" y="0"/>
                </a:cxn>
                <a:cxn ang="0">
                  <a:pos x="162" y="103"/>
                </a:cxn>
                <a:cxn ang="0">
                  <a:pos x="0" y="1915"/>
                </a:cxn>
              </a:cxnLst>
              <a:rect l="0" t="0" r="r" b="b"/>
              <a:pathLst>
                <a:path w="574" h="1981">
                  <a:moveTo>
                    <a:pt x="0" y="1915"/>
                  </a:moveTo>
                  <a:cubicBezTo>
                    <a:pt x="192" y="1981"/>
                    <a:pt x="382" y="1935"/>
                    <a:pt x="574" y="1895"/>
                  </a:cubicBezTo>
                  <a:cubicBezTo>
                    <a:pt x="446" y="1232"/>
                    <a:pt x="469" y="673"/>
                    <a:pt x="502" y="0"/>
                  </a:cubicBezTo>
                  <a:cubicBezTo>
                    <a:pt x="389" y="34"/>
                    <a:pt x="275" y="69"/>
                    <a:pt x="162" y="103"/>
                  </a:cubicBezTo>
                  <a:cubicBezTo>
                    <a:pt x="182" y="713"/>
                    <a:pt x="98" y="1318"/>
                    <a:pt x="0" y="191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14"/>
            <p:cNvSpPr>
              <a:spLocks/>
            </p:cNvSpPr>
            <p:nvPr/>
          </p:nvSpPr>
          <p:spPr bwMode="auto">
            <a:xfrm>
              <a:off x="3066" y="1938"/>
              <a:ext cx="134" cy="449"/>
            </a:xfrm>
            <a:custGeom>
              <a:avLst/>
              <a:gdLst/>
              <a:ahLst/>
              <a:cxnLst>
                <a:cxn ang="0">
                  <a:pos x="0" y="1936"/>
                </a:cxn>
                <a:cxn ang="0">
                  <a:pos x="591" y="1915"/>
                </a:cxn>
                <a:cxn ang="0">
                  <a:pos x="502" y="0"/>
                </a:cxn>
                <a:cxn ang="0">
                  <a:pos x="161" y="103"/>
                </a:cxn>
                <a:cxn ang="0">
                  <a:pos x="0" y="1936"/>
                </a:cxn>
              </a:cxnLst>
              <a:rect l="0" t="0" r="r" b="b"/>
              <a:pathLst>
                <a:path w="591" h="1972">
                  <a:moveTo>
                    <a:pt x="0" y="1936"/>
                  </a:moveTo>
                  <a:cubicBezTo>
                    <a:pt x="197" y="1972"/>
                    <a:pt x="394" y="1936"/>
                    <a:pt x="591" y="1915"/>
                  </a:cubicBezTo>
                  <a:cubicBezTo>
                    <a:pt x="494" y="1281"/>
                    <a:pt x="436" y="640"/>
                    <a:pt x="502" y="0"/>
                  </a:cubicBezTo>
                  <a:cubicBezTo>
                    <a:pt x="388" y="34"/>
                    <a:pt x="275" y="69"/>
                    <a:pt x="161" y="103"/>
                  </a:cubicBezTo>
                  <a:cubicBezTo>
                    <a:pt x="193" y="725"/>
                    <a:pt x="106" y="1329"/>
                    <a:pt x="0" y="193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0" name="Freeform 15"/>
            <p:cNvSpPr>
              <a:spLocks/>
            </p:cNvSpPr>
            <p:nvPr/>
          </p:nvSpPr>
          <p:spPr bwMode="auto">
            <a:xfrm>
              <a:off x="3449" y="2205"/>
              <a:ext cx="223" cy="635"/>
            </a:xfrm>
            <a:custGeom>
              <a:avLst/>
              <a:gdLst/>
              <a:ahLst/>
              <a:cxnLst>
                <a:cxn ang="0">
                  <a:pos x="251" y="2746"/>
                </a:cxn>
                <a:cxn ang="0">
                  <a:pos x="634" y="2766"/>
                </a:cxn>
                <a:cxn ang="0">
                  <a:pos x="983" y="2718"/>
                </a:cxn>
                <a:cxn ang="0">
                  <a:pos x="875" y="0"/>
                </a:cxn>
                <a:cxn ang="0">
                  <a:pos x="427" y="123"/>
                </a:cxn>
                <a:cxn ang="0">
                  <a:pos x="251" y="2746"/>
                </a:cxn>
              </a:cxnLst>
              <a:rect l="0" t="0" r="r" b="b"/>
              <a:pathLst>
                <a:path w="983" h="2790">
                  <a:moveTo>
                    <a:pt x="251" y="2746"/>
                  </a:moveTo>
                  <a:cubicBezTo>
                    <a:pt x="378" y="2768"/>
                    <a:pt x="506" y="2790"/>
                    <a:pt x="634" y="2766"/>
                  </a:cubicBezTo>
                  <a:cubicBezTo>
                    <a:pt x="750" y="2753"/>
                    <a:pt x="867" y="2735"/>
                    <a:pt x="983" y="2718"/>
                  </a:cubicBezTo>
                  <a:cubicBezTo>
                    <a:pt x="822" y="1809"/>
                    <a:pt x="776" y="916"/>
                    <a:pt x="875" y="0"/>
                  </a:cubicBezTo>
                  <a:cubicBezTo>
                    <a:pt x="726" y="41"/>
                    <a:pt x="577" y="82"/>
                    <a:pt x="427" y="123"/>
                  </a:cubicBezTo>
                  <a:cubicBezTo>
                    <a:pt x="496" y="937"/>
                    <a:pt x="0" y="2746"/>
                    <a:pt x="251" y="274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1" name="Freeform 16"/>
            <p:cNvSpPr>
              <a:spLocks/>
            </p:cNvSpPr>
            <p:nvPr/>
          </p:nvSpPr>
          <p:spPr bwMode="auto">
            <a:xfrm>
              <a:off x="2005" y="1793"/>
              <a:ext cx="175" cy="738"/>
            </a:xfrm>
            <a:custGeom>
              <a:avLst/>
              <a:gdLst/>
              <a:ahLst/>
              <a:cxnLst>
                <a:cxn ang="0">
                  <a:pos x="197" y="1255"/>
                </a:cxn>
                <a:cxn ang="0">
                  <a:pos x="0" y="3149"/>
                </a:cxn>
                <a:cxn ang="0">
                  <a:pos x="770" y="3129"/>
                </a:cxn>
                <a:cxn ang="0">
                  <a:pos x="630" y="857"/>
                </a:cxn>
                <a:cxn ang="0">
                  <a:pos x="197" y="1255"/>
                </a:cxn>
              </a:cxnLst>
              <a:rect l="0" t="0" r="r" b="b"/>
              <a:pathLst>
                <a:path w="770" h="3245">
                  <a:moveTo>
                    <a:pt x="197" y="1255"/>
                  </a:moveTo>
                  <a:cubicBezTo>
                    <a:pt x="194" y="1897"/>
                    <a:pt x="135" y="2528"/>
                    <a:pt x="0" y="3149"/>
                  </a:cubicBezTo>
                  <a:cubicBezTo>
                    <a:pt x="257" y="3245"/>
                    <a:pt x="509" y="3168"/>
                    <a:pt x="770" y="3129"/>
                  </a:cubicBezTo>
                  <a:cubicBezTo>
                    <a:pt x="652" y="2372"/>
                    <a:pt x="604" y="1623"/>
                    <a:pt x="630" y="857"/>
                  </a:cubicBezTo>
                  <a:cubicBezTo>
                    <a:pt x="660" y="0"/>
                    <a:pt x="175" y="611"/>
                    <a:pt x="197" y="1255"/>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2" name="Freeform 17"/>
            <p:cNvSpPr>
              <a:spLocks/>
            </p:cNvSpPr>
            <p:nvPr/>
          </p:nvSpPr>
          <p:spPr bwMode="auto">
            <a:xfrm>
              <a:off x="1831" y="2121"/>
              <a:ext cx="207" cy="748"/>
            </a:xfrm>
            <a:custGeom>
              <a:avLst/>
              <a:gdLst/>
              <a:ahLst/>
              <a:cxnLst>
                <a:cxn ang="0">
                  <a:pos x="0" y="3213"/>
                </a:cxn>
                <a:cxn ang="0">
                  <a:pos x="914" y="3151"/>
                </a:cxn>
                <a:cxn ang="0">
                  <a:pos x="771" y="0"/>
                </a:cxn>
                <a:cxn ang="0">
                  <a:pos x="251" y="144"/>
                </a:cxn>
                <a:cxn ang="0">
                  <a:pos x="0" y="3213"/>
                </a:cxn>
              </a:cxnLst>
              <a:rect l="0" t="0" r="r" b="b"/>
              <a:pathLst>
                <a:path w="914" h="3289">
                  <a:moveTo>
                    <a:pt x="0" y="3213"/>
                  </a:moveTo>
                  <a:cubicBezTo>
                    <a:pt x="310" y="3289"/>
                    <a:pt x="611" y="3228"/>
                    <a:pt x="914" y="3151"/>
                  </a:cubicBezTo>
                  <a:cubicBezTo>
                    <a:pt x="677" y="2126"/>
                    <a:pt x="655" y="1048"/>
                    <a:pt x="771" y="0"/>
                  </a:cubicBezTo>
                  <a:cubicBezTo>
                    <a:pt x="598" y="48"/>
                    <a:pt x="424" y="96"/>
                    <a:pt x="251" y="144"/>
                  </a:cubicBezTo>
                  <a:cubicBezTo>
                    <a:pt x="264" y="1174"/>
                    <a:pt x="169" y="2202"/>
                    <a:pt x="0" y="3213"/>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3" name="Freeform 18"/>
            <p:cNvSpPr>
              <a:spLocks/>
            </p:cNvSpPr>
            <p:nvPr/>
          </p:nvSpPr>
          <p:spPr bwMode="auto">
            <a:xfrm>
              <a:off x="3631" y="2257"/>
              <a:ext cx="204" cy="751"/>
            </a:xfrm>
            <a:custGeom>
              <a:avLst/>
              <a:gdLst/>
              <a:ahLst/>
              <a:cxnLst>
                <a:cxn ang="0">
                  <a:pos x="0" y="3216"/>
                </a:cxn>
                <a:cxn ang="0">
                  <a:pos x="896" y="3192"/>
                </a:cxn>
                <a:cxn ang="0">
                  <a:pos x="770" y="0"/>
                </a:cxn>
                <a:cxn ang="0">
                  <a:pos x="215" y="165"/>
                </a:cxn>
                <a:cxn ang="0">
                  <a:pos x="0" y="3216"/>
                </a:cxn>
              </a:cxnLst>
              <a:rect l="0" t="0" r="r" b="b"/>
              <a:pathLst>
                <a:path w="896" h="3306">
                  <a:moveTo>
                    <a:pt x="0" y="3216"/>
                  </a:moveTo>
                  <a:cubicBezTo>
                    <a:pt x="299" y="3306"/>
                    <a:pt x="597" y="3261"/>
                    <a:pt x="896" y="3192"/>
                  </a:cubicBezTo>
                  <a:cubicBezTo>
                    <a:pt x="657" y="2087"/>
                    <a:pt x="699" y="1127"/>
                    <a:pt x="770" y="0"/>
                  </a:cubicBezTo>
                  <a:cubicBezTo>
                    <a:pt x="585" y="55"/>
                    <a:pt x="400" y="110"/>
                    <a:pt x="215" y="165"/>
                  </a:cubicBezTo>
                  <a:cubicBezTo>
                    <a:pt x="252" y="1536"/>
                    <a:pt x="59" y="2552"/>
                    <a:pt x="0" y="3216"/>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4" name="Freeform 19"/>
            <p:cNvSpPr>
              <a:spLocks/>
            </p:cNvSpPr>
            <p:nvPr/>
          </p:nvSpPr>
          <p:spPr bwMode="auto">
            <a:xfrm>
              <a:off x="3302" y="2210"/>
              <a:ext cx="220" cy="798"/>
            </a:xfrm>
            <a:custGeom>
              <a:avLst/>
              <a:gdLst/>
              <a:ahLst/>
              <a:cxnLst>
                <a:cxn ang="0">
                  <a:pos x="0" y="3419"/>
                </a:cxn>
                <a:cxn ang="0">
                  <a:pos x="968" y="3398"/>
                </a:cxn>
                <a:cxn ang="0">
                  <a:pos x="842" y="0"/>
                </a:cxn>
                <a:cxn ang="0">
                  <a:pos x="251" y="165"/>
                </a:cxn>
                <a:cxn ang="0">
                  <a:pos x="0" y="3419"/>
                </a:cxn>
              </a:cxnLst>
              <a:rect l="0" t="0" r="r" b="b"/>
              <a:pathLst>
                <a:path w="968" h="3512">
                  <a:moveTo>
                    <a:pt x="0" y="3419"/>
                  </a:moveTo>
                  <a:cubicBezTo>
                    <a:pt x="324" y="3512"/>
                    <a:pt x="646" y="3468"/>
                    <a:pt x="968" y="3398"/>
                  </a:cubicBezTo>
                  <a:cubicBezTo>
                    <a:pt x="754" y="2279"/>
                    <a:pt x="760" y="1137"/>
                    <a:pt x="842" y="0"/>
                  </a:cubicBezTo>
                  <a:cubicBezTo>
                    <a:pt x="645" y="55"/>
                    <a:pt x="448" y="110"/>
                    <a:pt x="251" y="165"/>
                  </a:cubicBezTo>
                  <a:cubicBezTo>
                    <a:pt x="300" y="1298"/>
                    <a:pt x="195" y="2311"/>
                    <a:pt x="0" y="3419"/>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5" name="Freeform 20"/>
            <p:cNvSpPr>
              <a:spLocks/>
            </p:cNvSpPr>
            <p:nvPr/>
          </p:nvSpPr>
          <p:spPr bwMode="auto">
            <a:xfrm>
              <a:off x="2661" y="1317"/>
              <a:ext cx="495" cy="492"/>
            </a:xfrm>
            <a:custGeom>
              <a:avLst/>
              <a:gdLst/>
              <a:ahLst/>
              <a:cxnLst>
                <a:cxn ang="0">
                  <a:pos x="885" y="39"/>
                </a:cxn>
                <a:cxn ang="0">
                  <a:pos x="85" y="581"/>
                </a:cxn>
                <a:cxn ang="0">
                  <a:pos x="149" y="1039"/>
                </a:cxn>
                <a:cxn ang="0">
                  <a:pos x="72" y="1374"/>
                </a:cxn>
                <a:cxn ang="0">
                  <a:pos x="282" y="1936"/>
                </a:cxn>
                <a:cxn ang="0">
                  <a:pos x="911" y="1989"/>
                </a:cxn>
                <a:cxn ang="0">
                  <a:pos x="1234" y="2135"/>
                </a:cxn>
                <a:cxn ang="0">
                  <a:pos x="1690" y="2032"/>
                </a:cxn>
                <a:cxn ang="0">
                  <a:pos x="1941" y="1577"/>
                </a:cxn>
                <a:cxn ang="0">
                  <a:pos x="2139" y="1213"/>
                </a:cxn>
                <a:cxn ang="0">
                  <a:pos x="2137" y="746"/>
                </a:cxn>
                <a:cxn ang="0">
                  <a:pos x="1895" y="351"/>
                </a:cxn>
                <a:cxn ang="0">
                  <a:pos x="1099" y="542"/>
                </a:cxn>
                <a:cxn ang="0">
                  <a:pos x="1401" y="334"/>
                </a:cxn>
                <a:cxn ang="0">
                  <a:pos x="885" y="39"/>
                </a:cxn>
              </a:cxnLst>
              <a:rect l="0" t="0" r="r" b="b"/>
              <a:pathLst>
                <a:path w="2181" h="2164">
                  <a:moveTo>
                    <a:pt x="885" y="39"/>
                  </a:moveTo>
                  <a:cubicBezTo>
                    <a:pt x="555" y="0"/>
                    <a:pt x="212" y="228"/>
                    <a:pt x="85" y="581"/>
                  </a:cubicBezTo>
                  <a:cubicBezTo>
                    <a:pt x="63" y="733"/>
                    <a:pt x="37" y="924"/>
                    <a:pt x="149" y="1039"/>
                  </a:cubicBezTo>
                  <a:cubicBezTo>
                    <a:pt x="263" y="1150"/>
                    <a:pt x="114" y="1273"/>
                    <a:pt x="72" y="1374"/>
                  </a:cubicBezTo>
                  <a:cubicBezTo>
                    <a:pt x="0" y="1588"/>
                    <a:pt x="112" y="1833"/>
                    <a:pt x="282" y="1936"/>
                  </a:cubicBezTo>
                  <a:cubicBezTo>
                    <a:pt x="468" y="2066"/>
                    <a:pt x="712" y="2102"/>
                    <a:pt x="911" y="1989"/>
                  </a:cubicBezTo>
                  <a:cubicBezTo>
                    <a:pt x="1036" y="1981"/>
                    <a:pt x="1106" y="2164"/>
                    <a:pt x="1234" y="2135"/>
                  </a:cubicBezTo>
                  <a:cubicBezTo>
                    <a:pt x="1390" y="2138"/>
                    <a:pt x="1545" y="2094"/>
                    <a:pt x="1690" y="2032"/>
                  </a:cubicBezTo>
                  <a:cubicBezTo>
                    <a:pt x="1840" y="1950"/>
                    <a:pt x="1945" y="1769"/>
                    <a:pt x="1941" y="1577"/>
                  </a:cubicBezTo>
                  <a:cubicBezTo>
                    <a:pt x="1983" y="1438"/>
                    <a:pt x="2132" y="1370"/>
                    <a:pt x="2139" y="1213"/>
                  </a:cubicBezTo>
                  <a:cubicBezTo>
                    <a:pt x="2180" y="1061"/>
                    <a:pt x="2181" y="897"/>
                    <a:pt x="2137" y="746"/>
                  </a:cubicBezTo>
                  <a:cubicBezTo>
                    <a:pt x="2111" y="583"/>
                    <a:pt x="2036" y="417"/>
                    <a:pt x="1895" y="351"/>
                  </a:cubicBezTo>
                  <a:cubicBezTo>
                    <a:pt x="1624" y="188"/>
                    <a:pt x="1258" y="354"/>
                    <a:pt x="1099" y="542"/>
                  </a:cubicBezTo>
                  <a:cubicBezTo>
                    <a:pt x="1169" y="460"/>
                    <a:pt x="1278" y="382"/>
                    <a:pt x="1401" y="334"/>
                  </a:cubicBezTo>
                  <a:cubicBezTo>
                    <a:pt x="1317" y="178"/>
                    <a:pt x="1171" y="59"/>
                    <a:pt x="885" y="39"/>
                  </a:cubicBezTo>
                  <a:close/>
                </a:path>
              </a:pathLst>
            </a:custGeom>
            <a:solidFill>
              <a:srgbClr val="00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6" name="Freeform 21"/>
            <p:cNvSpPr>
              <a:spLocks/>
            </p:cNvSpPr>
            <p:nvPr/>
          </p:nvSpPr>
          <p:spPr bwMode="auto">
            <a:xfrm>
              <a:off x="3094" y="1367"/>
              <a:ext cx="501" cy="534"/>
            </a:xfrm>
            <a:custGeom>
              <a:avLst/>
              <a:gdLst/>
              <a:ahLst/>
              <a:cxnLst>
                <a:cxn ang="0">
                  <a:pos x="500" y="95"/>
                </a:cxn>
                <a:cxn ang="0">
                  <a:pos x="187" y="355"/>
                </a:cxn>
                <a:cxn ang="0">
                  <a:pos x="44" y="741"/>
                </a:cxn>
                <a:cxn ang="0">
                  <a:pos x="92" y="1103"/>
                </a:cxn>
                <a:cxn ang="0">
                  <a:pos x="27" y="1506"/>
                </a:cxn>
                <a:cxn ang="0">
                  <a:pos x="138" y="1833"/>
                </a:cxn>
                <a:cxn ang="0">
                  <a:pos x="761" y="2085"/>
                </a:cxn>
                <a:cxn ang="0">
                  <a:pos x="2208" y="2345"/>
                </a:cxn>
                <a:cxn ang="0">
                  <a:pos x="2083" y="1336"/>
                </a:cxn>
                <a:cxn ang="0">
                  <a:pos x="2103" y="762"/>
                </a:cxn>
                <a:cxn ang="0">
                  <a:pos x="1957" y="429"/>
                </a:cxn>
                <a:cxn ang="0">
                  <a:pos x="1507" y="302"/>
                </a:cxn>
                <a:cxn ang="0">
                  <a:pos x="1274" y="313"/>
                </a:cxn>
                <a:cxn ang="0">
                  <a:pos x="500" y="95"/>
                </a:cxn>
              </a:cxnLst>
              <a:rect l="0" t="0" r="r" b="b"/>
              <a:pathLst>
                <a:path w="2208" h="2345">
                  <a:moveTo>
                    <a:pt x="500" y="95"/>
                  </a:moveTo>
                  <a:cubicBezTo>
                    <a:pt x="369" y="131"/>
                    <a:pt x="265" y="234"/>
                    <a:pt x="187" y="355"/>
                  </a:cubicBezTo>
                  <a:cubicBezTo>
                    <a:pt x="104" y="461"/>
                    <a:pt x="35" y="594"/>
                    <a:pt x="44" y="741"/>
                  </a:cubicBezTo>
                  <a:cubicBezTo>
                    <a:pt x="32" y="864"/>
                    <a:pt x="34" y="994"/>
                    <a:pt x="92" y="1103"/>
                  </a:cubicBezTo>
                  <a:cubicBezTo>
                    <a:pt x="178" y="1252"/>
                    <a:pt x="0" y="1349"/>
                    <a:pt x="27" y="1506"/>
                  </a:cubicBezTo>
                  <a:cubicBezTo>
                    <a:pt x="13" y="1631"/>
                    <a:pt x="46" y="1758"/>
                    <a:pt x="138" y="1833"/>
                  </a:cubicBezTo>
                  <a:cubicBezTo>
                    <a:pt x="308" y="2009"/>
                    <a:pt x="541" y="2054"/>
                    <a:pt x="761" y="2085"/>
                  </a:cubicBezTo>
                  <a:cubicBezTo>
                    <a:pt x="1243" y="2171"/>
                    <a:pt x="1726" y="2259"/>
                    <a:pt x="2208" y="2345"/>
                  </a:cubicBezTo>
                  <a:cubicBezTo>
                    <a:pt x="2167" y="2009"/>
                    <a:pt x="2125" y="1672"/>
                    <a:pt x="2083" y="1336"/>
                  </a:cubicBezTo>
                  <a:cubicBezTo>
                    <a:pt x="2150" y="1154"/>
                    <a:pt x="2112" y="952"/>
                    <a:pt x="2103" y="762"/>
                  </a:cubicBezTo>
                  <a:cubicBezTo>
                    <a:pt x="2091" y="635"/>
                    <a:pt x="2048" y="507"/>
                    <a:pt x="1957" y="429"/>
                  </a:cubicBezTo>
                  <a:cubicBezTo>
                    <a:pt x="1845" y="283"/>
                    <a:pt x="1663" y="264"/>
                    <a:pt x="1507" y="302"/>
                  </a:cubicBezTo>
                  <a:cubicBezTo>
                    <a:pt x="1433" y="298"/>
                    <a:pt x="1324" y="388"/>
                    <a:pt x="1274" y="313"/>
                  </a:cubicBezTo>
                  <a:cubicBezTo>
                    <a:pt x="1125" y="0"/>
                    <a:pt x="769" y="40"/>
                    <a:pt x="500" y="95"/>
                  </a:cubicBez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7" name="Freeform 22"/>
            <p:cNvSpPr>
              <a:spLocks/>
            </p:cNvSpPr>
            <p:nvPr/>
          </p:nvSpPr>
          <p:spPr bwMode="auto">
            <a:xfrm>
              <a:off x="1788" y="1438"/>
              <a:ext cx="488" cy="486"/>
            </a:xfrm>
            <a:custGeom>
              <a:avLst/>
              <a:gdLst/>
              <a:ahLst/>
              <a:cxnLst>
                <a:cxn ang="0">
                  <a:pos x="927" y="26"/>
                </a:cxn>
                <a:cxn ang="0">
                  <a:pos x="565" y="39"/>
                </a:cxn>
                <a:cxn ang="0">
                  <a:pos x="272" y="218"/>
                </a:cxn>
                <a:cxn ang="0">
                  <a:pos x="30" y="743"/>
                </a:cxn>
                <a:cxn ang="0">
                  <a:pos x="175" y="1097"/>
                </a:cxn>
                <a:cxn ang="0">
                  <a:pos x="68" y="1289"/>
                </a:cxn>
                <a:cxn ang="0">
                  <a:pos x="45" y="1687"/>
                </a:cxn>
                <a:cxn ang="0">
                  <a:pos x="248" y="1914"/>
                </a:cxn>
                <a:cxn ang="0">
                  <a:pos x="580" y="2013"/>
                </a:cxn>
                <a:cxn ang="0">
                  <a:pos x="960" y="1951"/>
                </a:cxn>
                <a:cxn ang="0">
                  <a:pos x="1243" y="2116"/>
                </a:cxn>
                <a:cxn ang="0">
                  <a:pos x="1682" y="1994"/>
                </a:cxn>
                <a:cxn ang="0">
                  <a:pos x="1904" y="1696"/>
                </a:cxn>
                <a:cxn ang="0">
                  <a:pos x="1996" y="1405"/>
                </a:cxn>
                <a:cxn ang="0">
                  <a:pos x="2118" y="1200"/>
                </a:cxn>
                <a:cxn ang="0">
                  <a:pos x="2128" y="861"/>
                </a:cxn>
                <a:cxn ang="0">
                  <a:pos x="2015" y="480"/>
                </a:cxn>
                <a:cxn ang="0">
                  <a:pos x="1726" y="268"/>
                </a:cxn>
                <a:cxn ang="0">
                  <a:pos x="1313" y="321"/>
                </a:cxn>
                <a:cxn ang="0">
                  <a:pos x="927" y="26"/>
                </a:cxn>
              </a:cxnLst>
              <a:rect l="0" t="0" r="r" b="b"/>
              <a:pathLst>
                <a:path w="2152" h="2138">
                  <a:moveTo>
                    <a:pt x="927" y="26"/>
                  </a:moveTo>
                  <a:cubicBezTo>
                    <a:pt x="810" y="0"/>
                    <a:pt x="683" y="17"/>
                    <a:pt x="565" y="39"/>
                  </a:cubicBezTo>
                  <a:cubicBezTo>
                    <a:pt x="466" y="95"/>
                    <a:pt x="361" y="141"/>
                    <a:pt x="272" y="218"/>
                  </a:cubicBezTo>
                  <a:cubicBezTo>
                    <a:pt x="131" y="343"/>
                    <a:pt x="47" y="541"/>
                    <a:pt x="30" y="743"/>
                  </a:cubicBezTo>
                  <a:cubicBezTo>
                    <a:pt x="25" y="881"/>
                    <a:pt x="70" y="1020"/>
                    <a:pt x="175" y="1097"/>
                  </a:cubicBezTo>
                  <a:cubicBezTo>
                    <a:pt x="242" y="1161"/>
                    <a:pt x="73" y="1208"/>
                    <a:pt x="68" y="1289"/>
                  </a:cubicBezTo>
                  <a:cubicBezTo>
                    <a:pt x="0" y="1409"/>
                    <a:pt x="34" y="1556"/>
                    <a:pt x="45" y="1687"/>
                  </a:cubicBezTo>
                  <a:cubicBezTo>
                    <a:pt x="96" y="1772"/>
                    <a:pt x="169" y="1857"/>
                    <a:pt x="248" y="1914"/>
                  </a:cubicBezTo>
                  <a:cubicBezTo>
                    <a:pt x="353" y="1968"/>
                    <a:pt x="463" y="2028"/>
                    <a:pt x="580" y="2013"/>
                  </a:cubicBezTo>
                  <a:cubicBezTo>
                    <a:pt x="709" y="2017"/>
                    <a:pt x="838" y="1999"/>
                    <a:pt x="960" y="1951"/>
                  </a:cubicBezTo>
                  <a:cubicBezTo>
                    <a:pt x="1016" y="2061"/>
                    <a:pt x="1130" y="2138"/>
                    <a:pt x="1243" y="2116"/>
                  </a:cubicBezTo>
                  <a:cubicBezTo>
                    <a:pt x="1393" y="2100"/>
                    <a:pt x="1547" y="2075"/>
                    <a:pt x="1682" y="1994"/>
                  </a:cubicBezTo>
                  <a:cubicBezTo>
                    <a:pt x="1772" y="1918"/>
                    <a:pt x="1884" y="1830"/>
                    <a:pt x="1904" y="1696"/>
                  </a:cubicBezTo>
                  <a:cubicBezTo>
                    <a:pt x="1946" y="1608"/>
                    <a:pt x="1893" y="1417"/>
                    <a:pt x="1996" y="1405"/>
                  </a:cubicBezTo>
                  <a:cubicBezTo>
                    <a:pt x="2072" y="1383"/>
                    <a:pt x="2065" y="1259"/>
                    <a:pt x="2118" y="1200"/>
                  </a:cubicBezTo>
                  <a:cubicBezTo>
                    <a:pt x="2131" y="1092"/>
                    <a:pt x="2152" y="971"/>
                    <a:pt x="2128" y="861"/>
                  </a:cubicBezTo>
                  <a:cubicBezTo>
                    <a:pt x="2084" y="737"/>
                    <a:pt x="2094" y="583"/>
                    <a:pt x="2015" y="480"/>
                  </a:cubicBezTo>
                  <a:cubicBezTo>
                    <a:pt x="1950" y="364"/>
                    <a:pt x="1836" y="309"/>
                    <a:pt x="1726" y="268"/>
                  </a:cubicBezTo>
                  <a:cubicBezTo>
                    <a:pt x="1588" y="240"/>
                    <a:pt x="1450" y="300"/>
                    <a:pt x="1313" y="321"/>
                  </a:cubicBezTo>
                  <a:cubicBezTo>
                    <a:pt x="1239" y="154"/>
                    <a:pt x="1075" y="103"/>
                    <a:pt x="927" y="26"/>
                  </a:cubicBezTo>
                  <a:close/>
                </a:path>
              </a:pathLst>
            </a:custGeom>
            <a:solidFill>
              <a:srgbClr val="00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8" name="Freeform 23"/>
            <p:cNvSpPr>
              <a:spLocks/>
            </p:cNvSpPr>
            <p:nvPr/>
          </p:nvSpPr>
          <p:spPr bwMode="auto">
            <a:xfrm>
              <a:off x="1882" y="1319"/>
              <a:ext cx="482" cy="477"/>
            </a:xfrm>
            <a:custGeom>
              <a:avLst/>
              <a:gdLst/>
              <a:ahLst/>
              <a:cxnLst>
                <a:cxn ang="0">
                  <a:pos x="821" y="2"/>
                </a:cxn>
                <a:cxn ang="0">
                  <a:pos x="429" y="82"/>
                </a:cxn>
                <a:cxn ang="0">
                  <a:pos x="152" y="355"/>
                </a:cxn>
                <a:cxn ang="0">
                  <a:pos x="26" y="726"/>
                </a:cxn>
                <a:cxn ang="0">
                  <a:pos x="141" y="1059"/>
                </a:cxn>
                <a:cxn ang="0">
                  <a:pos x="68" y="1248"/>
                </a:cxn>
                <a:cxn ang="0">
                  <a:pos x="46" y="1655"/>
                </a:cxn>
                <a:cxn ang="0">
                  <a:pos x="280" y="1898"/>
                </a:cxn>
                <a:cxn ang="0">
                  <a:pos x="505" y="2002"/>
                </a:cxn>
                <a:cxn ang="0">
                  <a:pos x="816" y="1967"/>
                </a:cxn>
                <a:cxn ang="0">
                  <a:pos x="1010" y="2014"/>
                </a:cxn>
                <a:cxn ang="0">
                  <a:pos x="1326" y="2076"/>
                </a:cxn>
                <a:cxn ang="0">
                  <a:pos x="1733" y="1919"/>
                </a:cxn>
                <a:cxn ang="0">
                  <a:pos x="1900" y="1676"/>
                </a:cxn>
                <a:cxn ang="0">
                  <a:pos x="2031" y="1370"/>
                </a:cxn>
                <a:cxn ang="0">
                  <a:pos x="2118" y="971"/>
                </a:cxn>
                <a:cxn ang="0">
                  <a:pos x="2043" y="487"/>
                </a:cxn>
                <a:cxn ang="0">
                  <a:pos x="1854" y="303"/>
                </a:cxn>
                <a:cxn ang="0">
                  <a:pos x="1456" y="278"/>
                </a:cxn>
                <a:cxn ang="0">
                  <a:pos x="1235" y="219"/>
                </a:cxn>
                <a:cxn ang="0">
                  <a:pos x="821" y="2"/>
                </a:cxn>
              </a:cxnLst>
              <a:rect l="0" t="0" r="r" b="b"/>
              <a:pathLst>
                <a:path w="2125" h="2097">
                  <a:moveTo>
                    <a:pt x="821" y="2"/>
                  </a:moveTo>
                  <a:cubicBezTo>
                    <a:pt x="688" y="4"/>
                    <a:pt x="547" y="0"/>
                    <a:pt x="429" y="82"/>
                  </a:cubicBezTo>
                  <a:cubicBezTo>
                    <a:pt x="314" y="138"/>
                    <a:pt x="237" y="256"/>
                    <a:pt x="152" y="355"/>
                  </a:cubicBezTo>
                  <a:cubicBezTo>
                    <a:pt x="77" y="460"/>
                    <a:pt x="31" y="589"/>
                    <a:pt x="26" y="726"/>
                  </a:cubicBezTo>
                  <a:cubicBezTo>
                    <a:pt x="37" y="841"/>
                    <a:pt x="36" y="1001"/>
                    <a:pt x="141" y="1059"/>
                  </a:cubicBezTo>
                  <a:cubicBezTo>
                    <a:pt x="277" y="1096"/>
                    <a:pt x="80" y="1171"/>
                    <a:pt x="68" y="1248"/>
                  </a:cubicBezTo>
                  <a:cubicBezTo>
                    <a:pt x="0" y="1370"/>
                    <a:pt x="25" y="1522"/>
                    <a:pt x="46" y="1655"/>
                  </a:cubicBezTo>
                  <a:cubicBezTo>
                    <a:pt x="86" y="1777"/>
                    <a:pt x="199" y="1819"/>
                    <a:pt x="280" y="1898"/>
                  </a:cubicBezTo>
                  <a:cubicBezTo>
                    <a:pt x="346" y="1950"/>
                    <a:pt x="424" y="1989"/>
                    <a:pt x="505" y="2002"/>
                  </a:cubicBezTo>
                  <a:cubicBezTo>
                    <a:pt x="609" y="2000"/>
                    <a:pt x="716" y="2006"/>
                    <a:pt x="816" y="1967"/>
                  </a:cubicBezTo>
                  <a:cubicBezTo>
                    <a:pt x="894" y="1947"/>
                    <a:pt x="970" y="1915"/>
                    <a:pt x="1010" y="2014"/>
                  </a:cubicBezTo>
                  <a:cubicBezTo>
                    <a:pt x="1100" y="2097"/>
                    <a:pt x="1218" y="2091"/>
                    <a:pt x="1326" y="2076"/>
                  </a:cubicBezTo>
                  <a:cubicBezTo>
                    <a:pt x="1470" y="2057"/>
                    <a:pt x="1609" y="2005"/>
                    <a:pt x="1733" y="1919"/>
                  </a:cubicBezTo>
                  <a:cubicBezTo>
                    <a:pt x="1814" y="1870"/>
                    <a:pt x="1892" y="1784"/>
                    <a:pt x="1900" y="1676"/>
                  </a:cubicBezTo>
                  <a:cubicBezTo>
                    <a:pt x="1930" y="1570"/>
                    <a:pt x="1909" y="1393"/>
                    <a:pt x="2031" y="1370"/>
                  </a:cubicBezTo>
                  <a:cubicBezTo>
                    <a:pt x="2125" y="1273"/>
                    <a:pt x="2099" y="1103"/>
                    <a:pt x="2118" y="971"/>
                  </a:cubicBezTo>
                  <a:cubicBezTo>
                    <a:pt x="2124" y="806"/>
                    <a:pt x="2106" y="637"/>
                    <a:pt x="2043" y="487"/>
                  </a:cubicBezTo>
                  <a:cubicBezTo>
                    <a:pt x="1993" y="409"/>
                    <a:pt x="1934" y="339"/>
                    <a:pt x="1854" y="303"/>
                  </a:cubicBezTo>
                  <a:cubicBezTo>
                    <a:pt x="1730" y="228"/>
                    <a:pt x="1587" y="244"/>
                    <a:pt x="1456" y="278"/>
                  </a:cubicBezTo>
                  <a:cubicBezTo>
                    <a:pt x="1368" y="301"/>
                    <a:pt x="1275" y="339"/>
                    <a:pt x="1235" y="219"/>
                  </a:cubicBezTo>
                  <a:cubicBezTo>
                    <a:pt x="1146" y="69"/>
                    <a:pt x="972" y="18"/>
                    <a:pt x="821" y="2"/>
                  </a:cubicBez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39" name="Freeform 24"/>
            <p:cNvSpPr>
              <a:spLocks/>
            </p:cNvSpPr>
            <p:nvPr/>
          </p:nvSpPr>
          <p:spPr bwMode="auto">
            <a:xfrm>
              <a:off x="2249" y="1305"/>
              <a:ext cx="489" cy="482"/>
            </a:xfrm>
            <a:custGeom>
              <a:avLst/>
              <a:gdLst/>
              <a:ahLst/>
              <a:cxnLst>
                <a:cxn ang="0">
                  <a:pos x="1257" y="229"/>
                </a:cxn>
                <a:cxn ang="0">
                  <a:pos x="691" y="25"/>
                </a:cxn>
                <a:cxn ang="0">
                  <a:pos x="333" y="183"/>
                </a:cxn>
                <a:cxn ang="0">
                  <a:pos x="133" y="414"/>
                </a:cxn>
                <a:cxn ang="0">
                  <a:pos x="35" y="838"/>
                </a:cxn>
                <a:cxn ang="0">
                  <a:pos x="176" y="1151"/>
                </a:cxn>
                <a:cxn ang="0">
                  <a:pos x="40" y="1381"/>
                </a:cxn>
                <a:cxn ang="0">
                  <a:pos x="153" y="1836"/>
                </a:cxn>
                <a:cxn ang="0">
                  <a:pos x="641" y="2023"/>
                </a:cxn>
                <a:cxn ang="0">
                  <a:pos x="888" y="1979"/>
                </a:cxn>
                <a:cxn ang="0">
                  <a:pos x="1158" y="2097"/>
                </a:cxn>
                <a:cxn ang="0">
                  <a:pos x="1597" y="2019"/>
                </a:cxn>
                <a:cxn ang="0">
                  <a:pos x="1845" y="1848"/>
                </a:cxn>
                <a:cxn ang="0">
                  <a:pos x="2022" y="1381"/>
                </a:cxn>
                <a:cxn ang="0">
                  <a:pos x="2133" y="967"/>
                </a:cxn>
                <a:cxn ang="0">
                  <a:pos x="1971" y="407"/>
                </a:cxn>
                <a:cxn ang="0">
                  <a:pos x="1527" y="261"/>
                </a:cxn>
                <a:cxn ang="0">
                  <a:pos x="1257" y="229"/>
                </a:cxn>
              </a:cxnLst>
              <a:rect l="0" t="0" r="r" b="b"/>
              <a:pathLst>
                <a:path w="2157" h="2120">
                  <a:moveTo>
                    <a:pt x="1257" y="229"/>
                  </a:moveTo>
                  <a:cubicBezTo>
                    <a:pt x="1118" y="46"/>
                    <a:pt x="892" y="0"/>
                    <a:pt x="691" y="25"/>
                  </a:cubicBezTo>
                  <a:cubicBezTo>
                    <a:pt x="557" y="26"/>
                    <a:pt x="448" y="119"/>
                    <a:pt x="333" y="183"/>
                  </a:cubicBezTo>
                  <a:cubicBezTo>
                    <a:pt x="247" y="234"/>
                    <a:pt x="180" y="318"/>
                    <a:pt x="133" y="414"/>
                  </a:cubicBezTo>
                  <a:cubicBezTo>
                    <a:pt x="49" y="535"/>
                    <a:pt x="34" y="690"/>
                    <a:pt x="35" y="838"/>
                  </a:cubicBezTo>
                  <a:cubicBezTo>
                    <a:pt x="12" y="982"/>
                    <a:pt x="154" y="1041"/>
                    <a:pt x="176" y="1151"/>
                  </a:cubicBezTo>
                  <a:cubicBezTo>
                    <a:pt x="139" y="1235"/>
                    <a:pt x="50" y="1278"/>
                    <a:pt x="40" y="1381"/>
                  </a:cubicBezTo>
                  <a:cubicBezTo>
                    <a:pt x="0" y="1541"/>
                    <a:pt x="33" y="1731"/>
                    <a:pt x="153" y="1836"/>
                  </a:cubicBezTo>
                  <a:cubicBezTo>
                    <a:pt x="290" y="1961"/>
                    <a:pt x="465" y="2038"/>
                    <a:pt x="641" y="2023"/>
                  </a:cubicBezTo>
                  <a:cubicBezTo>
                    <a:pt x="725" y="2019"/>
                    <a:pt x="809" y="2012"/>
                    <a:pt x="888" y="1979"/>
                  </a:cubicBezTo>
                  <a:cubicBezTo>
                    <a:pt x="1000" y="1946"/>
                    <a:pt x="1055" y="2089"/>
                    <a:pt x="1158" y="2097"/>
                  </a:cubicBezTo>
                  <a:cubicBezTo>
                    <a:pt x="1306" y="2120"/>
                    <a:pt x="1459" y="2081"/>
                    <a:pt x="1597" y="2019"/>
                  </a:cubicBezTo>
                  <a:cubicBezTo>
                    <a:pt x="1685" y="1975"/>
                    <a:pt x="1779" y="1930"/>
                    <a:pt x="1845" y="1848"/>
                  </a:cubicBezTo>
                  <a:cubicBezTo>
                    <a:pt x="1932" y="1706"/>
                    <a:pt x="1888" y="1491"/>
                    <a:pt x="2022" y="1381"/>
                  </a:cubicBezTo>
                  <a:cubicBezTo>
                    <a:pt x="2122" y="1279"/>
                    <a:pt x="2157" y="1115"/>
                    <a:pt x="2133" y="967"/>
                  </a:cubicBezTo>
                  <a:cubicBezTo>
                    <a:pt x="2120" y="770"/>
                    <a:pt x="2084" y="563"/>
                    <a:pt x="1971" y="407"/>
                  </a:cubicBezTo>
                  <a:cubicBezTo>
                    <a:pt x="1841" y="309"/>
                    <a:pt x="1688" y="215"/>
                    <a:pt x="1527" y="261"/>
                  </a:cubicBezTo>
                  <a:cubicBezTo>
                    <a:pt x="1434" y="285"/>
                    <a:pt x="1300" y="395"/>
                    <a:pt x="1257" y="229"/>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0" name="Freeform 25"/>
            <p:cNvSpPr>
              <a:spLocks/>
            </p:cNvSpPr>
            <p:nvPr/>
          </p:nvSpPr>
          <p:spPr bwMode="auto">
            <a:xfrm>
              <a:off x="2643" y="1570"/>
              <a:ext cx="396" cy="395"/>
            </a:xfrm>
            <a:custGeom>
              <a:avLst/>
              <a:gdLst/>
              <a:ahLst/>
              <a:cxnLst>
                <a:cxn ang="0">
                  <a:pos x="565" y="19"/>
                </a:cxn>
                <a:cxn ang="0">
                  <a:pos x="74" y="386"/>
                </a:cxn>
                <a:cxn ang="0">
                  <a:pos x="15" y="737"/>
                </a:cxn>
                <a:cxn ang="0">
                  <a:pos x="85" y="991"/>
                </a:cxn>
                <a:cxn ang="0">
                  <a:pos x="7" y="1294"/>
                </a:cxn>
                <a:cxn ang="0">
                  <a:pos x="174" y="1530"/>
                </a:cxn>
                <a:cxn ang="0">
                  <a:pos x="504" y="1668"/>
                </a:cxn>
                <a:cxn ang="0">
                  <a:pos x="733" y="1595"/>
                </a:cxn>
                <a:cxn ang="0">
                  <a:pos x="1004" y="1703"/>
                </a:cxn>
                <a:cxn ang="0">
                  <a:pos x="1462" y="1523"/>
                </a:cxn>
                <a:cxn ang="0">
                  <a:pos x="1567" y="1225"/>
                </a:cxn>
                <a:cxn ang="0">
                  <a:pos x="1727" y="935"/>
                </a:cxn>
                <a:cxn ang="0">
                  <a:pos x="1694" y="555"/>
                </a:cxn>
                <a:cxn ang="0">
                  <a:pos x="1459" y="250"/>
                </a:cxn>
                <a:cxn ang="0">
                  <a:pos x="1077" y="275"/>
                </a:cxn>
                <a:cxn ang="0">
                  <a:pos x="565" y="19"/>
                </a:cxn>
              </a:cxnLst>
              <a:rect l="0" t="0" r="r" b="b"/>
              <a:pathLst>
                <a:path w="1743" h="1737">
                  <a:moveTo>
                    <a:pt x="565" y="19"/>
                  </a:moveTo>
                  <a:cubicBezTo>
                    <a:pt x="363" y="46"/>
                    <a:pt x="168" y="177"/>
                    <a:pt x="74" y="386"/>
                  </a:cubicBezTo>
                  <a:cubicBezTo>
                    <a:pt x="23" y="493"/>
                    <a:pt x="10" y="618"/>
                    <a:pt x="15" y="737"/>
                  </a:cubicBezTo>
                  <a:cubicBezTo>
                    <a:pt x="27" y="836"/>
                    <a:pt x="209" y="908"/>
                    <a:pt x="85" y="991"/>
                  </a:cubicBezTo>
                  <a:cubicBezTo>
                    <a:pt x="8" y="1064"/>
                    <a:pt x="0" y="1188"/>
                    <a:pt x="7" y="1294"/>
                  </a:cubicBezTo>
                  <a:cubicBezTo>
                    <a:pt x="22" y="1400"/>
                    <a:pt x="106" y="1466"/>
                    <a:pt x="174" y="1530"/>
                  </a:cubicBezTo>
                  <a:cubicBezTo>
                    <a:pt x="271" y="1605"/>
                    <a:pt x="385" y="1666"/>
                    <a:pt x="504" y="1668"/>
                  </a:cubicBezTo>
                  <a:cubicBezTo>
                    <a:pt x="585" y="1662"/>
                    <a:pt x="657" y="1618"/>
                    <a:pt x="733" y="1595"/>
                  </a:cubicBezTo>
                  <a:cubicBezTo>
                    <a:pt x="824" y="1633"/>
                    <a:pt x="898" y="1737"/>
                    <a:pt x="1004" y="1703"/>
                  </a:cubicBezTo>
                  <a:cubicBezTo>
                    <a:pt x="1169" y="1705"/>
                    <a:pt x="1341" y="1656"/>
                    <a:pt x="1462" y="1523"/>
                  </a:cubicBezTo>
                  <a:cubicBezTo>
                    <a:pt x="1571" y="1465"/>
                    <a:pt x="1536" y="1329"/>
                    <a:pt x="1567" y="1225"/>
                  </a:cubicBezTo>
                  <a:cubicBezTo>
                    <a:pt x="1618" y="1122"/>
                    <a:pt x="1741" y="1080"/>
                    <a:pt x="1727" y="935"/>
                  </a:cubicBezTo>
                  <a:cubicBezTo>
                    <a:pt x="1743" y="807"/>
                    <a:pt x="1731" y="677"/>
                    <a:pt x="1694" y="555"/>
                  </a:cubicBezTo>
                  <a:cubicBezTo>
                    <a:pt x="1665" y="418"/>
                    <a:pt x="1583" y="286"/>
                    <a:pt x="1459" y="250"/>
                  </a:cubicBezTo>
                  <a:cubicBezTo>
                    <a:pt x="1332" y="228"/>
                    <a:pt x="1201" y="238"/>
                    <a:pt x="1077" y="275"/>
                  </a:cubicBezTo>
                  <a:cubicBezTo>
                    <a:pt x="952" y="111"/>
                    <a:pt x="780" y="0"/>
                    <a:pt x="565" y="19"/>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1" name="Freeform 26"/>
            <p:cNvSpPr>
              <a:spLocks/>
            </p:cNvSpPr>
            <p:nvPr/>
          </p:nvSpPr>
          <p:spPr bwMode="auto">
            <a:xfrm>
              <a:off x="2957" y="1626"/>
              <a:ext cx="401" cy="394"/>
            </a:xfrm>
            <a:custGeom>
              <a:avLst/>
              <a:gdLst/>
              <a:ahLst/>
              <a:cxnLst>
                <a:cxn ang="0">
                  <a:pos x="1054" y="199"/>
                </a:cxn>
                <a:cxn ang="0">
                  <a:pos x="679" y="31"/>
                </a:cxn>
                <a:cxn ang="0">
                  <a:pos x="33" y="701"/>
                </a:cxn>
                <a:cxn ang="0">
                  <a:pos x="104" y="1015"/>
                </a:cxn>
                <a:cxn ang="0">
                  <a:pos x="39" y="1296"/>
                </a:cxn>
                <a:cxn ang="0">
                  <a:pos x="473" y="1653"/>
                </a:cxn>
                <a:cxn ang="0">
                  <a:pos x="756" y="1616"/>
                </a:cxn>
                <a:cxn ang="0">
                  <a:pos x="1062" y="1703"/>
                </a:cxn>
                <a:cxn ang="0">
                  <a:pos x="1549" y="1461"/>
                </a:cxn>
                <a:cxn ang="0">
                  <a:pos x="1661" y="1144"/>
                </a:cxn>
                <a:cxn ang="0">
                  <a:pos x="1748" y="736"/>
                </a:cxn>
                <a:cxn ang="0">
                  <a:pos x="1509" y="264"/>
                </a:cxn>
                <a:cxn ang="0">
                  <a:pos x="1127" y="266"/>
                </a:cxn>
                <a:cxn ang="0">
                  <a:pos x="1054" y="199"/>
                </a:cxn>
              </a:cxnLst>
              <a:rect l="0" t="0" r="r" b="b"/>
              <a:pathLst>
                <a:path w="1766" h="1733">
                  <a:moveTo>
                    <a:pt x="1054" y="199"/>
                  </a:moveTo>
                  <a:cubicBezTo>
                    <a:pt x="939" y="121"/>
                    <a:pt x="820" y="14"/>
                    <a:pt x="679" y="31"/>
                  </a:cubicBezTo>
                  <a:cubicBezTo>
                    <a:pt x="353" y="0"/>
                    <a:pt x="29" y="322"/>
                    <a:pt x="33" y="701"/>
                  </a:cubicBezTo>
                  <a:cubicBezTo>
                    <a:pt x="58" y="804"/>
                    <a:pt x="196" y="906"/>
                    <a:pt x="104" y="1015"/>
                  </a:cubicBezTo>
                  <a:cubicBezTo>
                    <a:pt x="51" y="1093"/>
                    <a:pt x="0" y="1196"/>
                    <a:pt x="39" y="1296"/>
                  </a:cubicBezTo>
                  <a:cubicBezTo>
                    <a:pt x="100" y="1504"/>
                    <a:pt x="293" y="1621"/>
                    <a:pt x="473" y="1653"/>
                  </a:cubicBezTo>
                  <a:cubicBezTo>
                    <a:pt x="568" y="1665"/>
                    <a:pt x="665" y="1650"/>
                    <a:pt x="756" y="1616"/>
                  </a:cubicBezTo>
                  <a:cubicBezTo>
                    <a:pt x="861" y="1630"/>
                    <a:pt x="951" y="1733"/>
                    <a:pt x="1062" y="1703"/>
                  </a:cubicBezTo>
                  <a:cubicBezTo>
                    <a:pt x="1241" y="1700"/>
                    <a:pt x="1444" y="1642"/>
                    <a:pt x="1549" y="1461"/>
                  </a:cubicBezTo>
                  <a:cubicBezTo>
                    <a:pt x="1587" y="1356"/>
                    <a:pt x="1571" y="1217"/>
                    <a:pt x="1661" y="1144"/>
                  </a:cubicBezTo>
                  <a:cubicBezTo>
                    <a:pt x="1766" y="1048"/>
                    <a:pt x="1765" y="876"/>
                    <a:pt x="1748" y="736"/>
                  </a:cubicBezTo>
                  <a:cubicBezTo>
                    <a:pt x="1746" y="548"/>
                    <a:pt x="1676" y="332"/>
                    <a:pt x="1509" y="264"/>
                  </a:cubicBezTo>
                  <a:cubicBezTo>
                    <a:pt x="1386" y="204"/>
                    <a:pt x="1253" y="250"/>
                    <a:pt x="1127" y="266"/>
                  </a:cubicBezTo>
                  <a:cubicBezTo>
                    <a:pt x="1095" y="263"/>
                    <a:pt x="1056" y="241"/>
                    <a:pt x="1054" y="199"/>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2" name="Freeform 27"/>
            <p:cNvSpPr>
              <a:spLocks/>
            </p:cNvSpPr>
            <p:nvPr/>
          </p:nvSpPr>
          <p:spPr bwMode="auto">
            <a:xfrm>
              <a:off x="2217" y="1427"/>
              <a:ext cx="400" cy="382"/>
            </a:xfrm>
            <a:custGeom>
              <a:avLst/>
              <a:gdLst/>
              <a:ahLst/>
              <a:cxnLst>
                <a:cxn ang="0">
                  <a:pos x="1038" y="167"/>
                </a:cxn>
                <a:cxn ang="0">
                  <a:pos x="617" y="2"/>
                </a:cxn>
                <a:cxn ang="0">
                  <a:pos x="173" y="228"/>
                </a:cxn>
                <a:cxn ang="0">
                  <a:pos x="36" y="553"/>
                </a:cxn>
                <a:cxn ang="0">
                  <a:pos x="133" y="852"/>
                </a:cxn>
                <a:cxn ang="0">
                  <a:pos x="53" y="1035"/>
                </a:cxn>
                <a:cxn ang="0">
                  <a:pos x="53" y="1359"/>
                </a:cxn>
                <a:cxn ang="0">
                  <a:pos x="291" y="1571"/>
                </a:cxn>
                <a:cxn ang="0">
                  <a:pos x="677" y="1599"/>
                </a:cxn>
                <a:cxn ang="0">
                  <a:pos x="947" y="1667"/>
                </a:cxn>
                <a:cxn ang="0">
                  <a:pos x="1271" y="1637"/>
                </a:cxn>
                <a:cxn ang="0">
                  <a:pos x="1537" y="1450"/>
                </a:cxn>
                <a:cxn ang="0">
                  <a:pos x="1619" y="1126"/>
                </a:cxn>
                <a:cxn ang="0">
                  <a:pos x="1748" y="846"/>
                </a:cxn>
                <a:cxn ang="0">
                  <a:pos x="1690" y="431"/>
                </a:cxn>
                <a:cxn ang="0">
                  <a:pos x="1443" y="200"/>
                </a:cxn>
                <a:cxn ang="0">
                  <a:pos x="1101" y="244"/>
                </a:cxn>
                <a:cxn ang="0">
                  <a:pos x="1038" y="167"/>
                </a:cxn>
              </a:cxnLst>
              <a:rect l="0" t="0" r="r" b="b"/>
              <a:pathLst>
                <a:path w="1761" h="1679">
                  <a:moveTo>
                    <a:pt x="1038" y="167"/>
                  </a:moveTo>
                  <a:cubicBezTo>
                    <a:pt x="938" y="27"/>
                    <a:pt x="766" y="0"/>
                    <a:pt x="617" y="2"/>
                  </a:cubicBezTo>
                  <a:cubicBezTo>
                    <a:pt x="454" y="8"/>
                    <a:pt x="262" y="54"/>
                    <a:pt x="173" y="228"/>
                  </a:cubicBezTo>
                  <a:cubicBezTo>
                    <a:pt x="109" y="325"/>
                    <a:pt x="33" y="424"/>
                    <a:pt x="36" y="553"/>
                  </a:cubicBezTo>
                  <a:cubicBezTo>
                    <a:pt x="22" y="669"/>
                    <a:pt x="33" y="792"/>
                    <a:pt x="133" y="852"/>
                  </a:cubicBezTo>
                  <a:cubicBezTo>
                    <a:pt x="203" y="933"/>
                    <a:pt x="63" y="957"/>
                    <a:pt x="53" y="1035"/>
                  </a:cubicBezTo>
                  <a:cubicBezTo>
                    <a:pt x="14" y="1135"/>
                    <a:pt x="0" y="1263"/>
                    <a:pt x="53" y="1359"/>
                  </a:cubicBezTo>
                  <a:cubicBezTo>
                    <a:pt x="119" y="1445"/>
                    <a:pt x="200" y="1521"/>
                    <a:pt x="291" y="1571"/>
                  </a:cubicBezTo>
                  <a:cubicBezTo>
                    <a:pt x="413" y="1621"/>
                    <a:pt x="552" y="1645"/>
                    <a:pt x="677" y="1599"/>
                  </a:cubicBezTo>
                  <a:cubicBezTo>
                    <a:pt x="776" y="1512"/>
                    <a:pt x="851" y="1663"/>
                    <a:pt x="947" y="1667"/>
                  </a:cubicBezTo>
                  <a:cubicBezTo>
                    <a:pt x="1055" y="1679"/>
                    <a:pt x="1165" y="1660"/>
                    <a:pt x="1271" y="1637"/>
                  </a:cubicBezTo>
                  <a:cubicBezTo>
                    <a:pt x="1371" y="1599"/>
                    <a:pt x="1461" y="1532"/>
                    <a:pt x="1537" y="1450"/>
                  </a:cubicBezTo>
                  <a:cubicBezTo>
                    <a:pt x="1596" y="1354"/>
                    <a:pt x="1539" y="1211"/>
                    <a:pt x="1619" y="1126"/>
                  </a:cubicBezTo>
                  <a:cubicBezTo>
                    <a:pt x="1726" y="1097"/>
                    <a:pt x="1750" y="953"/>
                    <a:pt x="1748" y="846"/>
                  </a:cubicBezTo>
                  <a:cubicBezTo>
                    <a:pt x="1761" y="705"/>
                    <a:pt x="1726" y="564"/>
                    <a:pt x="1690" y="431"/>
                  </a:cubicBezTo>
                  <a:cubicBezTo>
                    <a:pt x="1634" y="325"/>
                    <a:pt x="1543" y="242"/>
                    <a:pt x="1443" y="200"/>
                  </a:cubicBezTo>
                  <a:cubicBezTo>
                    <a:pt x="1328" y="166"/>
                    <a:pt x="1212" y="215"/>
                    <a:pt x="1101" y="244"/>
                  </a:cubicBezTo>
                  <a:cubicBezTo>
                    <a:pt x="1065" y="245"/>
                    <a:pt x="1041" y="204"/>
                    <a:pt x="1038" y="167"/>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3" name="Freeform 28"/>
            <p:cNvSpPr>
              <a:spLocks/>
            </p:cNvSpPr>
            <p:nvPr/>
          </p:nvSpPr>
          <p:spPr bwMode="auto">
            <a:xfrm>
              <a:off x="3519" y="1420"/>
              <a:ext cx="486" cy="511"/>
            </a:xfrm>
            <a:custGeom>
              <a:avLst/>
              <a:gdLst/>
              <a:ahLst/>
              <a:cxnLst>
                <a:cxn ang="0">
                  <a:pos x="1267" y="216"/>
                </a:cxn>
                <a:cxn ang="0">
                  <a:pos x="876" y="11"/>
                </a:cxn>
                <a:cxn ang="0">
                  <a:pos x="409" y="119"/>
                </a:cxn>
                <a:cxn ang="0">
                  <a:pos x="133" y="419"/>
                </a:cxn>
                <a:cxn ang="0">
                  <a:pos x="67" y="951"/>
                </a:cxn>
                <a:cxn ang="0">
                  <a:pos x="122" y="1205"/>
                </a:cxn>
                <a:cxn ang="0">
                  <a:pos x="44" y="1640"/>
                </a:cxn>
                <a:cxn ang="0">
                  <a:pos x="426" y="1975"/>
                </a:cxn>
                <a:cxn ang="0">
                  <a:pos x="762" y="1999"/>
                </a:cxn>
                <a:cxn ang="0">
                  <a:pos x="1009" y="1995"/>
                </a:cxn>
                <a:cxn ang="0">
                  <a:pos x="1208" y="2148"/>
                </a:cxn>
                <a:cxn ang="0">
                  <a:pos x="1443" y="2196"/>
                </a:cxn>
                <a:cxn ang="0">
                  <a:pos x="1796" y="1893"/>
                </a:cxn>
                <a:cxn ang="0">
                  <a:pos x="1920" y="1554"/>
                </a:cxn>
                <a:cxn ang="0">
                  <a:pos x="2101" y="1223"/>
                </a:cxn>
                <a:cxn ang="0">
                  <a:pos x="2015" y="456"/>
                </a:cxn>
                <a:cxn ang="0">
                  <a:pos x="1507" y="253"/>
                </a:cxn>
                <a:cxn ang="0">
                  <a:pos x="1267" y="216"/>
                </a:cxn>
              </a:cxnLst>
              <a:rect l="0" t="0" r="r" b="b"/>
              <a:pathLst>
                <a:path w="2144" h="2246">
                  <a:moveTo>
                    <a:pt x="1267" y="216"/>
                  </a:moveTo>
                  <a:cubicBezTo>
                    <a:pt x="1160" y="104"/>
                    <a:pt x="1019" y="35"/>
                    <a:pt x="876" y="11"/>
                  </a:cubicBezTo>
                  <a:cubicBezTo>
                    <a:pt x="717" y="8"/>
                    <a:pt x="541" y="0"/>
                    <a:pt x="409" y="119"/>
                  </a:cubicBezTo>
                  <a:cubicBezTo>
                    <a:pt x="298" y="192"/>
                    <a:pt x="191" y="286"/>
                    <a:pt x="133" y="419"/>
                  </a:cubicBezTo>
                  <a:cubicBezTo>
                    <a:pt x="40" y="570"/>
                    <a:pt x="0" y="779"/>
                    <a:pt x="67" y="951"/>
                  </a:cubicBezTo>
                  <a:cubicBezTo>
                    <a:pt x="130" y="1018"/>
                    <a:pt x="255" y="1138"/>
                    <a:pt x="122" y="1205"/>
                  </a:cubicBezTo>
                  <a:cubicBezTo>
                    <a:pt x="16" y="1315"/>
                    <a:pt x="18" y="1492"/>
                    <a:pt x="44" y="1640"/>
                  </a:cubicBezTo>
                  <a:cubicBezTo>
                    <a:pt x="96" y="1834"/>
                    <a:pt x="282" y="1898"/>
                    <a:pt x="426" y="1975"/>
                  </a:cubicBezTo>
                  <a:cubicBezTo>
                    <a:pt x="530" y="2030"/>
                    <a:pt x="651" y="2010"/>
                    <a:pt x="762" y="1999"/>
                  </a:cubicBezTo>
                  <a:cubicBezTo>
                    <a:pt x="849" y="2016"/>
                    <a:pt x="945" y="1877"/>
                    <a:pt x="1009" y="1995"/>
                  </a:cubicBezTo>
                  <a:cubicBezTo>
                    <a:pt x="1070" y="2043"/>
                    <a:pt x="1147" y="2089"/>
                    <a:pt x="1208" y="2148"/>
                  </a:cubicBezTo>
                  <a:cubicBezTo>
                    <a:pt x="1274" y="2206"/>
                    <a:pt x="1364" y="2246"/>
                    <a:pt x="1443" y="2196"/>
                  </a:cubicBezTo>
                  <a:cubicBezTo>
                    <a:pt x="1579" y="2129"/>
                    <a:pt x="1694" y="2015"/>
                    <a:pt x="1796" y="1893"/>
                  </a:cubicBezTo>
                  <a:cubicBezTo>
                    <a:pt x="1871" y="1801"/>
                    <a:pt x="1925" y="1682"/>
                    <a:pt x="1920" y="1554"/>
                  </a:cubicBezTo>
                  <a:cubicBezTo>
                    <a:pt x="1942" y="1418"/>
                    <a:pt x="2090" y="1387"/>
                    <a:pt x="2101" y="1223"/>
                  </a:cubicBezTo>
                  <a:cubicBezTo>
                    <a:pt x="2144" y="951"/>
                    <a:pt x="2117" y="611"/>
                    <a:pt x="2015" y="456"/>
                  </a:cubicBezTo>
                  <a:cubicBezTo>
                    <a:pt x="1904" y="276"/>
                    <a:pt x="1693" y="196"/>
                    <a:pt x="1507" y="253"/>
                  </a:cubicBezTo>
                  <a:cubicBezTo>
                    <a:pt x="1428" y="269"/>
                    <a:pt x="1302" y="350"/>
                    <a:pt x="1267" y="216"/>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4" name="Freeform 29"/>
            <p:cNvSpPr>
              <a:spLocks/>
            </p:cNvSpPr>
            <p:nvPr/>
          </p:nvSpPr>
          <p:spPr bwMode="auto">
            <a:xfrm>
              <a:off x="3521" y="1827"/>
              <a:ext cx="482" cy="501"/>
            </a:xfrm>
            <a:custGeom>
              <a:avLst/>
              <a:gdLst/>
              <a:ahLst/>
              <a:cxnLst>
                <a:cxn ang="0">
                  <a:pos x="1166" y="202"/>
                </a:cxn>
                <a:cxn ang="0">
                  <a:pos x="400" y="165"/>
                </a:cxn>
                <a:cxn ang="0">
                  <a:pos x="61" y="609"/>
                </a:cxn>
                <a:cxn ang="0">
                  <a:pos x="78" y="1041"/>
                </a:cxn>
                <a:cxn ang="0">
                  <a:pos x="79" y="1307"/>
                </a:cxn>
                <a:cxn ang="0">
                  <a:pos x="45" y="1724"/>
                </a:cxn>
                <a:cxn ang="0">
                  <a:pos x="335" y="2011"/>
                </a:cxn>
                <a:cxn ang="0">
                  <a:pos x="731" y="2067"/>
                </a:cxn>
                <a:cxn ang="0">
                  <a:pos x="1078" y="2118"/>
                </a:cxn>
                <a:cxn ang="0">
                  <a:pos x="1517" y="2088"/>
                </a:cxn>
                <a:cxn ang="0">
                  <a:pos x="1888" y="1782"/>
                </a:cxn>
                <a:cxn ang="0">
                  <a:pos x="1996" y="1492"/>
                </a:cxn>
                <a:cxn ang="0">
                  <a:pos x="2103" y="1166"/>
                </a:cxn>
                <a:cxn ang="0">
                  <a:pos x="1965" y="452"/>
                </a:cxn>
                <a:cxn ang="0">
                  <a:pos x="1404" y="344"/>
                </a:cxn>
                <a:cxn ang="0">
                  <a:pos x="1166" y="202"/>
                </a:cxn>
                <a:cxn ang="0">
                  <a:pos x="1166" y="202"/>
                </a:cxn>
              </a:cxnLst>
              <a:rect l="0" t="0" r="r" b="b"/>
              <a:pathLst>
                <a:path w="2124" h="2206">
                  <a:moveTo>
                    <a:pt x="1166" y="202"/>
                  </a:moveTo>
                  <a:cubicBezTo>
                    <a:pt x="951" y="0"/>
                    <a:pt x="634" y="22"/>
                    <a:pt x="400" y="165"/>
                  </a:cubicBezTo>
                  <a:cubicBezTo>
                    <a:pt x="241" y="254"/>
                    <a:pt x="119" y="419"/>
                    <a:pt x="61" y="609"/>
                  </a:cubicBezTo>
                  <a:cubicBezTo>
                    <a:pt x="38" y="749"/>
                    <a:pt x="0" y="914"/>
                    <a:pt x="78" y="1041"/>
                  </a:cubicBezTo>
                  <a:cubicBezTo>
                    <a:pt x="187" y="1094"/>
                    <a:pt x="187" y="1253"/>
                    <a:pt x="79" y="1307"/>
                  </a:cubicBezTo>
                  <a:cubicBezTo>
                    <a:pt x="15" y="1430"/>
                    <a:pt x="6" y="1591"/>
                    <a:pt x="45" y="1724"/>
                  </a:cubicBezTo>
                  <a:cubicBezTo>
                    <a:pt x="105" y="1859"/>
                    <a:pt x="226" y="1938"/>
                    <a:pt x="335" y="2011"/>
                  </a:cubicBezTo>
                  <a:cubicBezTo>
                    <a:pt x="462" y="2058"/>
                    <a:pt x="599" y="2080"/>
                    <a:pt x="731" y="2067"/>
                  </a:cubicBezTo>
                  <a:cubicBezTo>
                    <a:pt x="851" y="2002"/>
                    <a:pt x="979" y="2016"/>
                    <a:pt x="1078" y="2118"/>
                  </a:cubicBezTo>
                  <a:cubicBezTo>
                    <a:pt x="1218" y="2206"/>
                    <a:pt x="1376" y="2134"/>
                    <a:pt x="1517" y="2088"/>
                  </a:cubicBezTo>
                  <a:cubicBezTo>
                    <a:pt x="1666" y="2042"/>
                    <a:pt x="1828" y="1956"/>
                    <a:pt x="1888" y="1782"/>
                  </a:cubicBezTo>
                  <a:cubicBezTo>
                    <a:pt x="1907" y="1677"/>
                    <a:pt x="1915" y="1564"/>
                    <a:pt x="1996" y="1492"/>
                  </a:cubicBezTo>
                  <a:cubicBezTo>
                    <a:pt x="2072" y="1407"/>
                    <a:pt x="2110" y="1287"/>
                    <a:pt x="2103" y="1166"/>
                  </a:cubicBezTo>
                  <a:cubicBezTo>
                    <a:pt x="2124" y="922"/>
                    <a:pt x="2121" y="640"/>
                    <a:pt x="1965" y="452"/>
                  </a:cubicBezTo>
                  <a:cubicBezTo>
                    <a:pt x="1813" y="306"/>
                    <a:pt x="1589" y="256"/>
                    <a:pt x="1404" y="344"/>
                  </a:cubicBezTo>
                  <a:cubicBezTo>
                    <a:pt x="1287" y="422"/>
                    <a:pt x="1219" y="296"/>
                    <a:pt x="1166" y="202"/>
                  </a:cubicBezTo>
                  <a:lnTo>
                    <a:pt x="1166" y="202"/>
                  </a:lnTo>
                  <a:close/>
                </a:path>
              </a:pathLst>
            </a:custGeom>
            <a:solidFill>
              <a:srgbClr val="44AA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5" name="Freeform 30"/>
            <p:cNvSpPr>
              <a:spLocks/>
            </p:cNvSpPr>
            <p:nvPr/>
          </p:nvSpPr>
          <p:spPr bwMode="auto">
            <a:xfrm>
              <a:off x="3206" y="1785"/>
              <a:ext cx="499" cy="486"/>
            </a:xfrm>
            <a:custGeom>
              <a:avLst/>
              <a:gdLst/>
              <a:ahLst/>
              <a:cxnLst>
                <a:cxn ang="0">
                  <a:pos x="1264" y="239"/>
                </a:cxn>
                <a:cxn ang="0">
                  <a:pos x="632" y="43"/>
                </a:cxn>
                <a:cxn ang="0">
                  <a:pos x="42" y="846"/>
                </a:cxn>
                <a:cxn ang="0">
                  <a:pos x="152" y="1182"/>
                </a:cxn>
                <a:cxn ang="0">
                  <a:pos x="32" y="1561"/>
                </a:cxn>
                <a:cxn ang="0">
                  <a:pos x="621" y="2039"/>
                </a:cxn>
                <a:cxn ang="0">
                  <a:pos x="1054" y="2042"/>
                </a:cxn>
                <a:cxn ang="0">
                  <a:pos x="1555" y="2054"/>
                </a:cxn>
                <a:cxn ang="0">
                  <a:pos x="1910" y="1687"/>
                </a:cxn>
                <a:cxn ang="0">
                  <a:pos x="2054" y="1358"/>
                </a:cxn>
                <a:cxn ang="0">
                  <a:pos x="2088" y="598"/>
                </a:cxn>
                <a:cxn ang="0">
                  <a:pos x="1609" y="259"/>
                </a:cxn>
                <a:cxn ang="0">
                  <a:pos x="1264" y="239"/>
                </a:cxn>
              </a:cxnLst>
              <a:rect l="0" t="0" r="r" b="b"/>
              <a:pathLst>
                <a:path w="2197" h="2137">
                  <a:moveTo>
                    <a:pt x="1264" y="239"/>
                  </a:moveTo>
                  <a:cubicBezTo>
                    <a:pt x="1112" y="33"/>
                    <a:pt x="852" y="0"/>
                    <a:pt x="632" y="43"/>
                  </a:cubicBezTo>
                  <a:cubicBezTo>
                    <a:pt x="301" y="97"/>
                    <a:pt x="22" y="458"/>
                    <a:pt x="42" y="846"/>
                  </a:cubicBezTo>
                  <a:cubicBezTo>
                    <a:pt x="72" y="960"/>
                    <a:pt x="181" y="1052"/>
                    <a:pt x="152" y="1182"/>
                  </a:cubicBezTo>
                  <a:cubicBezTo>
                    <a:pt x="83" y="1291"/>
                    <a:pt x="0" y="1416"/>
                    <a:pt x="32" y="1561"/>
                  </a:cubicBezTo>
                  <a:cubicBezTo>
                    <a:pt x="93" y="1858"/>
                    <a:pt x="363" y="2048"/>
                    <a:pt x="621" y="2039"/>
                  </a:cubicBezTo>
                  <a:cubicBezTo>
                    <a:pt x="765" y="2049"/>
                    <a:pt x="919" y="1948"/>
                    <a:pt x="1054" y="2042"/>
                  </a:cubicBezTo>
                  <a:cubicBezTo>
                    <a:pt x="1209" y="2137"/>
                    <a:pt x="1393" y="2093"/>
                    <a:pt x="1555" y="2054"/>
                  </a:cubicBezTo>
                  <a:cubicBezTo>
                    <a:pt x="1716" y="2010"/>
                    <a:pt x="1877" y="1883"/>
                    <a:pt x="1910" y="1687"/>
                  </a:cubicBezTo>
                  <a:cubicBezTo>
                    <a:pt x="1938" y="1568"/>
                    <a:pt x="1971" y="1442"/>
                    <a:pt x="2054" y="1358"/>
                  </a:cubicBezTo>
                  <a:cubicBezTo>
                    <a:pt x="2197" y="1141"/>
                    <a:pt x="2180" y="835"/>
                    <a:pt x="2088" y="598"/>
                  </a:cubicBezTo>
                  <a:cubicBezTo>
                    <a:pt x="2006" y="388"/>
                    <a:pt x="1813" y="236"/>
                    <a:pt x="1609" y="259"/>
                  </a:cubicBezTo>
                  <a:cubicBezTo>
                    <a:pt x="1498" y="246"/>
                    <a:pt x="1335" y="391"/>
                    <a:pt x="1264" y="239"/>
                  </a:cubicBez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6" name="Freeform 31"/>
            <p:cNvSpPr>
              <a:spLocks/>
            </p:cNvSpPr>
            <p:nvPr/>
          </p:nvSpPr>
          <p:spPr bwMode="auto">
            <a:xfrm>
              <a:off x="1747" y="2005"/>
              <a:ext cx="132" cy="454"/>
            </a:xfrm>
            <a:custGeom>
              <a:avLst/>
              <a:gdLst/>
              <a:ahLst/>
              <a:cxnLst>
                <a:cxn ang="0">
                  <a:pos x="0" y="1930"/>
                </a:cxn>
                <a:cxn ang="0">
                  <a:pos x="583" y="1909"/>
                </a:cxn>
                <a:cxn ang="0">
                  <a:pos x="491" y="63"/>
                </a:cxn>
                <a:cxn ang="0">
                  <a:pos x="469" y="22"/>
                </a:cxn>
                <a:cxn ang="0">
                  <a:pos x="153" y="118"/>
                </a:cxn>
                <a:cxn ang="0">
                  <a:pos x="0" y="1930"/>
                </a:cxn>
              </a:cxnLst>
              <a:rect l="0" t="0" r="r" b="b"/>
              <a:pathLst>
                <a:path w="583" h="1997">
                  <a:moveTo>
                    <a:pt x="0" y="1930"/>
                  </a:moveTo>
                  <a:cubicBezTo>
                    <a:pt x="198" y="1997"/>
                    <a:pt x="386" y="1947"/>
                    <a:pt x="583" y="1909"/>
                  </a:cubicBezTo>
                  <a:cubicBezTo>
                    <a:pt x="455" y="1299"/>
                    <a:pt x="458" y="685"/>
                    <a:pt x="491" y="63"/>
                  </a:cubicBezTo>
                  <a:cubicBezTo>
                    <a:pt x="493" y="37"/>
                    <a:pt x="502" y="0"/>
                    <a:pt x="469" y="22"/>
                  </a:cubicBezTo>
                  <a:cubicBezTo>
                    <a:pt x="364" y="54"/>
                    <a:pt x="258" y="86"/>
                    <a:pt x="153" y="118"/>
                  </a:cubicBezTo>
                  <a:cubicBezTo>
                    <a:pt x="181" y="732"/>
                    <a:pt x="113" y="1332"/>
                    <a:pt x="0" y="1930"/>
                  </a:cubicBezTo>
                  <a:close/>
                </a:path>
              </a:pathLst>
            </a:custGeom>
            <a:solidFill>
              <a:srgbClr val="AA5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47" name="Freeform 32"/>
            <p:cNvSpPr>
              <a:spLocks/>
            </p:cNvSpPr>
            <p:nvPr/>
          </p:nvSpPr>
          <p:spPr bwMode="auto">
            <a:xfrm>
              <a:off x="1745" y="1704"/>
              <a:ext cx="476" cy="468"/>
            </a:xfrm>
            <a:custGeom>
              <a:avLst/>
              <a:gdLst/>
              <a:ahLst/>
              <a:cxnLst>
                <a:cxn ang="0">
                  <a:pos x="1236" y="186"/>
                </a:cxn>
                <a:cxn ang="0">
                  <a:pos x="1147" y="103"/>
                </a:cxn>
                <a:cxn ang="0">
                  <a:pos x="1021" y="41"/>
                </a:cxn>
                <a:cxn ang="0">
                  <a:pos x="860" y="0"/>
                </a:cxn>
                <a:cxn ang="0">
                  <a:pos x="681" y="0"/>
                </a:cxn>
                <a:cxn ang="0">
                  <a:pos x="520" y="21"/>
                </a:cxn>
                <a:cxn ang="0">
                  <a:pos x="394" y="62"/>
                </a:cxn>
                <a:cxn ang="0">
                  <a:pos x="287" y="124"/>
                </a:cxn>
                <a:cxn ang="0">
                  <a:pos x="197" y="247"/>
                </a:cxn>
                <a:cxn ang="0">
                  <a:pos x="125" y="350"/>
                </a:cxn>
                <a:cxn ang="0">
                  <a:pos x="36" y="536"/>
                </a:cxn>
                <a:cxn ang="0">
                  <a:pos x="0" y="680"/>
                </a:cxn>
                <a:cxn ang="0">
                  <a:pos x="18" y="906"/>
                </a:cxn>
                <a:cxn ang="0">
                  <a:pos x="72" y="1009"/>
                </a:cxn>
                <a:cxn ang="0">
                  <a:pos x="179" y="1112"/>
                </a:cxn>
                <a:cxn ang="0">
                  <a:pos x="90" y="1153"/>
                </a:cxn>
                <a:cxn ang="0">
                  <a:pos x="36" y="1256"/>
                </a:cxn>
                <a:cxn ang="0">
                  <a:pos x="0" y="1359"/>
                </a:cxn>
                <a:cxn ang="0">
                  <a:pos x="0" y="1483"/>
                </a:cxn>
                <a:cxn ang="0">
                  <a:pos x="18" y="1648"/>
                </a:cxn>
                <a:cxn ang="0">
                  <a:pos x="72" y="1730"/>
                </a:cxn>
                <a:cxn ang="0">
                  <a:pos x="179" y="1833"/>
                </a:cxn>
                <a:cxn ang="0">
                  <a:pos x="287" y="1915"/>
                </a:cxn>
                <a:cxn ang="0">
                  <a:pos x="448" y="1998"/>
                </a:cxn>
                <a:cxn ang="0">
                  <a:pos x="663" y="1998"/>
                </a:cxn>
                <a:cxn ang="0">
                  <a:pos x="806" y="1936"/>
                </a:cxn>
                <a:cxn ang="0">
                  <a:pos x="932" y="1915"/>
                </a:cxn>
                <a:cxn ang="0">
                  <a:pos x="968" y="1998"/>
                </a:cxn>
                <a:cxn ang="0">
                  <a:pos x="1021" y="2039"/>
                </a:cxn>
                <a:cxn ang="0">
                  <a:pos x="1111" y="2060"/>
                </a:cxn>
                <a:cxn ang="0">
                  <a:pos x="1254" y="2060"/>
                </a:cxn>
                <a:cxn ang="0">
                  <a:pos x="1469" y="2039"/>
                </a:cxn>
                <a:cxn ang="0">
                  <a:pos x="1613" y="1977"/>
                </a:cxn>
                <a:cxn ang="0">
                  <a:pos x="1774" y="1854"/>
                </a:cxn>
                <a:cxn ang="0">
                  <a:pos x="1863" y="1730"/>
                </a:cxn>
                <a:cxn ang="0">
                  <a:pos x="1899" y="1524"/>
                </a:cxn>
                <a:cxn ang="0">
                  <a:pos x="1917" y="1380"/>
                </a:cxn>
                <a:cxn ang="0">
                  <a:pos x="2007" y="1339"/>
                </a:cxn>
                <a:cxn ang="0">
                  <a:pos x="2061" y="1277"/>
                </a:cxn>
                <a:cxn ang="0">
                  <a:pos x="2078" y="1153"/>
                </a:cxn>
                <a:cxn ang="0">
                  <a:pos x="2096" y="906"/>
                </a:cxn>
                <a:cxn ang="0">
                  <a:pos x="2078" y="659"/>
                </a:cxn>
                <a:cxn ang="0">
                  <a:pos x="2025" y="474"/>
                </a:cxn>
                <a:cxn ang="0">
                  <a:pos x="1917" y="371"/>
                </a:cxn>
                <a:cxn ang="0">
                  <a:pos x="1810" y="268"/>
                </a:cxn>
                <a:cxn ang="0">
                  <a:pos x="1684" y="227"/>
                </a:cxn>
                <a:cxn ang="0">
                  <a:pos x="1559" y="227"/>
                </a:cxn>
                <a:cxn ang="0">
                  <a:pos x="1469" y="247"/>
                </a:cxn>
                <a:cxn ang="0">
                  <a:pos x="1272" y="288"/>
                </a:cxn>
                <a:cxn ang="0">
                  <a:pos x="1236" y="186"/>
                </a:cxn>
              </a:cxnLst>
              <a:rect l="0" t="0" r="r" b="b"/>
              <a:pathLst>
                <a:path w="2096" h="2060">
                  <a:moveTo>
                    <a:pt x="1236" y="186"/>
                  </a:moveTo>
                  <a:lnTo>
                    <a:pt x="1147" y="103"/>
                  </a:lnTo>
                  <a:lnTo>
                    <a:pt x="1021" y="41"/>
                  </a:lnTo>
                  <a:lnTo>
                    <a:pt x="860" y="0"/>
                  </a:lnTo>
                  <a:lnTo>
                    <a:pt x="681" y="0"/>
                  </a:lnTo>
                  <a:lnTo>
                    <a:pt x="520" y="21"/>
                  </a:lnTo>
                  <a:lnTo>
                    <a:pt x="394" y="62"/>
                  </a:lnTo>
                  <a:lnTo>
                    <a:pt x="287" y="124"/>
                  </a:lnTo>
                  <a:lnTo>
                    <a:pt x="197" y="247"/>
                  </a:lnTo>
                  <a:lnTo>
                    <a:pt x="125" y="350"/>
                  </a:lnTo>
                  <a:lnTo>
                    <a:pt x="36" y="536"/>
                  </a:lnTo>
                  <a:lnTo>
                    <a:pt x="0" y="680"/>
                  </a:lnTo>
                  <a:lnTo>
                    <a:pt x="18" y="906"/>
                  </a:lnTo>
                  <a:lnTo>
                    <a:pt x="72" y="1009"/>
                  </a:lnTo>
                  <a:lnTo>
                    <a:pt x="179" y="1112"/>
                  </a:lnTo>
                  <a:lnTo>
                    <a:pt x="90" y="1153"/>
                  </a:lnTo>
                  <a:lnTo>
                    <a:pt x="36" y="1256"/>
                  </a:lnTo>
                  <a:lnTo>
                    <a:pt x="0" y="1359"/>
                  </a:lnTo>
                  <a:lnTo>
                    <a:pt x="0" y="1483"/>
                  </a:lnTo>
                  <a:lnTo>
                    <a:pt x="18" y="1648"/>
                  </a:lnTo>
                  <a:lnTo>
                    <a:pt x="72" y="1730"/>
                  </a:lnTo>
                  <a:lnTo>
                    <a:pt x="179" y="1833"/>
                  </a:lnTo>
                  <a:lnTo>
                    <a:pt x="287" y="1915"/>
                  </a:lnTo>
                  <a:lnTo>
                    <a:pt x="448" y="1998"/>
                  </a:lnTo>
                  <a:lnTo>
                    <a:pt x="663" y="1998"/>
                  </a:lnTo>
                  <a:lnTo>
                    <a:pt x="806" y="1936"/>
                  </a:lnTo>
                  <a:lnTo>
                    <a:pt x="932" y="1915"/>
                  </a:lnTo>
                  <a:lnTo>
                    <a:pt x="968" y="1998"/>
                  </a:lnTo>
                  <a:lnTo>
                    <a:pt x="1021" y="2039"/>
                  </a:lnTo>
                  <a:lnTo>
                    <a:pt x="1111" y="2060"/>
                  </a:lnTo>
                  <a:lnTo>
                    <a:pt x="1254" y="2060"/>
                  </a:lnTo>
                  <a:lnTo>
                    <a:pt x="1469" y="2039"/>
                  </a:lnTo>
                  <a:lnTo>
                    <a:pt x="1613" y="1977"/>
                  </a:lnTo>
                  <a:lnTo>
                    <a:pt x="1774" y="1854"/>
                  </a:lnTo>
                  <a:lnTo>
                    <a:pt x="1863" y="1730"/>
                  </a:lnTo>
                  <a:lnTo>
                    <a:pt x="1899" y="1524"/>
                  </a:lnTo>
                  <a:lnTo>
                    <a:pt x="1917" y="1380"/>
                  </a:lnTo>
                  <a:lnTo>
                    <a:pt x="2007" y="1339"/>
                  </a:lnTo>
                  <a:lnTo>
                    <a:pt x="2061" y="1277"/>
                  </a:lnTo>
                  <a:lnTo>
                    <a:pt x="2078" y="1153"/>
                  </a:lnTo>
                  <a:lnTo>
                    <a:pt x="2096" y="906"/>
                  </a:lnTo>
                  <a:lnTo>
                    <a:pt x="2078" y="659"/>
                  </a:lnTo>
                  <a:lnTo>
                    <a:pt x="2025" y="474"/>
                  </a:lnTo>
                  <a:lnTo>
                    <a:pt x="1917" y="371"/>
                  </a:lnTo>
                  <a:lnTo>
                    <a:pt x="1810" y="268"/>
                  </a:lnTo>
                  <a:lnTo>
                    <a:pt x="1684" y="227"/>
                  </a:lnTo>
                  <a:lnTo>
                    <a:pt x="1559" y="227"/>
                  </a:lnTo>
                  <a:lnTo>
                    <a:pt x="1469" y="247"/>
                  </a:lnTo>
                  <a:lnTo>
                    <a:pt x="1272" y="288"/>
                  </a:lnTo>
                  <a:lnTo>
                    <a:pt x="1236" y="186"/>
                  </a:lnTo>
                  <a:close/>
                </a:path>
              </a:pathLst>
            </a:custGeom>
            <a:solidFill>
              <a:srgbClr val="59D6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4" action="ppaction://hlinksldjump" highlightClick="1">
              <a:snd r:embed="rId5" name="aigle.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rId6" action="ppaction://hlinksldjump" highlightClick="1">
              <a:snd r:embed="rId7" name="coyote.wav"/>
            </a:hlinkClick>
          </p:cNvPr>
          <p:cNvSpPr/>
          <p:nvPr/>
        </p:nvSpPr>
        <p:spPr>
          <a:xfrm>
            <a:off x="5214942"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Te voilà donc parti vers la rivière. Tu te sens seul et tu as un peu peur. Tu te demandes ce que tu vas faire.</a:t>
            </a:r>
            <a:endParaRPr lang="fr-FR" sz="2400" dirty="0">
              <a:solidFill>
                <a:schemeClr val="bg1"/>
              </a:solidFill>
            </a:endParaRPr>
          </a:p>
        </p:txBody>
      </p:sp>
      <p:sp>
        <p:nvSpPr>
          <p:cNvPr id="3" name="ZoneTexte 2"/>
          <p:cNvSpPr txBox="1"/>
          <p:nvPr/>
        </p:nvSpPr>
        <p:spPr>
          <a:xfrm>
            <a:off x="571472" y="3286124"/>
            <a:ext cx="4643470" cy="461665"/>
          </a:xfrm>
          <a:prstGeom prst="rect">
            <a:avLst/>
          </a:prstGeom>
          <a:noFill/>
        </p:spPr>
        <p:txBody>
          <a:bodyPr wrap="square" rtlCol="0">
            <a:spAutoFit/>
          </a:bodyPr>
          <a:lstStyle/>
          <a:p>
            <a:r>
              <a:rPr lang="fr-FR" sz="2400" dirty="0" smtClean="0">
                <a:solidFill>
                  <a:schemeClr val="bg1"/>
                </a:solidFill>
              </a:rPr>
              <a:t>Vas -tu essayer d’attraper un loup?</a:t>
            </a:r>
            <a:endParaRPr lang="fr-FR" sz="2400" dirty="0">
              <a:solidFill>
                <a:schemeClr val="bg1"/>
              </a:solidFill>
            </a:endParaRPr>
          </a:p>
        </p:txBody>
      </p:sp>
      <p:sp>
        <p:nvSpPr>
          <p:cNvPr id="4" name="ZoneTexte 3"/>
          <p:cNvSpPr txBox="1"/>
          <p:nvPr/>
        </p:nvSpPr>
        <p:spPr>
          <a:xfrm>
            <a:off x="428596" y="5572140"/>
            <a:ext cx="4643470" cy="461665"/>
          </a:xfrm>
          <a:prstGeom prst="rect">
            <a:avLst/>
          </a:prstGeom>
          <a:noFill/>
        </p:spPr>
        <p:txBody>
          <a:bodyPr wrap="square" rtlCol="0">
            <a:spAutoFit/>
          </a:bodyPr>
          <a:lstStyle/>
          <a:p>
            <a:r>
              <a:rPr lang="fr-FR" sz="2400" dirty="0" smtClean="0">
                <a:solidFill>
                  <a:schemeClr val="bg1"/>
                </a:solidFill>
              </a:rPr>
              <a:t>Vas- tu essayer d’attraper un aigle ?</a:t>
            </a:r>
            <a:endParaRPr lang="fr-FR" sz="2400" dirty="0">
              <a:solidFill>
                <a:schemeClr val="bg1"/>
              </a:solidFill>
            </a:endParaRPr>
          </a:p>
        </p:txBody>
      </p:sp>
      <p:sp>
        <p:nvSpPr>
          <p:cNvPr id="5" name="ZoneTexte 4"/>
          <p:cNvSpPr txBox="1"/>
          <p:nvPr/>
        </p:nvSpPr>
        <p:spPr>
          <a:xfrm>
            <a:off x="2428860" y="4500570"/>
            <a:ext cx="428628" cy="369332"/>
          </a:xfrm>
          <a:prstGeom prst="rect">
            <a:avLst/>
          </a:prstGeom>
          <a:noFill/>
        </p:spPr>
        <p:txBody>
          <a:bodyPr wrap="square" rtlCol="0">
            <a:spAutoFit/>
          </a:bodyPr>
          <a:lstStyle/>
          <a:p>
            <a:r>
              <a:rPr lang="fr-FR" dirty="0" smtClean="0"/>
              <a:t>ou</a:t>
            </a:r>
            <a:endParaRPr lang="fr-FR"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anim_loup14.gif"/>
          <p:cNvPicPr>
            <a:picLocks noChangeAspect="1"/>
          </p:cNvPicPr>
          <p:nvPr/>
        </p:nvPicPr>
        <p:blipFill>
          <a:blip r:embed="rId2" cstate="print"/>
          <a:stretch>
            <a:fillRect/>
          </a:stretch>
        </p:blipFill>
        <p:spPr>
          <a:xfrm>
            <a:off x="6215073" y="2786058"/>
            <a:ext cx="1174753" cy="1321597"/>
          </a:xfrm>
          <a:prstGeom prst="rect">
            <a:avLst/>
          </a:prstGeom>
        </p:spPr>
      </p:pic>
      <p:pic>
        <p:nvPicPr>
          <p:cNvPr id="13" name="Image 12" descr="oiseaux-gif-032.gif"/>
          <p:cNvPicPr>
            <a:picLocks noChangeAspect="1"/>
          </p:cNvPicPr>
          <p:nvPr/>
        </p:nvPicPr>
        <p:blipFill>
          <a:blip r:embed="rId3" cstate="print"/>
          <a:stretch>
            <a:fillRect/>
          </a:stretch>
        </p:blipFill>
        <p:spPr>
          <a:xfrm>
            <a:off x="6000760" y="5143512"/>
            <a:ext cx="1357322" cy="1396102"/>
          </a:xfrm>
          <a:prstGeom prst="rect">
            <a:avLst/>
          </a:prstGeom>
        </p:spPr>
      </p:pic>
      <p:grpSp>
        <p:nvGrpSpPr>
          <p:cNvPr id="48" name="Group 36"/>
          <p:cNvGrpSpPr>
            <a:grpSpLocks noChangeAspect="1"/>
          </p:cNvGrpSpPr>
          <p:nvPr/>
        </p:nvGrpSpPr>
        <p:grpSpPr bwMode="auto">
          <a:xfrm>
            <a:off x="714348" y="357166"/>
            <a:ext cx="1785950" cy="1785950"/>
            <a:chOff x="1743" y="1023"/>
            <a:chExt cx="2274" cy="2274"/>
          </a:xfrm>
        </p:grpSpPr>
        <p:sp>
          <p:nvSpPr>
            <p:cNvPr id="49" name="AutoShape 35"/>
            <p:cNvSpPr>
              <a:spLocks noChangeAspect="1" noChangeArrowheads="1" noTextEdit="1"/>
            </p:cNvSpPr>
            <p:nvPr/>
          </p:nvSpPr>
          <p:spPr bwMode="auto">
            <a:xfrm>
              <a:off x="1743" y="1023"/>
              <a:ext cx="2274" cy="22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0" name="Rectangle 37"/>
            <p:cNvSpPr>
              <a:spLocks noChangeArrowheads="1"/>
            </p:cNvSpPr>
            <p:nvPr/>
          </p:nvSpPr>
          <p:spPr bwMode="auto">
            <a:xfrm>
              <a:off x="1745" y="1025"/>
              <a:ext cx="2264" cy="2264"/>
            </a:xfrm>
            <a:prstGeom prst="rect">
              <a:avLst/>
            </a:prstGeom>
            <a:solidFill>
              <a:srgbClr val="ABFF91"/>
            </a:solid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1" name="Freeform 38"/>
            <p:cNvSpPr>
              <a:spLocks/>
            </p:cNvSpPr>
            <p:nvPr/>
          </p:nvSpPr>
          <p:spPr bwMode="auto">
            <a:xfrm>
              <a:off x="1931" y="2356"/>
              <a:ext cx="1240" cy="930"/>
            </a:xfrm>
            <a:custGeom>
              <a:avLst/>
              <a:gdLst/>
              <a:ahLst/>
              <a:cxnLst>
                <a:cxn ang="0">
                  <a:pos x="5406" y="1087"/>
                </a:cxn>
                <a:cxn ang="0">
                  <a:pos x="4328" y="2209"/>
                </a:cxn>
                <a:cxn ang="0">
                  <a:pos x="766" y="4100"/>
                </a:cxn>
                <a:cxn ang="0">
                  <a:pos x="7" y="4100"/>
                </a:cxn>
                <a:cxn ang="0">
                  <a:pos x="665" y="2940"/>
                </a:cxn>
                <a:cxn ang="0">
                  <a:pos x="3969" y="1331"/>
                </a:cxn>
                <a:cxn ang="0">
                  <a:pos x="5383" y="162"/>
                </a:cxn>
                <a:cxn ang="0">
                  <a:pos x="5415" y="583"/>
                </a:cxn>
                <a:cxn ang="0">
                  <a:pos x="5406" y="1087"/>
                </a:cxn>
              </a:cxnLst>
              <a:rect l="0" t="0" r="r" b="b"/>
              <a:pathLst>
                <a:path w="5468" h="4100">
                  <a:moveTo>
                    <a:pt x="5406" y="1087"/>
                  </a:moveTo>
                  <a:cubicBezTo>
                    <a:pt x="5046" y="1460"/>
                    <a:pt x="4694" y="1841"/>
                    <a:pt x="4328" y="2209"/>
                  </a:cubicBezTo>
                  <a:cubicBezTo>
                    <a:pt x="3118" y="2844"/>
                    <a:pt x="1976" y="3465"/>
                    <a:pt x="766" y="4100"/>
                  </a:cubicBezTo>
                  <a:lnTo>
                    <a:pt x="7" y="4100"/>
                  </a:lnTo>
                  <a:cubicBezTo>
                    <a:pt x="0" y="3637"/>
                    <a:pt x="244" y="3149"/>
                    <a:pt x="665" y="2940"/>
                  </a:cubicBezTo>
                  <a:cubicBezTo>
                    <a:pt x="1757" y="2385"/>
                    <a:pt x="2864" y="1859"/>
                    <a:pt x="3969" y="1331"/>
                  </a:cubicBezTo>
                  <a:cubicBezTo>
                    <a:pt x="4528" y="1040"/>
                    <a:pt x="5100" y="755"/>
                    <a:pt x="5383" y="162"/>
                  </a:cubicBezTo>
                  <a:cubicBezTo>
                    <a:pt x="5468" y="0"/>
                    <a:pt x="5398" y="467"/>
                    <a:pt x="5415" y="583"/>
                  </a:cubicBezTo>
                  <a:cubicBezTo>
                    <a:pt x="5412" y="751"/>
                    <a:pt x="5409" y="919"/>
                    <a:pt x="5406" y="1087"/>
                  </a:cubicBezTo>
                  <a:close/>
                </a:path>
              </a:pathLst>
            </a:custGeom>
            <a:solidFill>
              <a:srgbClr val="DEAA87"/>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2" name="Freeform 39"/>
            <p:cNvSpPr>
              <a:spLocks/>
            </p:cNvSpPr>
            <p:nvPr/>
          </p:nvSpPr>
          <p:spPr bwMode="auto">
            <a:xfrm>
              <a:off x="3318" y="1523"/>
              <a:ext cx="499" cy="1002"/>
            </a:xfrm>
            <a:custGeom>
              <a:avLst/>
              <a:gdLst/>
              <a:ahLst/>
              <a:cxnLst>
                <a:cxn ang="0">
                  <a:pos x="0" y="708"/>
                </a:cxn>
                <a:cxn ang="0">
                  <a:pos x="121" y="1194"/>
                </a:cxn>
                <a:cxn ang="0">
                  <a:pos x="563" y="2051"/>
                </a:cxn>
                <a:cxn ang="0">
                  <a:pos x="1514" y="3265"/>
                </a:cxn>
                <a:cxn ang="0">
                  <a:pos x="2018" y="4415"/>
                </a:cxn>
                <a:cxn ang="0">
                  <a:pos x="1928" y="2502"/>
                </a:cxn>
                <a:cxn ang="0">
                  <a:pos x="1013" y="1480"/>
                </a:cxn>
                <a:cxn ang="0">
                  <a:pos x="233" y="436"/>
                </a:cxn>
                <a:cxn ang="0">
                  <a:pos x="0" y="0"/>
                </a:cxn>
                <a:cxn ang="0">
                  <a:pos x="0" y="708"/>
                </a:cxn>
              </a:cxnLst>
              <a:rect l="0" t="0" r="r" b="b"/>
              <a:pathLst>
                <a:path w="2199" h="4415">
                  <a:moveTo>
                    <a:pt x="0" y="708"/>
                  </a:moveTo>
                  <a:cubicBezTo>
                    <a:pt x="43" y="869"/>
                    <a:pt x="67" y="1037"/>
                    <a:pt x="121" y="1194"/>
                  </a:cubicBezTo>
                  <a:cubicBezTo>
                    <a:pt x="269" y="1479"/>
                    <a:pt x="409" y="1769"/>
                    <a:pt x="563" y="2051"/>
                  </a:cubicBezTo>
                  <a:cubicBezTo>
                    <a:pt x="880" y="2456"/>
                    <a:pt x="1201" y="2858"/>
                    <a:pt x="1514" y="3265"/>
                  </a:cubicBezTo>
                  <a:cubicBezTo>
                    <a:pt x="1691" y="3646"/>
                    <a:pt x="1842" y="4035"/>
                    <a:pt x="2018" y="4415"/>
                  </a:cubicBezTo>
                  <a:cubicBezTo>
                    <a:pt x="2199" y="3791"/>
                    <a:pt x="2128" y="2850"/>
                    <a:pt x="1928" y="2502"/>
                  </a:cubicBezTo>
                  <a:cubicBezTo>
                    <a:pt x="1674" y="2123"/>
                    <a:pt x="1329" y="1808"/>
                    <a:pt x="1013" y="1480"/>
                  </a:cubicBezTo>
                  <a:cubicBezTo>
                    <a:pt x="687" y="1182"/>
                    <a:pt x="444" y="820"/>
                    <a:pt x="233" y="436"/>
                  </a:cubicBezTo>
                  <a:cubicBezTo>
                    <a:pt x="155" y="291"/>
                    <a:pt x="78" y="146"/>
                    <a:pt x="0" y="0"/>
                  </a:cubicBezTo>
                  <a:cubicBezTo>
                    <a:pt x="0" y="236"/>
                    <a:pt x="0" y="472"/>
                    <a:pt x="0" y="708"/>
                  </a:cubicBezTo>
                  <a:close/>
                </a:path>
              </a:pathLst>
            </a:custGeom>
            <a:solidFill>
              <a:srgbClr val="DEAA87"/>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3" name="Freeform 40"/>
            <p:cNvSpPr>
              <a:spLocks/>
            </p:cNvSpPr>
            <p:nvPr/>
          </p:nvSpPr>
          <p:spPr bwMode="auto">
            <a:xfrm>
              <a:off x="2066" y="1025"/>
              <a:ext cx="1756" cy="2265"/>
            </a:xfrm>
            <a:custGeom>
              <a:avLst/>
              <a:gdLst/>
              <a:ahLst/>
              <a:cxnLst>
                <a:cxn ang="0">
                  <a:pos x="5075" y="0"/>
                </a:cxn>
                <a:cxn ang="0">
                  <a:pos x="3117" y="1321"/>
                </a:cxn>
                <a:cxn ang="0">
                  <a:pos x="2940" y="2835"/>
                </a:cxn>
                <a:cxn ang="0">
                  <a:pos x="4351" y="4382"/>
                </a:cxn>
                <a:cxn ang="0">
                  <a:pos x="4809" y="5971"/>
                </a:cxn>
                <a:cxn ang="0">
                  <a:pos x="4710" y="6800"/>
                </a:cxn>
                <a:cxn ang="0">
                  <a:pos x="3735" y="7811"/>
                </a:cxn>
                <a:cxn ang="0">
                  <a:pos x="1475" y="9022"/>
                </a:cxn>
                <a:cxn ang="0">
                  <a:pos x="299" y="9663"/>
                </a:cxn>
                <a:cxn ang="0">
                  <a:pos x="178" y="9980"/>
                </a:cxn>
                <a:cxn ang="0">
                  <a:pos x="4951" y="9980"/>
                </a:cxn>
                <a:cxn ang="0">
                  <a:pos x="5790" y="8851"/>
                </a:cxn>
                <a:cxn ang="0">
                  <a:pos x="6999" y="7551"/>
                </a:cxn>
                <a:cxn ang="0">
                  <a:pos x="7544" y="6575"/>
                </a:cxn>
                <a:cxn ang="0">
                  <a:pos x="7392" y="5563"/>
                </a:cxn>
                <a:cxn ang="0">
                  <a:pos x="6283" y="4335"/>
                </a:cxn>
                <a:cxn ang="0">
                  <a:pos x="5623" y="3196"/>
                </a:cxn>
                <a:cxn ang="0">
                  <a:pos x="5590" y="2101"/>
                </a:cxn>
                <a:cxn ang="0">
                  <a:pos x="6213" y="884"/>
                </a:cxn>
                <a:cxn ang="0">
                  <a:pos x="7740" y="0"/>
                </a:cxn>
                <a:cxn ang="0">
                  <a:pos x="5075" y="0"/>
                </a:cxn>
              </a:cxnLst>
              <a:rect l="0" t="0" r="r" b="b"/>
              <a:pathLst>
                <a:path w="7740" h="9984">
                  <a:moveTo>
                    <a:pt x="5075" y="0"/>
                  </a:moveTo>
                  <a:cubicBezTo>
                    <a:pt x="4324" y="252"/>
                    <a:pt x="3562" y="640"/>
                    <a:pt x="3117" y="1321"/>
                  </a:cubicBezTo>
                  <a:cubicBezTo>
                    <a:pt x="2808" y="1757"/>
                    <a:pt x="2797" y="2338"/>
                    <a:pt x="2940" y="2835"/>
                  </a:cubicBezTo>
                  <a:cubicBezTo>
                    <a:pt x="3172" y="3378"/>
                    <a:pt x="3922" y="3831"/>
                    <a:pt x="4351" y="4382"/>
                  </a:cubicBezTo>
                  <a:cubicBezTo>
                    <a:pt x="4704" y="4821"/>
                    <a:pt x="4770" y="5419"/>
                    <a:pt x="4809" y="5971"/>
                  </a:cubicBezTo>
                  <a:cubicBezTo>
                    <a:pt x="4804" y="6252"/>
                    <a:pt x="4846" y="6542"/>
                    <a:pt x="4710" y="6800"/>
                  </a:cubicBezTo>
                  <a:cubicBezTo>
                    <a:pt x="4529" y="7248"/>
                    <a:pt x="4118" y="7543"/>
                    <a:pt x="3735" y="7811"/>
                  </a:cubicBezTo>
                  <a:cubicBezTo>
                    <a:pt x="2995" y="8237"/>
                    <a:pt x="2244" y="8649"/>
                    <a:pt x="1475" y="9022"/>
                  </a:cubicBezTo>
                  <a:cubicBezTo>
                    <a:pt x="1080" y="9229"/>
                    <a:pt x="630" y="9353"/>
                    <a:pt x="299" y="9663"/>
                  </a:cubicBezTo>
                  <a:cubicBezTo>
                    <a:pt x="245" y="9735"/>
                    <a:pt x="0" y="9984"/>
                    <a:pt x="178" y="9980"/>
                  </a:cubicBezTo>
                  <a:cubicBezTo>
                    <a:pt x="1769" y="9980"/>
                    <a:pt x="3360" y="9980"/>
                    <a:pt x="4951" y="9980"/>
                  </a:cubicBezTo>
                  <a:cubicBezTo>
                    <a:pt x="5042" y="9493"/>
                    <a:pt x="5459" y="9181"/>
                    <a:pt x="5790" y="8851"/>
                  </a:cubicBezTo>
                  <a:cubicBezTo>
                    <a:pt x="6226" y="8451"/>
                    <a:pt x="6691" y="8065"/>
                    <a:pt x="6999" y="7551"/>
                  </a:cubicBezTo>
                  <a:cubicBezTo>
                    <a:pt x="7211" y="7244"/>
                    <a:pt x="7441" y="6937"/>
                    <a:pt x="7544" y="6575"/>
                  </a:cubicBezTo>
                  <a:cubicBezTo>
                    <a:pt x="7564" y="6232"/>
                    <a:pt x="7502" y="5887"/>
                    <a:pt x="7392" y="5563"/>
                  </a:cubicBezTo>
                  <a:cubicBezTo>
                    <a:pt x="7196" y="5022"/>
                    <a:pt x="6698" y="4696"/>
                    <a:pt x="6283" y="4335"/>
                  </a:cubicBezTo>
                  <a:cubicBezTo>
                    <a:pt x="5953" y="4033"/>
                    <a:pt x="5801" y="3593"/>
                    <a:pt x="5623" y="3196"/>
                  </a:cubicBezTo>
                  <a:cubicBezTo>
                    <a:pt x="5545" y="2973"/>
                    <a:pt x="5532" y="2466"/>
                    <a:pt x="5590" y="2101"/>
                  </a:cubicBezTo>
                  <a:cubicBezTo>
                    <a:pt x="5626" y="1634"/>
                    <a:pt x="5857" y="1189"/>
                    <a:pt x="6213" y="884"/>
                  </a:cubicBezTo>
                  <a:cubicBezTo>
                    <a:pt x="6623" y="442"/>
                    <a:pt x="7201" y="237"/>
                    <a:pt x="7740" y="0"/>
                  </a:cubicBezTo>
                  <a:cubicBezTo>
                    <a:pt x="6852" y="0"/>
                    <a:pt x="5964" y="0"/>
                    <a:pt x="5075" y="0"/>
                  </a:cubicBezTo>
                  <a:close/>
                </a:path>
              </a:pathLst>
            </a:custGeom>
            <a:solidFill>
              <a:srgbClr val="AEFFFF"/>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54" name="Freeform 41"/>
            <p:cNvSpPr>
              <a:spLocks/>
            </p:cNvSpPr>
            <p:nvPr/>
          </p:nvSpPr>
          <p:spPr bwMode="auto">
            <a:xfrm>
              <a:off x="3173" y="1169"/>
              <a:ext cx="250" cy="105"/>
            </a:xfrm>
            <a:custGeom>
              <a:avLst/>
              <a:gdLst/>
              <a:ahLst/>
              <a:cxnLst>
                <a:cxn ang="0">
                  <a:pos x="0" y="464"/>
                </a:cxn>
                <a:cxn ang="0">
                  <a:pos x="693" y="234"/>
                </a:cxn>
                <a:cxn ang="0">
                  <a:pos x="1101" y="4"/>
                </a:cxn>
              </a:cxnLst>
              <a:rect l="0" t="0" r="r" b="b"/>
              <a:pathLst>
                <a:path w="1101" h="464">
                  <a:moveTo>
                    <a:pt x="0" y="464"/>
                  </a:moveTo>
                  <a:cubicBezTo>
                    <a:pt x="183" y="235"/>
                    <a:pt x="412" y="210"/>
                    <a:pt x="693" y="234"/>
                  </a:cubicBezTo>
                  <a:cubicBezTo>
                    <a:pt x="874" y="251"/>
                    <a:pt x="932" y="0"/>
                    <a:pt x="1101" y="4"/>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5" name="Freeform 42"/>
            <p:cNvSpPr>
              <a:spLocks/>
            </p:cNvSpPr>
            <p:nvPr/>
          </p:nvSpPr>
          <p:spPr bwMode="auto">
            <a:xfrm>
              <a:off x="2960" y="1423"/>
              <a:ext cx="101" cy="164"/>
            </a:xfrm>
            <a:custGeom>
              <a:avLst/>
              <a:gdLst/>
              <a:ahLst/>
              <a:cxnLst>
                <a:cxn ang="0">
                  <a:pos x="444" y="0"/>
                </a:cxn>
                <a:cxn ang="0">
                  <a:pos x="195" y="487"/>
                </a:cxn>
                <a:cxn ang="0">
                  <a:pos x="0" y="725"/>
                </a:cxn>
              </a:cxnLst>
              <a:rect l="0" t="0" r="r" b="b"/>
              <a:pathLst>
                <a:path w="444" h="725">
                  <a:moveTo>
                    <a:pt x="444" y="0"/>
                  </a:moveTo>
                  <a:cubicBezTo>
                    <a:pt x="167" y="61"/>
                    <a:pt x="143" y="258"/>
                    <a:pt x="195" y="487"/>
                  </a:cubicBezTo>
                  <a:cubicBezTo>
                    <a:pt x="191" y="618"/>
                    <a:pt x="111" y="707"/>
                    <a:pt x="0" y="725"/>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6" name="Freeform 43"/>
            <p:cNvSpPr>
              <a:spLocks/>
            </p:cNvSpPr>
            <p:nvPr/>
          </p:nvSpPr>
          <p:spPr bwMode="auto">
            <a:xfrm>
              <a:off x="3097" y="1832"/>
              <a:ext cx="157" cy="169"/>
            </a:xfrm>
            <a:custGeom>
              <a:avLst/>
              <a:gdLst/>
              <a:ahLst/>
              <a:cxnLst>
                <a:cxn ang="0">
                  <a:pos x="0" y="0"/>
                </a:cxn>
                <a:cxn ang="0">
                  <a:pos x="461" y="318"/>
                </a:cxn>
                <a:cxn ang="0">
                  <a:pos x="692" y="743"/>
                </a:cxn>
              </a:cxnLst>
              <a:rect l="0" t="0" r="r" b="b"/>
              <a:pathLst>
                <a:path w="692" h="743">
                  <a:moveTo>
                    <a:pt x="0" y="0"/>
                  </a:moveTo>
                  <a:cubicBezTo>
                    <a:pt x="60" y="256"/>
                    <a:pt x="196" y="218"/>
                    <a:pt x="461" y="318"/>
                  </a:cubicBezTo>
                  <a:cubicBezTo>
                    <a:pt x="630" y="368"/>
                    <a:pt x="636" y="583"/>
                    <a:pt x="692" y="743"/>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7" name="Freeform 44"/>
            <p:cNvSpPr>
              <a:spLocks/>
            </p:cNvSpPr>
            <p:nvPr/>
          </p:nvSpPr>
          <p:spPr bwMode="auto">
            <a:xfrm>
              <a:off x="3153" y="2787"/>
              <a:ext cx="182" cy="41"/>
            </a:xfrm>
            <a:custGeom>
              <a:avLst/>
              <a:gdLst/>
              <a:ahLst/>
              <a:cxnLst>
                <a:cxn ang="0">
                  <a:pos x="0" y="177"/>
                </a:cxn>
                <a:cxn ang="0">
                  <a:pos x="375" y="106"/>
                </a:cxn>
                <a:cxn ang="0">
                  <a:pos x="800" y="0"/>
                </a:cxn>
              </a:cxnLst>
              <a:rect l="0" t="0" r="r" b="b"/>
              <a:pathLst>
                <a:path w="800" h="177">
                  <a:moveTo>
                    <a:pt x="0" y="177"/>
                  </a:moveTo>
                  <a:cubicBezTo>
                    <a:pt x="123" y="142"/>
                    <a:pt x="239" y="166"/>
                    <a:pt x="375" y="106"/>
                  </a:cubicBezTo>
                  <a:cubicBezTo>
                    <a:pt x="511" y="36"/>
                    <a:pt x="650" y="14"/>
                    <a:pt x="800" y="0"/>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8" name="Freeform 45"/>
            <p:cNvSpPr>
              <a:spLocks/>
            </p:cNvSpPr>
            <p:nvPr/>
          </p:nvSpPr>
          <p:spPr bwMode="auto">
            <a:xfrm>
              <a:off x="2706" y="3100"/>
              <a:ext cx="310" cy="53"/>
            </a:xfrm>
            <a:custGeom>
              <a:avLst/>
              <a:gdLst/>
              <a:ahLst/>
              <a:cxnLst>
                <a:cxn ang="0">
                  <a:pos x="0" y="232"/>
                </a:cxn>
                <a:cxn ang="0">
                  <a:pos x="360" y="75"/>
                </a:cxn>
                <a:cxn ang="0">
                  <a:pos x="820" y="126"/>
                </a:cxn>
                <a:cxn ang="0">
                  <a:pos x="1367" y="2"/>
                </a:cxn>
              </a:cxnLst>
              <a:rect l="0" t="0" r="r" b="b"/>
              <a:pathLst>
                <a:path w="1367" h="232">
                  <a:moveTo>
                    <a:pt x="0" y="232"/>
                  </a:moveTo>
                  <a:cubicBezTo>
                    <a:pt x="84" y="100"/>
                    <a:pt x="210" y="72"/>
                    <a:pt x="360" y="75"/>
                  </a:cubicBezTo>
                  <a:cubicBezTo>
                    <a:pt x="471" y="64"/>
                    <a:pt x="663" y="128"/>
                    <a:pt x="820" y="126"/>
                  </a:cubicBezTo>
                  <a:cubicBezTo>
                    <a:pt x="983" y="115"/>
                    <a:pt x="1172" y="0"/>
                    <a:pt x="1367" y="2"/>
                  </a:cubicBezTo>
                </a:path>
              </a:pathLst>
            </a:custGeom>
            <a:noFill/>
            <a:ln w="4" cap="flat">
              <a:solidFill>
                <a:srgbClr val="0066FF"/>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59" name="Freeform 46"/>
            <p:cNvSpPr>
              <a:spLocks/>
            </p:cNvSpPr>
            <p:nvPr/>
          </p:nvSpPr>
          <p:spPr bwMode="auto">
            <a:xfrm>
              <a:off x="3399" y="2342"/>
              <a:ext cx="136" cy="165"/>
            </a:xfrm>
            <a:custGeom>
              <a:avLst/>
              <a:gdLst/>
              <a:ahLst/>
              <a:cxnLst>
                <a:cxn ang="0">
                  <a:pos x="0" y="726"/>
                </a:cxn>
                <a:cxn ang="0">
                  <a:pos x="586" y="672"/>
                </a:cxn>
                <a:cxn ang="0">
                  <a:pos x="426" y="0"/>
                </a:cxn>
                <a:cxn ang="0">
                  <a:pos x="195" y="0"/>
                </a:cxn>
                <a:cxn ang="0">
                  <a:pos x="0" y="726"/>
                </a:cxn>
              </a:cxnLst>
              <a:rect l="0" t="0" r="r" b="b"/>
              <a:pathLst>
                <a:path w="599" h="726">
                  <a:moveTo>
                    <a:pt x="0" y="726"/>
                  </a:moveTo>
                  <a:cubicBezTo>
                    <a:pt x="195" y="708"/>
                    <a:pt x="391" y="690"/>
                    <a:pt x="586" y="672"/>
                  </a:cubicBezTo>
                  <a:cubicBezTo>
                    <a:pt x="599" y="114"/>
                    <a:pt x="395" y="123"/>
                    <a:pt x="426" y="0"/>
                  </a:cubicBezTo>
                  <a:cubicBezTo>
                    <a:pt x="349" y="0"/>
                    <a:pt x="272" y="0"/>
                    <a:pt x="195" y="0"/>
                  </a:cubicBezTo>
                  <a:cubicBezTo>
                    <a:pt x="255" y="118"/>
                    <a:pt x="4" y="104"/>
                    <a:pt x="0" y="726"/>
                  </a:cubicBezTo>
                  <a:close/>
                </a:path>
              </a:pathLst>
            </a:custGeom>
            <a:solidFill>
              <a:srgbClr val="FFFF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0" name="Freeform 47"/>
            <p:cNvSpPr>
              <a:spLocks/>
            </p:cNvSpPr>
            <p:nvPr/>
          </p:nvSpPr>
          <p:spPr bwMode="auto">
            <a:xfrm>
              <a:off x="3421" y="2249"/>
              <a:ext cx="91" cy="121"/>
            </a:xfrm>
            <a:custGeom>
              <a:avLst/>
              <a:gdLst/>
              <a:ahLst/>
              <a:cxnLst>
                <a:cxn ang="0">
                  <a:pos x="363" y="355"/>
                </a:cxn>
                <a:cxn ang="0">
                  <a:pos x="65" y="389"/>
                </a:cxn>
                <a:cxn ang="0">
                  <a:pos x="153" y="42"/>
                </a:cxn>
                <a:cxn ang="0">
                  <a:pos x="363" y="355"/>
                </a:cxn>
              </a:cxnLst>
              <a:rect l="0" t="0" r="r" b="b"/>
              <a:pathLst>
                <a:path w="399" h="531">
                  <a:moveTo>
                    <a:pt x="363" y="355"/>
                  </a:moveTo>
                  <a:cubicBezTo>
                    <a:pt x="337" y="500"/>
                    <a:pt x="139" y="531"/>
                    <a:pt x="65" y="389"/>
                  </a:cubicBezTo>
                  <a:cubicBezTo>
                    <a:pt x="0" y="223"/>
                    <a:pt x="23" y="96"/>
                    <a:pt x="153" y="42"/>
                  </a:cubicBezTo>
                  <a:cubicBezTo>
                    <a:pt x="341" y="0"/>
                    <a:pt x="399" y="202"/>
                    <a:pt x="363" y="355"/>
                  </a:cubicBezTo>
                  <a:close/>
                </a:path>
              </a:pathLst>
            </a:custGeom>
            <a:solidFill>
              <a:srgbClr val="BA753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1" name="Freeform 48"/>
            <p:cNvSpPr>
              <a:spLocks/>
            </p:cNvSpPr>
            <p:nvPr/>
          </p:nvSpPr>
          <p:spPr bwMode="auto">
            <a:xfrm>
              <a:off x="3256" y="2418"/>
              <a:ext cx="467" cy="222"/>
            </a:xfrm>
            <a:custGeom>
              <a:avLst/>
              <a:gdLst/>
              <a:ahLst/>
              <a:cxnLst>
                <a:cxn ang="0">
                  <a:pos x="1979" y="0"/>
                </a:cxn>
                <a:cxn ang="0">
                  <a:pos x="84" y="451"/>
                </a:cxn>
                <a:cxn ang="0">
                  <a:pos x="156" y="261"/>
                </a:cxn>
                <a:cxn ang="0">
                  <a:pos x="1979" y="0"/>
                </a:cxn>
              </a:cxnLst>
              <a:rect l="0" t="0" r="r" b="b"/>
              <a:pathLst>
                <a:path w="2058" h="976">
                  <a:moveTo>
                    <a:pt x="1979" y="0"/>
                  </a:moveTo>
                  <a:cubicBezTo>
                    <a:pt x="2058" y="950"/>
                    <a:pt x="189" y="976"/>
                    <a:pt x="84" y="451"/>
                  </a:cubicBezTo>
                  <a:cubicBezTo>
                    <a:pt x="80" y="384"/>
                    <a:pt x="0" y="252"/>
                    <a:pt x="156" y="261"/>
                  </a:cubicBezTo>
                  <a:cubicBezTo>
                    <a:pt x="771" y="246"/>
                    <a:pt x="1398" y="209"/>
                    <a:pt x="1979" y="0"/>
                  </a:cubicBezTo>
                  <a:close/>
                </a:path>
              </a:pathLst>
            </a:cu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2" name="Freeform 49"/>
            <p:cNvSpPr>
              <a:spLocks/>
            </p:cNvSpPr>
            <p:nvPr/>
          </p:nvSpPr>
          <p:spPr bwMode="auto">
            <a:xfrm>
              <a:off x="3430" y="2459"/>
              <a:ext cx="54" cy="260"/>
            </a:xfrm>
            <a:custGeom>
              <a:avLst/>
              <a:gdLst/>
              <a:ahLst/>
              <a:cxnLst>
                <a:cxn ang="0">
                  <a:pos x="184" y="0"/>
                </a:cxn>
                <a:cxn ang="0">
                  <a:pos x="59" y="8"/>
                </a:cxn>
                <a:cxn ang="0">
                  <a:pos x="59" y="880"/>
                </a:cxn>
                <a:cxn ang="0">
                  <a:pos x="77" y="1147"/>
                </a:cxn>
                <a:cxn ang="0">
                  <a:pos x="166" y="1147"/>
                </a:cxn>
                <a:cxn ang="0">
                  <a:pos x="184" y="874"/>
                </a:cxn>
                <a:cxn ang="0">
                  <a:pos x="184" y="0"/>
                </a:cxn>
              </a:cxnLst>
              <a:rect l="0" t="0" r="r" b="b"/>
              <a:pathLst>
                <a:path w="238" h="1147">
                  <a:moveTo>
                    <a:pt x="184" y="0"/>
                  </a:moveTo>
                  <a:lnTo>
                    <a:pt x="59" y="8"/>
                  </a:lnTo>
                  <a:lnTo>
                    <a:pt x="59" y="880"/>
                  </a:lnTo>
                  <a:cubicBezTo>
                    <a:pt x="13" y="970"/>
                    <a:pt x="0" y="1064"/>
                    <a:pt x="77" y="1147"/>
                  </a:cubicBezTo>
                  <a:cubicBezTo>
                    <a:pt x="106" y="1147"/>
                    <a:pt x="136" y="1147"/>
                    <a:pt x="166" y="1147"/>
                  </a:cubicBezTo>
                  <a:cubicBezTo>
                    <a:pt x="232" y="1060"/>
                    <a:pt x="238" y="965"/>
                    <a:pt x="184" y="874"/>
                  </a:cubicBezTo>
                  <a:lnTo>
                    <a:pt x="184" y="0"/>
                  </a:lnTo>
                  <a:close/>
                </a:path>
              </a:pathLst>
            </a:custGeom>
            <a:solidFill>
              <a:srgbClr val="D98C18"/>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3" name="Rectangle 50"/>
            <p:cNvSpPr>
              <a:spLocks noChangeArrowheads="1"/>
            </p:cNvSpPr>
            <p:nvPr/>
          </p:nvSpPr>
          <p:spPr bwMode="auto">
            <a:xfrm>
              <a:off x="3516" y="1595"/>
              <a:ext cx="48" cy="165"/>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4" name="Freeform 51"/>
            <p:cNvSpPr>
              <a:spLocks/>
            </p:cNvSpPr>
            <p:nvPr/>
          </p:nvSpPr>
          <p:spPr bwMode="auto">
            <a:xfrm>
              <a:off x="3466" y="1225"/>
              <a:ext cx="160" cy="370"/>
            </a:xfrm>
            <a:custGeom>
              <a:avLst/>
              <a:gdLst/>
              <a:ahLst/>
              <a:cxnLst>
                <a:cxn ang="0">
                  <a:pos x="220" y="1632"/>
                </a:cxn>
                <a:cxn ang="0">
                  <a:pos x="193" y="209"/>
                </a:cxn>
                <a:cxn ang="0">
                  <a:pos x="265" y="102"/>
                </a:cxn>
                <a:cxn ang="0">
                  <a:pos x="415" y="1632"/>
                </a:cxn>
                <a:cxn ang="0">
                  <a:pos x="220" y="1632"/>
                </a:cxn>
              </a:cxnLst>
              <a:rect l="0" t="0" r="r" b="b"/>
              <a:pathLst>
                <a:path w="706" h="1632">
                  <a:moveTo>
                    <a:pt x="220" y="1632"/>
                  </a:moveTo>
                  <a:cubicBezTo>
                    <a:pt x="0" y="1174"/>
                    <a:pt x="61" y="682"/>
                    <a:pt x="193" y="209"/>
                  </a:cubicBezTo>
                  <a:cubicBezTo>
                    <a:pt x="210" y="156"/>
                    <a:pt x="198" y="0"/>
                    <a:pt x="265" y="102"/>
                  </a:cubicBezTo>
                  <a:cubicBezTo>
                    <a:pt x="706" y="495"/>
                    <a:pt x="663" y="1144"/>
                    <a:pt x="415" y="1632"/>
                  </a:cubicBezTo>
                  <a:cubicBezTo>
                    <a:pt x="350" y="1632"/>
                    <a:pt x="285" y="1632"/>
                    <a:pt x="220" y="1632"/>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5" name="Line 52"/>
            <p:cNvSpPr>
              <a:spLocks noChangeShapeType="1"/>
            </p:cNvSpPr>
            <p:nvPr/>
          </p:nvSpPr>
          <p:spPr bwMode="auto">
            <a:xfrm>
              <a:off x="3400" y="1675"/>
              <a:ext cx="1" cy="20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6" name="Line 53"/>
            <p:cNvSpPr>
              <a:spLocks noChangeShapeType="1"/>
            </p:cNvSpPr>
            <p:nvPr/>
          </p:nvSpPr>
          <p:spPr bwMode="auto">
            <a:xfrm>
              <a:off x="3516" y="1824"/>
              <a:ext cx="1" cy="20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7" name="Line 54"/>
            <p:cNvSpPr>
              <a:spLocks noChangeShapeType="1"/>
            </p:cNvSpPr>
            <p:nvPr/>
          </p:nvSpPr>
          <p:spPr bwMode="auto">
            <a:xfrm>
              <a:off x="3641" y="1953"/>
              <a:ext cx="1" cy="180"/>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8" name="Line 55"/>
            <p:cNvSpPr>
              <a:spLocks noChangeShapeType="1"/>
            </p:cNvSpPr>
            <p:nvPr/>
          </p:nvSpPr>
          <p:spPr bwMode="auto">
            <a:xfrm>
              <a:off x="3748" y="2083"/>
              <a:ext cx="1" cy="219"/>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69" name="Line 56"/>
            <p:cNvSpPr>
              <a:spLocks noChangeShapeType="1"/>
            </p:cNvSpPr>
            <p:nvPr/>
          </p:nvSpPr>
          <p:spPr bwMode="auto">
            <a:xfrm>
              <a:off x="3056" y="2519"/>
              <a:ext cx="1" cy="164"/>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0" name="Line 57"/>
            <p:cNvSpPr>
              <a:spLocks noChangeShapeType="1"/>
            </p:cNvSpPr>
            <p:nvPr/>
          </p:nvSpPr>
          <p:spPr bwMode="auto">
            <a:xfrm>
              <a:off x="2912" y="2615"/>
              <a:ext cx="1" cy="181"/>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1" name="Line 58"/>
            <p:cNvSpPr>
              <a:spLocks noChangeShapeType="1"/>
            </p:cNvSpPr>
            <p:nvPr/>
          </p:nvSpPr>
          <p:spPr bwMode="auto">
            <a:xfrm>
              <a:off x="2726" y="2711"/>
              <a:ext cx="1" cy="193"/>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2" name="Line 59"/>
            <p:cNvSpPr>
              <a:spLocks noChangeShapeType="1"/>
            </p:cNvSpPr>
            <p:nvPr/>
          </p:nvSpPr>
          <p:spPr bwMode="auto">
            <a:xfrm>
              <a:off x="2545" y="2796"/>
              <a:ext cx="1" cy="196"/>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3" name="Line 60"/>
            <p:cNvSpPr>
              <a:spLocks noChangeShapeType="1"/>
            </p:cNvSpPr>
            <p:nvPr/>
          </p:nvSpPr>
          <p:spPr bwMode="auto">
            <a:xfrm>
              <a:off x="2355" y="2888"/>
              <a:ext cx="1" cy="204"/>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4" name="Line 61"/>
            <p:cNvSpPr>
              <a:spLocks noChangeShapeType="1"/>
            </p:cNvSpPr>
            <p:nvPr/>
          </p:nvSpPr>
          <p:spPr bwMode="auto">
            <a:xfrm>
              <a:off x="2182" y="2972"/>
              <a:ext cx="1" cy="209"/>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5" name="Line 62"/>
            <p:cNvSpPr>
              <a:spLocks noChangeShapeType="1"/>
            </p:cNvSpPr>
            <p:nvPr/>
          </p:nvSpPr>
          <p:spPr bwMode="auto">
            <a:xfrm flipH="1">
              <a:off x="2001" y="3081"/>
              <a:ext cx="4" cy="208"/>
            </a:xfrm>
            <a:prstGeom prst="line">
              <a:avLst/>
            </a:prstGeom>
            <a:noFill/>
            <a:ln w="4"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76" name="Rectangle 63"/>
            <p:cNvSpPr>
              <a:spLocks noChangeArrowheads="1"/>
            </p:cNvSpPr>
            <p:nvPr/>
          </p:nvSpPr>
          <p:spPr bwMode="auto">
            <a:xfrm>
              <a:off x="3685" y="1816"/>
              <a:ext cx="48" cy="161"/>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7" name="Freeform 64"/>
            <p:cNvSpPr>
              <a:spLocks/>
            </p:cNvSpPr>
            <p:nvPr/>
          </p:nvSpPr>
          <p:spPr bwMode="auto">
            <a:xfrm>
              <a:off x="3637" y="1455"/>
              <a:ext cx="159" cy="361"/>
            </a:xfrm>
            <a:custGeom>
              <a:avLst/>
              <a:gdLst/>
              <a:ahLst/>
              <a:cxnLst>
                <a:cxn ang="0">
                  <a:pos x="211" y="1593"/>
                </a:cxn>
                <a:cxn ang="0">
                  <a:pos x="34" y="615"/>
                </a:cxn>
                <a:cxn ang="0">
                  <a:pos x="211" y="0"/>
                </a:cxn>
                <a:cxn ang="0">
                  <a:pos x="406" y="1593"/>
                </a:cxn>
                <a:cxn ang="0">
                  <a:pos x="211" y="1593"/>
                </a:cxn>
              </a:cxnLst>
              <a:rect l="0" t="0" r="r" b="b"/>
              <a:pathLst>
                <a:path w="701" h="1593">
                  <a:moveTo>
                    <a:pt x="211" y="1593"/>
                  </a:moveTo>
                  <a:cubicBezTo>
                    <a:pt x="63" y="1264"/>
                    <a:pt x="0" y="900"/>
                    <a:pt x="34" y="615"/>
                  </a:cubicBezTo>
                  <a:cubicBezTo>
                    <a:pt x="42" y="397"/>
                    <a:pt x="216" y="272"/>
                    <a:pt x="211" y="0"/>
                  </a:cubicBezTo>
                  <a:cubicBezTo>
                    <a:pt x="701" y="508"/>
                    <a:pt x="624" y="1006"/>
                    <a:pt x="406" y="1593"/>
                  </a:cubicBezTo>
                  <a:cubicBezTo>
                    <a:pt x="341" y="1593"/>
                    <a:pt x="276" y="1593"/>
                    <a:pt x="211" y="1593"/>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8" name="Rectangle 65"/>
            <p:cNvSpPr>
              <a:spLocks noChangeArrowheads="1"/>
            </p:cNvSpPr>
            <p:nvPr/>
          </p:nvSpPr>
          <p:spPr bwMode="auto">
            <a:xfrm>
              <a:off x="2928" y="2378"/>
              <a:ext cx="44" cy="165"/>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79" name="Freeform 66"/>
            <p:cNvSpPr>
              <a:spLocks/>
            </p:cNvSpPr>
            <p:nvPr/>
          </p:nvSpPr>
          <p:spPr bwMode="auto">
            <a:xfrm>
              <a:off x="2874" y="2023"/>
              <a:ext cx="168" cy="362"/>
            </a:xfrm>
            <a:custGeom>
              <a:avLst/>
              <a:gdLst/>
              <a:ahLst/>
              <a:cxnLst>
                <a:cxn ang="0">
                  <a:pos x="237" y="1566"/>
                </a:cxn>
                <a:cxn ang="0">
                  <a:pos x="60" y="579"/>
                </a:cxn>
                <a:cxn ang="0">
                  <a:pos x="238" y="0"/>
                </a:cxn>
                <a:cxn ang="0">
                  <a:pos x="435" y="1532"/>
                </a:cxn>
                <a:cxn ang="0">
                  <a:pos x="248" y="1566"/>
                </a:cxn>
                <a:cxn ang="0">
                  <a:pos x="237" y="1566"/>
                </a:cxn>
                <a:cxn ang="0">
                  <a:pos x="237" y="1566"/>
                </a:cxn>
              </a:cxnLst>
              <a:rect l="0" t="0" r="r" b="b"/>
              <a:pathLst>
                <a:path w="740" h="1599">
                  <a:moveTo>
                    <a:pt x="237" y="1566"/>
                  </a:moveTo>
                  <a:cubicBezTo>
                    <a:pt x="78" y="1253"/>
                    <a:pt x="0" y="895"/>
                    <a:pt x="60" y="579"/>
                  </a:cubicBezTo>
                  <a:cubicBezTo>
                    <a:pt x="108" y="381"/>
                    <a:pt x="182" y="195"/>
                    <a:pt x="238" y="0"/>
                  </a:cubicBezTo>
                  <a:cubicBezTo>
                    <a:pt x="626" y="365"/>
                    <a:pt x="740" y="1071"/>
                    <a:pt x="435" y="1532"/>
                  </a:cubicBezTo>
                  <a:cubicBezTo>
                    <a:pt x="403" y="1599"/>
                    <a:pt x="309" y="1552"/>
                    <a:pt x="248" y="1566"/>
                  </a:cubicBezTo>
                  <a:lnTo>
                    <a:pt x="237" y="1566"/>
                  </a:lnTo>
                  <a:lnTo>
                    <a:pt x="237" y="1566"/>
                  </a:ln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0" name="Rectangle 67"/>
            <p:cNvSpPr>
              <a:spLocks noChangeArrowheads="1"/>
            </p:cNvSpPr>
            <p:nvPr/>
          </p:nvSpPr>
          <p:spPr bwMode="auto">
            <a:xfrm>
              <a:off x="2678" y="2507"/>
              <a:ext cx="44" cy="164"/>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1" name="Freeform 68"/>
            <p:cNvSpPr>
              <a:spLocks/>
            </p:cNvSpPr>
            <p:nvPr/>
          </p:nvSpPr>
          <p:spPr bwMode="auto">
            <a:xfrm>
              <a:off x="2619" y="2147"/>
              <a:ext cx="184" cy="360"/>
            </a:xfrm>
            <a:custGeom>
              <a:avLst/>
              <a:gdLst/>
              <a:ahLst/>
              <a:cxnLst>
                <a:cxn ang="0">
                  <a:pos x="259" y="1585"/>
                </a:cxn>
                <a:cxn ang="0">
                  <a:pos x="88" y="554"/>
                </a:cxn>
                <a:cxn ang="0">
                  <a:pos x="260" y="0"/>
                </a:cxn>
                <a:cxn ang="0">
                  <a:pos x="437" y="1585"/>
                </a:cxn>
                <a:cxn ang="0">
                  <a:pos x="259" y="1585"/>
                </a:cxn>
              </a:cxnLst>
              <a:rect l="0" t="0" r="r" b="b"/>
              <a:pathLst>
                <a:path w="812" h="1585">
                  <a:moveTo>
                    <a:pt x="259" y="1585"/>
                  </a:moveTo>
                  <a:cubicBezTo>
                    <a:pt x="112" y="1264"/>
                    <a:pt x="0" y="977"/>
                    <a:pt x="88" y="554"/>
                  </a:cubicBezTo>
                  <a:cubicBezTo>
                    <a:pt x="133" y="369"/>
                    <a:pt x="220" y="193"/>
                    <a:pt x="260" y="0"/>
                  </a:cubicBezTo>
                  <a:cubicBezTo>
                    <a:pt x="639" y="218"/>
                    <a:pt x="812" y="1475"/>
                    <a:pt x="437" y="1585"/>
                  </a:cubicBezTo>
                  <a:cubicBezTo>
                    <a:pt x="400" y="1585"/>
                    <a:pt x="296" y="1585"/>
                    <a:pt x="259" y="1585"/>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2" name="Rectangle 69"/>
            <p:cNvSpPr>
              <a:spLocks noChangeArrowheads="1"/>
            </p:cNvSpPr>
            <p:nvPr/>
          </p:nvSpPr>
          <p:spPr bwMode="auto">
            <a:xfrm>
              <a:off x="2387" y="2652"/>
              <a:ext cx="49" cy="160"/>
            </a:xfrm>
            <a:prstGeom prst="rect">
              <a:avLst/>
            </a:prstGeom>
            <a:solidFill>
              <a:srgbClr val="B56A21"/>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83" name="Freeform 70"/>
            <p:cNvSpPr>
              <a:spLocks/>
            </p:cNvSpPr>
            <p:nvPr/>
          </p:nvSpPr>
          <p:spPr bwMode="auto">
            <a:xfrm>
              <a:off x="2342" y="2290"/>
              <a:ext cx="155" cy="368"/>
            </a:xfrm>
            <a:custGeom>
              <a:avLst/>
              <a:gdLst/>
              <a:ahLst/>
              <a:cxnLst>
                <a:cxn ang="0">
                  <a:pos x="199" y="1592"/>
                </a:cxn>
                <a:cxn ang="0">
                  <a:pos x="45" y="561"/>
                </a:cxn>
                <a:cxn ang="0">
                  <a:pos x="199" y="0"/>
                </a:cxn>
                <a:cxn ang="0">
                  <a:pos x="401" y="1576"/>
                </a:cxn>
                <a:cxn ang="0">
                  <a:pos x="208" y="1592"/>
                </a:cxn>
                <a:cxn ang="0">
                  <a:pos x="199" y="1592"/>
                </a:cxn>
              </a:cxnLst>
              <a:rect l="0" t="0" r="r" b="b"/>
              <a:pathLst>
                <a:path w="683" h="1620">
                  <a:moveTo>
                    <a:pt x="199" y="1592"/>
                  </a:moveTo>
                  <a:cubicBezTo>
                    <a:pt x="42" y="1376"/>
                    <a:pt x="0" y="939"/>
                    <a:pt x="45" y="561"/>
                  </a:cubicBezTo>
                  <a:cubicBezTo>
                    <a:pt x="90" y="346"/>
                    <a:pt x="162" y="192"/>
                    <a:pt x="199" y="0"/>
                  </a:cubicBezTo>
                  <a:cubicBezTo>
                    <a:pt x="660" y="398"/>
                    <a:pt x="683" y="1061"/>
                    <a:pt x="401" y="1576"/>
                  </a:cubicBezTo>
                  <a:cubicBezTo>
                    <a:pt x="345" y="1620"/>
                    <a:pt x="271" y="1577"/>
                    <a:pt x="208" y="1592"/>
                  </a:cubicBezTo>
                  <a:cubicBezTo>
                    <a:pt x="205" y="1592"/>
                    <a:pt x="202" y="1592"/>
                    <a:pt x="199" y="1592"/>
                  </a:cubicBezTo>
                  <a:close/>
                </a:path>
              </a:pathLst>
            </a:custGeom>
            <a:solidFill>
              <a:srgbClr val="00D400"/>
            </a:solidFill>
            <a:ln w="4"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16" name="Rectangle 1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rId4" action="ppaction://hlinksldjump" highlightClick="1">
              <a:snd r:embed="rId5" name="aigle.wav"/>
            </a:hlinkClick>
          </p:cNvPr>
          <p:cNvSpPr/>
          <p:nvPr/>
        </p:nvSpPr>
        <p:spPr>
          <a:xfrm>
            <a:off x="5214942"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à coins arrondis 16">
            <a:hlinkClick r:id="rId6" action="ppaction://hlinksldjump" highlightClick="1">
              <a:snd r:embed="rId7" name="coyote.wav"/>
            </a:hlinkClick>
          </p:cNvPr>
          <p:cNvSpPr/>
          <p:nvPr/>
        </p:nvSpPr>
        <p:spPr>
          <a:xfrm>
            <a:off x="5214942"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Tu as décidé d’attraper un loup. Alors tu te caches derrière un rocher et tu attends. Tout à coup, un loup arrive!</a:t>
            </a:r>
            <a:endParaRPr lang="fr-FR" sz="2400" dirty="0">
              <a:solidFill>
                <a:schemeClr val="bg1"/>
              </a:solidFill>
            </a:endParaRPr>
          </a:p>
        </p:txBody>
      </p:sp>
      <p:sp>
        <p:nvSpPr>
          <p:cNvPr id="3" name="ZoneTexte 2"/>
          <p:cNvSpPr txBox="1"/>
          <p:nvPr/>
        </p:nvSpPr>
        <p:spPr>
          <a:xfrm>
            <a:off x="0" y="2571744"/>
            <a:ext cx="5286380" cy="461665"/>
          </a:xfrm>
          <a:prstGeom prst="rect">
            <a:avLst/>
          </a:prstGeom>
          <a:noFill/>
        </p:spPr>
        <p:txBody>
          <a:bodyPr wrap="square" rtlCol="0">
            <a:spAutoFit/>
          </a:bodyPr>
          <a:lstStyle/>
          <a:p>
            <a:r>
              <a:rPr lang="fr-FR" sz="2400" dirty="0" smtClean="0">
                <a:solidFill>
                  <a:schemeClr val="bg1"/>
                </a:solidFill>
              </a:rPr>
              <a:t>Est-ce que tu lui lances des pierres?</a:t>
            </a:r>
            <a:endParaRPr lang="fr-FR" sz="2400" dirty="0">
              <a:solidFill>
                <a:schemeClr val="bg1"/>
              </a:solidFill>
            </a:endParaRPr>
          </a:p>
        </p:txBody>
      </p:sp>
      <p:sp>
        <p:nvSpPr>
          <p:cNvPr id="4" name="ZoneTexte 3"/>
          <p:cNvSpPr txBox="1"/>
          <p:nvPr/>
        </p:nvSpPr>
        <p:spPr>
          <a:xfrm>
            <a:off x="0" y="5715016"/>
            <a:ext cx="5072066" cy="830997"/>
          </a:xfrm>
          <a:prstGeom prst="rect">
            <a:avLst/>
          </a:prstGeom>
          <a:noFill/>
        </p:spPr>
        <p:txBody>
          <a:bodyPr wrap="square" rtlCol="0">
            <a:spAutoFit/>
          </a:bodyPr>
          <a:lstStyle/>
          <a:p>
            <a:pPr algn="ctr"/>
            <a:r>
              <a:rPr lang="fr-FR" sz="2400" dirty="0" smtClean="0">
                <a:solidFill>
                  <a:schemeClr val="bg1"/>
                </a:solidFill>
              </a:rPr>
              <a:t>Est-ce que tu sors de ta cachette et tu l’attaques tout de suite?</a:t>
            </a:r>
            <a:endParaRPr lang="fr-FR" sz="2400" dirty="0">
              <a:solidFill>
                <a:schemeClr val="bg1"/>
              </a:solidFill>
            </a:endParaRPr>
          </a:p>
        </p:txBody>
      </p:sp>
      <p:sp>
        <p:nvSpPr>
          <p:cNvPr id="5" name="ZoneTexte 4"/>
          <p:cNvSpPr txBox="1"/>
          <p:nvPr/>
        </p:nvSpPr>
        <p:spPr>
          <a:xfrm>
            <a:off x="2071670" y="500063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21492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1785926"/>
            <a:ext cx="2643206"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 action="ppaction://hlinkshowjump?jump=nextslide" highlightClick="1"/>
          </p:cNvPr>
          <p:cNvSpPr/>
          <p:nvPr/>
        </p:nvSpPr>
        <p:spPr>
          <a:xfrm>
            <a:off x="850109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à coins arrondis 19">
            <a:hlinkClick r:id="rId2" action="ppaction://hlinksldjump" highlightClick="1"/>
          </p:cNvPr>
          <p:cNvSpPr/>
          <p:nvPr/>
        </p:nvSpPr>
        <p:spPr>
          <a:xfrm>
            <a:off x="8286776"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2" name="Image 21" descr="anim_loup14.gif"/>
          <p:cNvPicPr>
            <a:picLocks noChangeAspect="1"/>
          </p:cNvPicPr>
          <p:nvPr/>
        </p:nvPicPr>
        <p:blipFill>
          <a:blip r:embed="rId3" cstate="print"/>
          <a:stretch>
            <a:fillRect/>
          </a:stretch>
        </p:blipFill>
        <p:spPr>
          <a:xfrm>
            <a:off x="1142976" y="285728"/>
            <a:ext cx="1285884" cy="1446619"/>
          </a:xfrm>
          <a:prstGeom prst="rect">
            <a:avLst/>
          </a:prstGeom>
        </p:spPr>
      </p:pic>
      <p:sp>
        <p:nvSpPr>
          <p:cNvPr id="23" name="ZoneTexte 22"/>
          <p:cNvSpPr txBox="1"/>
          <p:nvPr/>
        </p:nvSpPr>
        <p:spPr>
          <a:xfrm>
            <a:off x="0" y="4071942"/>
            <a:ext cx="5214942" cy="830997"/>
          </a:xfrm>
          <a:prstGeom prst="rect">
            <a:avLst/>
          </a:prstGeom>
          <a:noFill/>
        </p:spPr>
        <p:txBody>
          <a:bodyPr wrap="square" rtlCol="0">
            <a:spAutoFit/>
          </a:bodyPr>
          <a:lstStyle/>
          <a:p>
            <a:r>
              <a:rPr lang="fr-FR" sz="2400" dirty="0" smtClean="0">
                <a:solidFill>
                  <a:schemeClr val="bg1"/>
                </a:solidFill>
              </a:rPr>
              <a:t>Est-ce que tu as une idée pour l’attirer  </a:t>
            </a:r>
          </a:p>
          <a:p>
            <a:pPr algn="ctr"/>
            <a:r>
              <a:rPr lang="fr-FR" sz="2400" dirty="0" smtClean="0">
                <a:solidFill>
                  <a:schemeClr val="bg1"/>
                </a:solidFill>
              </a:rPr>
              <a:t>dans un piège ?</a:t>
            </a:r>
            <a:endParaRPr lang="fr-FR" sz="2400" dirty="0">
              <a:solidFill>
                <a:schemeClr val="bg1"/>
              </a:solidFill>
            </a:endParaRPr>
          </a:p>
        </p:txBody>
      </p:sp>
      <p:sp>
        <p:nvSpPr>
          <p:cNvPr id="24" name="ZoneTexte 23"/>
          <p:cNvSpPr txBox="1"/>
          <p:nvPr/>
        </p:nvSpPr>
        <p:spPr>
          <a:xfrm>
            <a:off x="2071670" y="3357562"/>
            <a:ext cx="428628" cy="369332"/>
          </a:xfrm>
          <a:prstGeom prst="rect">
            <a:avLst/>
          </a:prstGeom>
          <a:noFill/>
        </p:spPr>
        <p:txBody>
          <a:bodyPr wrap="square" rtlCol="0">
            <a:spAutoFit/>
          </a:bodyPr>
          <a:lstStyle/>
          <a:p>
            <a:r>
              <a:rPr lang="fr-FR" b="1" dirty="0" smtClean="0"/>
              <a:t>ou</a:t>
            </a:r>
            <a:endParaRPr lang="fr-FR" b="1" dirty="0"/>
          </a:p>
        </p:txBody>
      </p:sp>
      <p:sp>
        <p:nvSpPr>
          <p:cNvPr id="25" name="Rectangle à coins arrondis 24"/>
          <p:cNvSpPr/>
          <p:nvPr/>
        </p:nvSpPr>
        <p:spPr>
          <a:xfrm>
            <a:off x="5500694" y="3500438"/>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Freeform 44"/>
          <p:cNvSpPr>
            <a:spLocks/>
          </p:cNvSpPr>
          <p:nvPr/>
        </p:nvSpPr>
        <p:spPr bwMode="auto">
          <a:xfrm>
            <a:off x="6786578" y="2643182"/>
            <a:ext cx="857256"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7" name="Freeform 44"/>
          <p:cNvSpPr>
            <a:spLocks/>
          </p:cNvSpPr>
          <p:nvPr/>
        </p:nvSpPr>
        <p:spPr bwMode="auto">
          <a:xfrm>
            <a:off x="5786446" y="2000240"/>
            <a:ext cx="941388" cy="536575"/>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8" name="Freeform 44"/>
          <p:cNvSpPr>
            <a:spLocks/>
          </p:cNvSpPr>
          <p:nvPr/>
        </p:nvSpPr>
        <p:spPr bwMode="auto">
          <a:xfrm>
            <a:off x="5786446" y="3000372"/>
            <a:ext cx="571504"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29" name="Freeform 44"/>
          <p:cNvSpPr>
            <a:spLocks/>
          </p:cNvSpPr>
          <p:nvPr/>
        </p:nvSpPr>
        <p:spPr bwMode="auto">
          <a:xfrm>
            <a:off x="7143768" y="2143117"/>
            <a:ext cx="500066" cy="285752"/>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30" name="Image 29" descr="C_idee.emf"/>
          <p:cNvPicPr>
            <a:picLocks noChangeAspect="1"/>
          </p:cNvPicPr>
          <p:nvPr/>
        </p:nvPicPr>
        <p:blipFill>
          <a:blip r:embed="rId4" cstate="print"/>
          <a:stretch>
            <a:fillRect/>
          </a:stretch>
        </p:blipFill>
        <p:spPr>
          <a:xfrm>
            <a:off x="6357950" y="3714752"/>
            <a:ext cx="1206746" cy="1146559"/>
          </a:xfrm>
          <a:prstGeom prst="rect">
            <a:avLst/>
          </a:prstGeom>
        </p:spPr>
      </p:pic>
      <p:grpSp>
        <p:nvGrpSpPr>
          <p:cNvPr id="1028" name="Group 4"/>
          <p:cNvGrpSpPr>
            <a:grpSpLocks noChangeAspect="1"/>
          </p:cNvGrpSpPr>
          <p:nvPr/>
        </p:nvGrpSpPr>
        <p:grpSpPr bwMode="auto">
          <a:xfrm>
            <a:off x="6072198" y="5429264"/>
            <a:ext cx="1030290" cy="1272918"/>
            <a:chOff x="2546" y="1239"/>
            <a:chExt cx="1465" cy="1810"/>
          </a:xfrm>
        </p:grpSpPr>
        <p:sp>
          <p:nvSpPr>
            <p:cNvPr id="1048" name="Freeform 24"/>
            <p:cNvSpPr>
              <a:spLocks/>
            </p:cNvSpPr>
            <p:nvPr/>
          </p:nvSpPr>
          <p:spPr bwMode="auto">
            <a:xfrm>
              <a:off x="3541" y="1525"/>
              <a:ext cx="103" cy="92"/>
            </a:xfrm>
            <a:custGeom>
              <a:avLst/>
              <a:gdLst/>
              <a:ahLst/>
              <a:cxnLst>
                <a:cxn ang="0">
                  <a:pos x="0" y="403"/>
                </a:cxn>
                <a:cxn ang="0">
                  <a:pos x="458" y="384"/>
                </a:cxn>
                <a:cxn ang="0">
                  <a:pos x="439" y="0"/>
                </a:cxn>
                <a:cxn ang="0">
                  <a:pos x="37" y="56"/>
                </a:cxn>
                <a:cxn ang="0">
                  <a:pos x="0" y="403"/>
                </a:cxn>
              </a:cxnLst>
              <a:rect l="0" t="0" r="r" b="b"/>
              <a:pathLst>
                <a:path w="458" h="403">
                  <a:moveTo>
                    <a:pt x="0" y="403"/>
                  </a:moveTo>
                  <a:lnTo>
                    <a:pt x="458" y="384"/>
                  </a:lnTo>
                  <a:lnTo>
                    <a:pt x="439" y="0"/>
                  </a:lnTo>
                  <a:lnTo>
                    <a:pt x="37" y="56"/>
                  </a:lnTo>
                  <a:lnTo>
                    <a:pt x="0" y="403"/>
                  </a:lnTo>
                  <a:close/>
                </a:path>
              </a:pathLst>
            </a:custGeom>
            <a:solidFill>
              <a:srgbClr val="FFCFCE"/>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49" name="Freeform 25"/>
            <p:cNvSpPr>
              <a:spLocks/>
            </p:cNvSpPr>
            <p:nvPr/>
          </p:nvSpPr>
          <p:spPr bwMode="auto">
            <a:xfrm>
              <a:off x="3436" y="1300"/>
              <a:ext cx="272" cy="251"/>
            </a:xfrm>
            <a:custGeom>
              <a:avLst/>
              <a:gdLst/>
              <a:ahLst/>
              <a:cxnLst>
                <a:cxn ang="0">
                  <a:pos x="153" y="87"/>
                </a:cxn>
                <a:cxn ang="0">
                  <a:pos x="160" y="413"/>
                </a:cxn>
                <a:cxn ang="0">
                  <a:pos x="0" y="578"/>
                </a:cxn>
                <a:cxn ang="0">
                  <a:pos x="0" y="598"/>
                </a:cxn>
                <a:cxn ang="0">
                  <a:pos x="160" y="675"/>
                </a:cxn>
                <a:cxn ang="0">
                  <a:pos x="160" y="769"/>
                </a:cxn>
                <a:cxn ang="0">
                  <a:pos x="160" y="806"/>
                </a:cxn>
                <a:cxn ang="0">
                  <a:pos x="198" y="825"/>
                </a:cxn>
                <a:cxn ang="0">
                  <a:pos x="179" y="844"/>
                </a:cxn>
                <a:cxn ang="0">
                  <a:pos x="182" y="873"/>
                </a:cxn>
                <a:cxn ang="0">
                  <a:pos x="203" y="911"/>
                </a:cxn>
                <a:cxn ang="0">
                  <a:pos x="310" y="1106"/>
                </a:cxn>
                <a:cxn ang="0">
                  <a:pos x="691" y="1093"/>
                </a:cxn>
                <a:cxn ang="0">
                  <a:pos x="1148" y="642"/>
                </a:cxn>
                <a:cxn ang="0">
                  <a:pos x="1094" y="0"/>
                </a:cxn>
                <a:cxn ang="0">
                  <a:pos x="153" y="87"/>
                </a:cxn>
              </a:cxnLst>
              <a:rect l="0" t="0" r="r" b="b"/>
              <a:pathLst>
                <a:path w="1196" h="1106">
                  <a:moveTo>
                    <a:pt x="153" y="87"/>
                  </a:moveTo>
                  <a:cubicBezTo>
                    <a:pt x="136" y="200"/>
                    <a:pt x="138" y="309"/>
                    <a:pt x="160" y="413"/>
                  </a:cubicBezTo>
                  <a:cubicBezTo>
                    <a:pt x="107" y="525"/>
                    <a:pt x="53" y="540"/>
                    <a:pt x="0" y="578"/>
                  </a:cubicBezTo>
                  <a:lnTo>
                    <a:pt x="0" y="598"/>
                  </a:lnTo>
                  <a:cubicBezTo>
                    <a:pt x="16" y="647"/>
                    <a:pt x="107" y="675"/>
                    <a:pt x="160" y="675"/>
                  </a:cubicBezTo>
                  <a:cubicBezTo>
                    <a:pt x="182" y="706"/>
                    <a:pt x="177" y="738"/>
                    <a:pt x="160" y="769"/>
                  </a:cubicBezTo>
                  <a:lnTo>
                    <a:pt x="160" y="806"/>
                  </a:lnTo>
                  <a:lnTo>
                    <a:pt x="198" y="825"/>
                  </a:lnTo>
                  <a:lnTo>
                    <a:pt x="179" y="844"/>
                  </a:lnTo>
                  <a:lnTo>
                    <a:pt x="182" y="873"/>
                  </a:lnTo>
                  <a:lnTo>
                    <a:pt x="203" y="911"/>
                  </a:lnTo>
                  <a:cubicBezTo>
                    <a:pt x="137" y="1019"/>
                    <a:pt x="221" y="1103"/>
                    <a:pt x="310" y="1106"/>
                  </a:cubicBezTo>
                  <a:lnTo>
                    <a:pt x="691" y="1093"/>
                  </a:lnTo>
                  <a:cubicBezTo>
                    <a:pt x="933" y="1043"/>
                    <a:pt x="1022" y="961"/>
                    <a:pt x="1148" y="642"/>
                  </a:cubicBezTo>
                  <a:cubicBezTo>
                    <a:pt x="1159" y="415"/>
                    <a:pt x="1196" y="177"/>
                    <a:pt x="1094" y="0"/>
                  </a:cubicBezTo>
                  <a:lnTo>
                    <a:pt x="153" y="87"/>
                  </a:lnTo>
                  <a:close/>
                </a:path>
              </a:pathLst>
            </a:custGeom>
            <a:solidFill>
              <a:srgbClr val="FFCFCE"/>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0" name="Freeform 26"/>
            <p:cNvSpPr>
              <a:spLocks/>
            </p:cNvSpPr>
            <p:nvPr/>
          </p:nvSpPr>
          <p:spPr bwMode="auto">
            <a:xfrm>
              <a:off x="3489" y="1359"/>
              <a:ext cx="23" cy="31"/>
            </a:xfrm>
            <a:custGeom>
              <a:avLst/>
              <a:gdLst/>
              <a:ahLst/>
              <a:cxnLst>
                <a:cxn ang="0">
                  <a:pos x="97" y="95"/>
                </a:cxn>
                <a:cxn ang="0">
                  <a:pos x="60" y="133"/>
                </a:cxn>
                <a:cxn ang="0">
                  <a:pos x="20" y="111"/>
                </a:cxn>
                <a:cxn ang="0">
                  <a:pos x="4" y="67"/>
                </a:cxn>
                <a:cxn ang="0">
                  <a:pos x="4" y="39"/>
                </a:cxn>
                <a:cxn ang="0">
                  <a:pos x="41" y="2"/>
                </a:cxn>
                <a:cxn ang="0">
                  <a:pos x="82" y="24"/>
                </a:cxn>
                <a:cxn ang="0">
                  <a:pos x="97" y="68"/>
                </a:cxn>
                <a:cxn ang="0">
                  <a:pos x="97" y="95"/>
                </a:cxn>
              </a:cxnLst>
              <a:rect l="0" t="0" r="r" b="b"/>
              <a:pathLst>
                <a:path w="102" h="134">
                  <a:moveTo>
                    <a:pt x="97" y="95"/>
                  </a:moveTo>
                  <a:cubicBezTo>
                    <a:pt x="93" y="113"/>
                    <a:pt x="75" y="128"/>
                    <a:pt x="60" y="133"/>
                  </a:cubicBezTo>
                  <a:cubicBezTo>
                    <a:pt x="44" y="134"/>
                    <a:pt x="27" y="125"/>
                    <a:pt x="20" y="111"/>
                  </a:cubicBezTo>
                  <a:cubicBezTo>
                    <a:pt x="6" y="102"/>
                    <a:pt x="0" y="83"/>
                    <a:pt x="4" y="67"/>
                  </a:cubicBezTo>
                  <a:cubicBezTo>
                    <a:pt x="4" y="58"/>
                    <a:pt x="4" y="48"/>
                    <a:pt x="4" y="39"/>
                  </a:cubicBezTo>
                  <a:cubicBezTo>
                    <a:pt x="11" y="16"/>
                    <a:pt x="16" y="9"/>
                    <a:pt x="41" y="2"/>
                  </a:cubicBezTo>
                  <a:cubicBezTo>
                    <a:pt x="58" y="0"/>
                    <a:pt x="75" y="9"/>
                    <a:pt x="82" y="24"/>
                  </a:cubicBezTo>
                  <a:cubicBezTo>
                    <a:pt x="96" y="34"/>
                    <a:pt x="102" y="52"/>
                    <a:pt x="97" y="68"/>
                  </a:cubicBezTo>
                  <a:cubicBezTo>
                    <a:pt x="97" y="77"/>
                    <a:pt x="97" y="86"/>
                    <a:pt x="97" y="95"/>
                  </a:cubicBezTo>
                  <a:close/>
                </a:path>
              </a:pathLst>
            </a:custGeom>
            <a:solidFill>
              <a:srgbClr val="0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1" name="Freeform 27"/>
            <p:cNvSpPr>
              <a:spLocks/>
            </p:cNvSpPr>
            <p:nvPr/>
          </p:nvSpPr>
          <p:spPr bwMode="auto">
            <a:xfrm>
              <a:off x="3481" y="1470"/>
              <a:ext cx="55" cy="17"/>
            </a:xfrm>
            <a:custGeom>
              <a:avLst/>
              <a:gdLst/>
              <a:ahLst/>
              <a:cxnLst>
                <a:cxn ang="0">
                  <a:pos x="0" y="75"/>
                </a:cxn>
                <a:cxn ang="0">
                  <a:pos x="242" y="0"/>
                </a:cxn>
              </a:cxnLst>
              <a:rect l="0" t="0" r="r" b="b"/>
              <a:pathLst>
                <a:path w="242" h="75">
                  <a:moveTo>
                    <a:pt x="0" y="75"/>
                  </a:moveTo>
                  <a:cubicBezTo>
                    <a:pt x="89" y="70"/>
                    <a:pt x="167" y="71"/>
                    <a:pt x="242" y="0"/>
                  </a:cubicBezTo>
                </a:path>
              </a:pathLst>
            </a:custGeom>
            <a:no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2" name="Line 28"/>
            <p:cNvSpPr>
              <a:spLocks noChangeShapeType="1"/>
            </p:cNvSpPr>
            <p:nvPr/>
          </p:nvSpPr>
          <p:spPr bwMode="auto">
            <a:xfrm>
              <a:off x="3490" y="1351"/>
              <a:ext cx="21" cy="1"/>
            </a:xfrm>
            <a:prstGeom prst="line">
              <a:avLst/>
            </a:prstGeom>
            <a:no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053" name="Freeform 29"/>
            <p:cNvSpPr>
              <a:spLocks/>
            </p:cNvSpPr>
            <p:nvPr/>
          </p:nvSpPr>
          <p:spPr bwMode="auto">
            <a:xfrm>
              <a:off x="2546" y="1466"/>
              <a:ext cx="567" cy="434"/>
            </a:xfrm>
            <a:custGeom>
              <a:avLst/>
              <a:gdLst/>
              <a:ahLst/>
              <a:cxnLst>
                <a:cxn ang="0">
                  <a:pos x="0" y="0"/>
                </a:cxn>
                <a:cxn ang="0">
                  <a:pos x="2259" y="1912"/>
                </a:cxn>
                <a:cxn ang="0">
                  <a:pos x="2503" y="1717"/>
                </a:cxn>
                <a:cxn ang="0">
                  <a:pos x="0" y="0"/>
                </a:cxn>
              </a:cxnLst>
              <a:rect l="0" t="0" r="r" b="b"/>
              <a:pathLst>
                <a:path w="2503" h="1912">
                  <a:moveTo>
                    <a:pt x="0" y="0"/>
                  </a:moveTo>
                  <a:lnTo>
                    <a:pt x="2259" y="1912"/>
                  </a:lnTo>
                  <a:lnTo>
                    <a:pt x="2503" y="1717"/>
                  </a:lnTo>
                  <a:lnTo>
                    <a:pt x="0" y="0"/>
                  </a:lnTo>
                  <a:close/>
                </a:path>
              </a:pathLst>
            </a:custGeom>
            <a:solidFill>
              <a:srgbClr val="C0C0C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4" name="Freeform 30"/>
            <p:cNvSpPr>
              <a:spLocks/>
            </p:cNvSpPr>
            <p:nvPr/>
          </p:nvSpPr>
          <p:spPr bwMode="auto">
            <a:xfrm>
              <a:off x="3012" y="1785"/>
              <a:ext cx="136" cy="179"/>
            </a:xfrm>
            <a:custGeom>
              <a:avLst/>
              <a:gdLst/>
              <a:ahLst/>
              <a:cxnLst>
                <a:cxn ang="0">
                  <a:pos x="0" y="787"/>
                </a:cxn>
                <a:cxn ang="0">
                  <a:pos x="597" y="0"/>
                </a:cxn>
                <a:cxn ang="0">
                  <a:pos x="0" y="787"/>
                </a:cxn>
              </a:cxnLst>
              <a:rect l="0" t="0" r="r" b="b"/>
              <a:pathLst>
                <a:path w="597" h="787">
                  <a:moveTo>
                    <a:pt x="0" y="787"/>
                  </a:moveTo>
                  <a:cubicBezTo>
                    <a:pt x="144" y="514"/>
                    <a:pt x="320" y="247"/>
                    <a:pt x="597" y="0"/>
                  </a:cubicBezTo>
                  <a:cubicBezTo>
                    <a:pt x="131" y="174"/>
                    <a:pt x="67" y="509"/>
                    <a:pt x="0" y="787"/>
                  </a:cubicBezTo>
                  <a:close/>
                </a:path>
              </a:pathLst>
            </a:custGeom>
            <a:solidFill>
              <a:srgbClr val="C0C0C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5" name="Freeform 31"/>
            <p:cNvSpPr>
              <a:spLocks/>
            </p:cNvSpPr>
            <p:nvPr/>
          </p:nvSpPr>
          <p:spPr bwMode="auto">
            <a:xfrm>
              <a:off x="3300" y="2857"/>
              <a:ext cx="267" cy="192"/>
            </a:xfrm>
            <a:custGeom>
              <a:avLst/>
              <a:gdLst/>
              <a:ahLst/>
              <a:cxnLst>
                <a:cxn ang="0">
                  <a:pos x="527" y="281"/>
                </a:cxn>
                <a:cxn ang="0">
                  <a:pos x="454" y="435"/>
                </a:cxn>
                <a:cxn ang="0">
                  <a:pos x="128" y="571"/>
                </a:cxn>
                <a:cxn ang="0">
                  <a:pos x="23" y="710"/>
                </a:cxn>
                <a:cxn ang="0">
                  <a:pos x="97" y="845"/>
                </a:cxn>
                <a:cxn ang="0">
                  <a:pos x="229" y="840"/>
                </a:cxn>
                <a:cxn ang="0">
                  <a:pos x="571" y="777"/>
                </a:cxn>
                <a:cxn ang="0">
                  <a:pos x="909" y="647"/>
                </a:cxn>
                <a:cxn ang="0">
                  <a:pos x="1139" y="554"/>
                </a:cxn>
                <a:cxn ang="0">
                  <a:pos x="1160" y="366"/>
                </a:cxn>
                <a:cxn ang="0">
                  <a:pos x="1031" y="0"/>
                </a:cxn>
                <a:cxn ang="0">
                  <a:pos x="546" y="131"/>
                </a:cxn>
                <a:cxn ang="0">
                  <a:pos x="527" y="281"/>
                </a:cxn>
              </a:cxnLst>
              <a:rect l="0" t="0" r="r" b="b"/>
              <a:pathLst>
                <a:path w="1175" h="849">
                  <a:moveTo>
                    <a:pt x="527" y="281"/>
                  </a:moveTo>
                  <a:cubicBezTo>
                    <a:pt x="501" y="331"/>
                    <a:pt x="516" y="411"/>
                    <a:pt x="454" y="435"/>
                  </a:cubicBezTo>
                  <a:cubicBezTo>
                    <a:pt x="349" y="490"/>
                    <a:pt x="227" y="504"/>
                    <a:pt x="128" y="571"/>
                  </a:cubicBezTo>
                  <a:cubicBezTo>
                    <a:pt x="77" y="601"/>
                    <a:pt x="23" y="646"/>
                    <a:pt x="23" y="710"/>
                  </a:cubicBezTo>
                  <a:cubicBezTo>
                    <a:pt x="0" y="766"/>
                    <a:pt x="35" y="837"/>
                    <a:pt x="97" y="845"/>
                  </a:cubicBezTo>
                  <a:cubicBezTo>
                    <a:pt x="141" y="849"/>
                    <a:pt x="185" y="840"/>
                    <a:pt x="229" y="840"/>
                  </a:cubicBezTo>
                  <a:cubicBezTo>
                    <a:pt x="344" y="831"/>
                    <a:pt x="461" y="814"/>
                    <a:pt x="571" y="777"/>
                  </a:cubicBezTo>
                  <a:cubicBezTo>
                    <a:pt x="680" y="726"/>
                    <a:pt x="788" y="664"/>
                    <a:pt x="909" y="647"/>
                  </a:cubicBezTo>
                  <a:cubicBezTo>
                    <a:pt x="987" y="623"/>
                    <a:pt x="1085" y="625"/>
                    <a:pt x="1139" y="554"/>
                  </a:cubicBezTo>
                  <a:cubicBezTo>
                    <a:pt x="1175" y="498"/>
                    <a:pt x="1160" y="429"/>
                    <a:pt x="1160" y="366"/>
                  </a:cubicBezTo>
                  <a:cubicBezTo>
                    <a:pt x="1141" y="237"/>
                    <a:pt x="1078" y="121"/>
                    <a:pt x="1031" y="0"/>
                  </a:cubicBezTo>
                  <a:cubicBezTo>
                    <a:pt x="870" y="44"/>
                    <a:pt x="708" y="88"/>
                    <a:pt x="546" y="131"/>
                  </a:cubicBezTo>
                  <a:cubicBezTo>
                    <a:pt x="540" y="181"/>
                    <a:pt x="534" y="231"/>
                    <a:pt x="527" y="281"/>
                  </a:cubicBezTo>
                  <a:close/>
                </a:path>
              </a:pathLst>
            </a:custGeom>
            <a:solidFill>
              <a:srgbClr val="8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6" name="Freeform 32"/>
            <p:cNvSpPr>
              <a:spLocks/>
            </p:cNvSpPr>
            <p:nvPr/>
          </p:nvSpPr>
          <p:spPr bwMode="auto">
            <a:xfrm>
              <a:off x="3794" y="2789"/>
              <a:ext cx="217" cy="234"/>
            </a:xfrm>
            <a:custGeom>
              <a:avLst/>
              <a:gdLst/>
              <a:ahLst/>
              <a:cxnLst>
                <a:cxn ang="0">
                  <a:pos x="311" y="335"/>
                </a:cxn>
                <a:cxn ang="0">
                  <a:pos x="258" y="568"/>
                </a:cxn>
                <a:cxn ang="0">
                  <a:pos x="160" y="730"/>
                </a:cxn>
                <a:cxn ang="0">
                  <a:pos x="16" y="867"/>
                </a:cxn>
                <a:cxn ang="0">
                  <a:pos x="95" y="1010"/>
                </a:cxn>
                <a:cxn ang="0">
                  <a:pos x="270" y="996"/>
                </a:cxn>
                <a:cxn ang="0">
                  <a:pos x="440" y="905"/>
                </a:cxn>
                <a:cxn ang="0">
                  <a:pos x="697" y="623"/>
                </a:cxn>
                <a:cxn ang="0">
                  <a:pos x="851" y="501"/>
                </a:cxn>
                <a:cxn ang="0">
                  <a:pos x="946" y="382"/>
                </a:cxn>
                <a:cxn ang="0">
                  <a:pos x="894" y="190"/>
                </a:cxn>
                <a:cxn ang="0">
                  <a:pos x="756" y="86"/>
                </a:cxn>
                <a:cxn ang="0">
                  <a:pos x="596" y="0"/>
                </a:cxn>
                <a:cxn ang="0">
                  <a:pos x="262" y="269"/>
                </a:cxn>
                <a:cxn ang="0">
                  <a:pos x="311" y="335"/>
                </a:cxn>
              </a:cxnLst>
              <a:rect l="0" t="0" r="r" b="b"/>
              <a:pathLst>
                <a:path w="958" h="1030">
                  <a:moveTo>
                    <a:pt x="311" y="335"/>
                  </a:moveTo>
                  <a:cubicBezTo>
                    <a:pt x="320" y="416"/>
                    <a:pt x="302" y="499"/>
                    <a:pt x="258" y="568"/>
                  </a:cubicBezTo>
                  <a:cubicBezTo>
                    <a:pt x="229" y="624"/>
                    <a:pt x="194" y="677"/>
                    <a:pt x="160" y="730"/>
                  </a:cubicBezTo>
                  <a:cubicBezTo>
                    <a:pt x="104" y="764"/>
                    <a:pt x="29" y="795"/>
                    <a:pt x="16" y="867"/>
                  </a:cubicBezTo>
                  <a:cubicBezTo>
                    <a:pt x="0" y="925"/>
                    <a:pt x="27" y="1005"/>
                    <a:pt x="95" y="1010"/>
                  </a:cubicBezTo>
                  <a:cubicBezTo>
                    <a:pt x="153" y="1024"/>
                    <a:pt x="218" y="1030"/>
                    <a:pt x="270" y="996"/>
                  </a:cubicBezTo>
                  <a:cubicBezTo>
                    <a:pt x="330" y="973"/>
                    <a:pt x="397" y="956"/>
                    <a:pt x="440" y="905"/>
                  </a:cubicBezTo>
                  <a:cubicBezTo>
                    <a:pt x="542" y="828"/>
                    <a:pt x="617" y="722"/>
                    <a:pt x="697" y="623"/>
                  </a:cubicBezTo>
                  <a:cubicBezTo>
                    <a:pt x="740" y="573"/>
                    <a:pt x="787" y="523"/>
                    <a:pt x="851" y="501"/>
                  </a:cubicBezTo>
                  <a:cubicBezTo>
                    <a:pt x="899" y="480"/>
                    <a:pt x="943" y="438"/>
                    <a:pt x="946" y="382"/>
                  </a:cubicBezTo>
                  <a:cubicBezTo>
                    <a:pt x="958" y="314"/>
                    <a:pt x="934" y="245"/>
                    <a:pt x="894" y="190"/>
                  </a:cubicBezTo>
                  <a:cubicBezTo>
                    <a:pt x="866" y="137"/>
                    <a:pt x="813" y="100"/>
                    <a:pt x="756" y="86"/>
                  </a:cubicBezTo>
                  <a:cubicBezTo>
                    <a:pt x="700" y="62"/>
                    <a:pt x="647" y="33"/>
                    <a:pt x="596" y="0"/>
                  </a:cubicBezTo>
                  <a:cubicBezTo>
                    <a:pt x="509" y="51"/>
                    <a:pt x="261" y="235"/>
                    <a:pt x="262" y="269"/>
                  </a:cubicBezTo>
                  <a:cubicBezTo>
                    <a:pt x="279" y="291"/>
                    <a:pt x="295" y="313"/>
                    <a:pt x="311" y="335"/>
                  </a:cubicBezTo>
                  <a:close/>
                </a:path>
              </a:pathLst>
            </a:custGeom>
            <a:solidFill>
              <a:srgbClr val="8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7" name="Freeform 33"/>
            <p:cNvSpPr>
              <a:spLocks/>
            </p:cNvSpPr>
            <p:nvPr/>
          </p:nvSpPr>
          <p:spPr bwMode="auto">
            <a:xfrm>
              <a:off x="3311" y="2057"/>
              <a:ext cx="651" cy="859"/>
            </a:xfrm>
            <a:custGeom>
              <a:avLst/>
              <a:gdLst/>
              <a:ahLst/>
              <a:cxnLst>
                <a:cxn ang="0">
                  <a:pos x="16" y="1725"/>
                </a:cxn>
                <a:cxn ang="0">
                  <a:pos x="370" y="3787"/>
                </a:cxn>
                <a:cxn ang="0">
                  <a:pos x="1081" y="3621"/>
                </a:cxn>
                <a:cxn ang="0">
                  <a:pos x="827" y="2006"/>
                </a:cxn>
                <a:cxn ang="0">
                  <a:pos x="1378" y="1462"/>
                </a:cxn>
                <a:cxn ang="0">
                  <a:pos x="1378" y="2380"/>
                </a:cxn>
                <a:cxn ang="0">
                  <a:pos x="2368" y="3655"/>
                </a:cxn>
                <a:cxn ang="0">
                  <a:pos x="2872" y="3205"/>
                </a:cxn>
                <a:cxn ang="0">
                  <a:pos x="2088" y="2183"/>
                </a:cxn>
                <a:cxn ang="0">
                  <a:pos x="2106" y="0"/>
                </a:cxn>
                <a:cxn ang="0">
                  <a:pos x="912" y="300"/>
                </a:cxn>
                <a:cxn ang="0">
                  <a:pos x="16" y="1725"/>
                </a:cxn>
              </a:cxnLst>
              <a:rect l="0" t="0" r="r" b="b"/>
              <a:pathLst>
                <a:path w="2872" h="3787">
                  <a:moveTo>
                    <a:pt x="16" y="1725"/>
                  </a:moveTo>
                  <a:cubicBezTo>
                    <a:pt x="0" y="2006"/>
                    <a:pt x="222" y="3099"/>
                    <a:pt x="370" y="3787"/>
                  </a:cubicBezTo>
                  <a:lnTo>
                    <a:pt x="1081" y="3621"/>
                  </a:lnTo>
                  <a:lnTo>
                    <a:pt x="827" y="2006"/>
                  </a:lnTo>
                  <a:cubicBezTo>
                    <a:pt x="884" y="1810"/>
                    <a:pt x="1173" y="1639"/>
                    <a:pt x="1378" y="1462"/>
                  </a:cubicBezTo>
                  <a:cubicBezTo>
                    <a:pt x="1327" y="2007"/>
                    <a:pt x="1316" y="2275"/>
                    <a:pt x="1378" y="2380"/>
                  </a:cubicBezTo>
                  <a:lnTo>
                    <a:pt x="2368" y="3655"/>
                  </a:lnTo>
                  <a:lnTo>
                    <a:pt x="2872" y="3205"/>
                  </a:lnTo>
                  <a:lnTo>
                    <a:pt x="2088" y="2183"/>
                  </a:lnTo>
                  <a:cubicBezTo>
                    <a:pt x="2180" y="1501"/>
                    <a:pt x="2495" y="465"/>
                    <a:pt x="2106" y="0"/>
                  </a:cubicBezTo>
                  <a:lnTo>
                    <a:pt x="912" y="300"/>
                  </a:lnTo>
                  <a:cubicBezTo>
                    <a:pt x="583" y="715"/>
                    <a:pt x="109" y="1311"/>
                    <a:pt x="16" y="1725"/>
                  </a:cubicBezTo>
                  <a:close/>
                </a:path>
              </a:pathLst>
            </a:custGeom>
            <a:solidFill>
              <a:srgbClr val="94C1FF"/>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8" name="Freeform 34"/>
            <p:cNvSpPr>
              <a:spLocks/>
            </p:cNvSpPr>
            <p:nvPr/>
          </p:nvSpPr>
          <p:spPr bwMode="auto">
            <a:xfrm>
              <a:off x="3442" y="1594"/>
              <a:ext cx="376" cy="552"/>
            </a:xfrm>
            <a:custGeom>
              <a:avLst/>
              <a:gdLst/>
              <a:ahLst/>
              <a:cxnLst>
                <a:cxn ang="0">
                  <a:pos x="434" y="37"/>
                </a:cxn>
                <a:cxn ang="0">
                  <a:pos x="33" y="881"/>
                </a:cxn>
                <a:cxn ang="0">
                  <a:pos x="238" y="2437"/>
                </a:cxn>
                <a:cxn ang="0">
                  <a:pos x="1657" y="2249"/>
                </a:cxn>
                <a:cxn ang="0">
                  <a:pos x="1433" y="637"/>
                </a:cxn>
                <a:cxn ang="0">
                  <a:pos x="892" y="0"/>
                </a:cxn>
                <a:cxn ang="0">
                  <a:pos x="434" y="37"/>
                </a:cxn>
              </a:cxnLst>
              <a:rect l="0" t="0" r="r" b="b"/>
              <a:pathLst>
                <a:path w="1657" h="2437">
                  <a:moveTo>
                    <a:pt x="434" y="37"/>
                  </a:moveTo>
                  <a:cubicBezTo>
                    <a:pt x="0" y="187"/>
                    <a:pt x="44" y="624"/>
                    <a:pt x="33" y="881"/>
                  </a:cubicBezTo>
                  <a:cubicBezTo>
                    <a:pt x="59" y="1418"/>
                    <a:pt x="151" y="1926"/>
                    <a:pt x="238" y="2437"/>
                  </a:cubicBezTo>
                  <a:lnTo>
                    <a:pt x="1657" y="2249"/>
                  </a:lnTo>
                  <a:lnTo>
                    <a:pt x="1433" y="637"/>
                  </a:lnTo>
                  <a:cubicBezTo>
                    <a:pt x="1388" y="383"/>
                    <a:pt x="1311" y="64"/>
                    <a:pt x="892" y="0"/>
                  </a:cubicBezTo>
                  <a:cubicBezTo>
                    <a:pt x="840" y="92"/>
                    <a:pt x="580" y="91"/>
                    <a:pt x="434" y="37"/>
                  </a:cubicBezTo>
                  <a:close/>
                </a:path>
              </a:pathLst>
            </a:custGeom>
            <a:solidFill>
              <a:srgbClr val="FF1D1D"/>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59" name="Freeform 35"/>
            <p:cNvSpPr>
              <a:spLocks/>
            </p:cNvSpPr>
            <p:nvPr/>
          </p:nvSpPr>
          <p:spPr bwMode="auto">
            <a:xfrm>
              <a:off x="3058" y="1842"/>
              <a:ext cx="139" cy="111"/>
            </a:xfrm>
            <a:custGeom>
              <a:avLst/>
              <a:gdLst/>
              <a:ahLst/>
              <a:cxnLst>
                <a:cxn ang="0">
                  <a:pos x="552" y="137"/>
                </a:cxn>
                <a:cxn ang="0">
                  <a:pos x="322" y="1"/>
                </a:cxn>
                <a:cxn ang="0">
                  <a:pos x="123" y="30"/>
                </a:cxn>
                <a:cxn ang="0">
                  <a:pos x="26" y="127"/>
                </a:cxn>
                <a:cxn ang="0">
                  <a:pos x="6" y="240"/>
                </a:cxn>
                <a:cxn ang="0">
                  <a:pos x="57" y="358"/>
                </a:cxn>
                <a:cxn ang="0">
                  <a:pos x="275" y="459"/>
                </a:cxn>
                <a:cxn ang="0">
                  <a:pos x="522" y="489"/>
                </a:cxn>
                <a:cxn ang="0">
                  <a:pos x="613" y="235"/>
                </a:cxn>
                <a:cxn ang="0">
                  <a:pos x="552" y="137"/>
                </a:cxn>
              </a:cxnLst>
              <a:rect l="0" t="0" r="r" b="b"/>
              <a:pathLst>
                <a:path w="613" h="489">
                  <a:moveTo>
                    <a:pt x="552" y="137"/>
                  </a:moveTo>
                  <a:cubicBezTo>
                    <a:pt x="500" y="62"/>
                    <a:pt x="417" y="0"/>
                    <a:pt x="322" y="1"/>
                  </a:cubicBezTo>
                  <a:cubicBezTo>
                    <a:pt x="255" y="0"/>
                    <a:pt x="187" y="8"/>
                    <a:pt x="123" y="30"/>
                  </a:cubicBezTo>
                  <a:cubicBezTo>
                    <a:pt x="78" y="46"/>
                    <a:pt x="51" y="89"/>
                    <a:pt x="26" y="127"/>
                  </a:cubicBezTo>
                  <a:cubicBezTo>
                    <a:pt x="6" y="161"/>
                    <a:pt x="0" y="201"/>
                    <a:pt x="6" y="240"/>
                  </a:cubicBezTo>
                  <a:cubicBezTo>
                    <a:pt x="8" y="283"/>
                    <a:pt x="18" y="333"/>
                    <a:pt x="57" y="358"/>
                  </a:cubicBezTo>
                  <a:cubicBezTo>
                    <a:pt x="119" y="410"/>
                    <a:pt x="192" y="455"/>
                    <a:pt x="275" y="459"/>
                  </a:cubicBezTo>
                  <a:cubicBezTo>
                    <a:pt x="357" y="469"/>
                    <a:pt x="439" y="478"/>
                    <a:pt x="522" y="489"/>
                  </a:cubicBezTo>
                  <a:cubicBezTo>
                    <a:pt x="556" y="405"/>
                    <a:pt x="582" y="320"/>
                    <a:pt x="613" y="235"/>
                  </a:cubicBezTo>
                  <a:cubicBezTo>
                    <a:pt x="605" y="196"/>
                    <a:pt x="571" y="171"/>
                    <a:pt x="552" y="137"/>
                  </a:cubicBezTo>
                  <a:close/>
                </a:path>
              </a:pathLst>
            </a:custGeom>
            <a:solidFill>
              <a:srgbClr val="FFCFCE"/>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60" name="Freeform 36"/>
            <p:cNvSpPr>
              <a:spLocks/>
            </p:cNvSpPr>
            <p:nvPr/>
          </p:nvSpPr>
          <p:spPr bwMode="auto">
            <a:xfrm>
              <a:off x="3156" y="1656"/>
              <a:ext cx="523" cy="410"/>
            </a:xfrm>
            <a:custGeom>
              <a:avLst/>
              <a:gdLst/>
              <a:ahLst/>
              <a:cxnLst>
                <a:cxn ang="0">
                  <a:pos x="1634" y="341"/>
                </a:cxn>
                <a:cxn ang="0">
                  <a:pos x="1211" y="1131"/>
                </a:cxn>
                <a:cxn ang="0">
                  <a:pos x="176" y="948"/>
                </a:cxn>
                <a:cxn ang="0">
                  <a:pos x="0" y="1381"/>
                </a:cxn>
                <a:cxn ang="0">
                  <a:pos x="980" y="1709"/>
                </a:cxn>
                <a:cxn ang="0">
                  <a:pos x="1428" y="1690"/>
                </a:cxn>
                <a:cxn ang="0">
                  <a:pos x="2287" y="378"/>
                </a:cxn>
                <a:cxn ang="0">
                  <a:pos x="2082" y="22"/>
                </a:cxn>
                <a:cxn ang="0">
                  <a:pos x="1634" y="341"/>
                </a:cxn>
              </a:cxnLst>
              <a:rect l="0" t="0" r="r" b="b"/>
              <a:pathLst>
                <a:path w="2307" h="1805">
                  <a:moveTo>
                    <a:pt x="1634" y="341"/>
                  </a:moveTo>
                  <a:cubicBezTo>
                    <a:pt x="1515" y="586"/>
                    <a:pt x="1350" y="946"/>
                    <a:pt x="1211" y="1131"/>
                  </a:cubicBezTo>
                  <a:cubicBezTo>
                    <a:pt x="1176" y="1269"/>
                    <a:pt x="540" y="1050"/>
                    <a:pt x="176" y="948"/>
                  </a:cubicBezTo>
                  <a:lnTo>
                    <a:pt x="0" y="1381"/>
                  </a:lnTo>
                  <a:lnTo>
                    <a:pt x="980" y="1709"/>
                  </a:lnTo>
                  <a:cubicBezTo>
                    <a:pt x="1130" y="1728"/>
                    <a:pt x="1279" y="1805"/>
                    <a:pt x="1428" y="1690"/>
                  </a:cubicBezTo>
                  <a:cubicBezTo>
                    <a:pt x="1707" y="1403"/>
                    <a:pt x="2137" y="913"/>
                    <a:pt x="2287" y="378"/>
                  </a:cubicBezTo>
                  <a:cubicBezTo>
                    <a:pt x="2307" y="227"/>
                    <a:pt x="2279" y="94"/>
                    <a:pt x="2082" y="22"/>
                  </a:cubicBezTo>
                  <a:cubicBezTo>
                    <a:pt x="1745" y="0"/>
                    <a:pt x="1720" y="185"/>
                    <a:pt x="1634" y="341"/>
                  </a:cubicBezTo>
                  <a:close/>
                </a:path>
              </a:pathLst>
            </a:custGeom>
            <a:solidFill>
              <a:srgbClr val="FF1D1D"/>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1061" name="Freeform 37"/>
            <p:cNvSpPr>
              <a:spLocks/>
            </p:cNvSpPr>
            <p:nvPr/>
          </p:nvSpPr>
          <p:spPr bwMode="auto">
            <a:xfrm>
              <a:off x="3623" y="2231"/>
              <a:ext cx="140" cy="158"/>
            </a:xfrm>
            <a:custGeom>
              <a:avLst/>
              <a:gdLst/>
              <a:ahLst/>
              <a:cxnLst>
                <a:cxn ang="0">
                  <a:pos x="0" y="694"/>
                </a:cxn>
                <a:cxn ang="0">
                  <a:pos x="616" y="0"/>
                </a:cxn>
              </a:cxnLst>
              <a:rect l="0" t="0" r="r" b="b"/>
              <a:pathLst>
                <a:path w="616" h="694">
                  <a:moveTo>
                    <a:pt x="0" y="694"/>
                  </a:moveTo>
                  <a:cubicBezTo>
                    <a:pt x="218" y="526"/>
                    <a:pt x="518" y="369"/>
                    <a:pt x="616" y="0"/>
                  </a:cubicBezTo>
                </a:path>
              </a:pathLst>
            </a:custGeom>
            <a:no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062" name="Freeform 38"/>
            <p:cNvSpPr>
              <a:spLocks/>
            </p:cNvSpPr>
            <p:nvPr/>
          </p:nvSpPr>
          <p:spPr bwMode="auto">
            <a:xfrm>
              <a:off x="3660" y="1408"/>
              <a:ext cx="38" cy="30"/>
            </a:xfrm>
            <a:custGeom>
              <a:avLst/>
              <a:gdLst/>
              <a:ahLst/>
              <a:cxnLst>
                <a:cxn ang="0">
                  <a:pos x="168" y="0"/>
                </a:cxn>
                <a:cxn ang="0">
                  <a:pos x="0" y="94"/>
                </a:cxn>
              </a:cxnLst>
              <a:rect l="0" t="0" r="r" b="b"/>
              <a:pathLst>
                <a:path w="168" h="131">
                  <a:moveTo>
                    <a:pt x="168" y="0"/>
                  </a:moveTo>
                  <a:cubicBezTo>
                    <a:pt x="142" y="75"/>
                    <a:pt x="102" y="131"/>
                    <a:pt x="0" y="94"/>
                  </a:cubicBezTo>
                </a:path>
              </a:pathLst>
            </a:custGeom>
            <a:noFill/>
            <a:ln w="5" cap="flat">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fr-FR"/>
            </a:p>
          </p:txBody>
        </p:sp>
        <p:sp>
          <p:nvSpPr>
            <p:cNvPr id="1063" name="Freeform 39"/>
            <p:cNvSpPr>
              <a:spLocks/>
            </p:cNvSpPr>
            <p:nvPr/>
          </p:nvSpPr>
          <p:spPr bwMode="auto">
            <a:xfrm>
              <a:off x="3456" y="1239"/>
              <a:ext cx="257" cy="216"/>
            </a:xfrm>
            <a:custGeom>
              <a:avLst/>
              <a:gdLst/>
              <a:ahLst/>
              <a:cxnLst>
                <a:cxn ang="0">
                  <a:pos x="0" y="350"/>
                </a:cxn>
                <a:cxn ang="0">
                  <a:pos x="543" y="13"/>
                </a:cxn>
                <a:cxn ang="0">
                  <a:pos x="1125" y="578"/>
                </a:cxn>
                <a:cxn ang="0">
                  <a:pos x="1050" y="953"/>
                </a:cxn>
                <a:cxn ang="0">
                  <a:pos x="1050" y="859"/>
                </a:cxn>
                <a:cxn ang="0">
                  <a:pos x="1013" y="521"/>
                </a:cxn>
                <a:cxn ang="0">
                  <a:pos x="882" y="578"/>
                </a:cxn>
                <a:cxn ang="0">
                  <a:pos x="807" y="578"/>
                </a:cxn>
                <a:cxn ang="0">
                  <a:pos x="714" y="428"/>
                </a:cxn>
                <a:cxn ang="0">
                  <a:pos x="677" y="296"/>
                </a:cxn>
                <a:cxn ang="0">
                  <a:pos x="0" y="350"/>
                </a:cxn>
              </a:cxnLst>
              <a:rect l="0" t="0" r="r" b="b"/>
              <a:pathLst>
                <a:path w="1132" h="953">
                  <a:moveTo>
                    <a:pt x="0" y="350"/>
                  </a:moveTo>
                  <a:cubicBezTo>
                    <a:pt x="2" y="62"/>
                    <a:pt x="327" y="30"/>
                    <a:pt x="543" y="13"/>
                  </a:cubicBezTo>
                  <a:cubicBezTo>
                    <a:pt x="920" y="0"/>
                    <a:pt x="1110" y="109"/>
                    <a:pt x="1125" y="578"/>
                  </a:cubicBezTo>
                  <a:cubicBezTo>
                    <a:pt x="1132" y="786"/>
                    <a:pt x="1090" y="867"/>
                    <a:pt x="1050" y="953"/>
                  </a:cubicBezTo>
                  <a:lnTo>
                    <a:pt x="1050" y="859"/>
                  </a:lnTo>
                  <a:cubicBezTo>
                    <a:pt x="1057" y="741"/>
                    <a:pt x="1096" y="582"/>
                    <a:pt x="1013" y="521"/>
                  </a:cubicBezTo>
                  <a:cubicBezTo>
                    <a:pt x="957" y="500"/>
                    <a:pt x="903" y="516"/>
                    <a:pt x="882" y="578"/>
                  </a:cubicBezTo>
                  <a:lnTo>
                    <a:pt x="807" y="578"/>
                  </a:lnTo>
                  <a:cubicBezTo>
                    <a:pt x="803" y="520"/>
                    <a:pt x="813" y="458"/>
                    <a:pt x="714" y="428"/>
                  </a:cubicBezTo>
                  <a:cubicBezTo>
                    <a:pt x="718" y="359"/>
                    <a:pt x="735" y="292"/>
                    <a:pt x="677" y="296"/>
                  </a:cubicBezTo>
                  <a:cubicBezTo>
                    <a:pt x="460" y="321"/>
                    <a:pt x="244" y="346"/>
                    <a:pt x="0" y="350"/>
                  </a:cubicBezTo>
                  <a:close/>
                </a:path>
              </a:pathLst>
            </a:custGeom>
            <a:solidFill>
              <a:srgbClr val="00000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grpSp>
      <p:sp>
        <p:nvSpPr>
          <p:cNvPr id="19" name="Rectangle 18">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a:hlinkClick r:id="rId5" action="ppaction://hlinksldjump" highlightClick="1">
              <a:snd r:embed="rId6" name="caillou eau.wav"/>
            </a:hlinkClick>
          </p:cNvPr>
          <p:cNvSpPr/>
          <p:nvPr/>
        </p:nvSpPr>
        <p:spPr>
          <a:xfrm>
            <a:off x="5357818" y="3500438"/>
            <a:ext cx="2786082" cy="1643074"/>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à coins arrondis 61">
            <a:hlinkClick r:id="rId7" action="ppaction://hlinksldjump" highlightClick="1">
              <a:snd r:embed="rId8" name="ZIP.wav"/>
            </a:hlinkClick>
          </p:cNvPr>
          <p:cNvSpPr/>
          <p:nvPr/>
        </p:nvSpPr>
        <p:spPr>
          <a:xfrm>
            <a:off x="5357818" y="5143488"/>
            <a:ext cx="2786082" cy="1714512"/>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a:hlinkClick r:id="rId9" action="ppaction://hlinksldjump" highlightClick="1">
              <a:snd r:embed="rId10" name="pierre.wav"/>
            </a:hlinkClick>
          </p:cNvPr>
          <p:cNvSpPr/>
          <p:nvPr/>
        </p:nvSpPr>
        <p:spPr>
          <a:xfrm>
            <a:off x="5286380" y="1714488"/>
            <a:ext cx="2786082" cy="1714512"/>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Tu as décidé d’attraper un aigle. Alors tu mets de la nourriture par terre pour l’attirer.</a:t>
            </a:r>
            <a:endParaRPr lang="fr-FR" sz="2400" dirty="0">
              <a:solidFill>
                <a:schemeClr val="bg1"/>
              </a:solidFill>
            </a:endParaRPr>
          </a:p>
        </p:txBody>
      </p:sp>
      <p:sp>
        <p:nvSpPr>
          <p:cNvPr id="3" name="ZoneTexte 2"/>
          <p:cNvSpPr txBox="1"/>
          <p:nvPr/>
        </p:nvSpPr>
        <p:spPr>
          <a:xfrm>
            <a:off x="0" y="3214686"/>
            <a:ext cx="5286380" cy="461665"/>
          </a:xfrm>
          <a:prstGeom prst="rect">
            <a:avLst/>
          </a:prstGeom>
          <a:noFill/>
        </p:spPr>
        <p:txBody>
          <a:bodyPr wrap="square" rtlCol="0">
            <a:spAutoFit/>
          </a:bodyPr>
          <a:lstStyle/>
          <a:p>
            <a:r>
              <a:rPr lang="fr-FR" sz="2400" dirty="0" smtClean="0">
                <a:solidFill>
                  <a:schemeClr val="bg1"/>
                </a:solidFill>
              </a:rPr>
              <a:t>Est-ce que tu poses un gâteau par terre ?</a:t>
            </a:r>
            <a:endParaRPr lang="fr-FR" sz="2400" dirty="0">
              <a:solidFill>
                <a:schemeClr val="bg1"/>
              </a:solidFill>
            </a:endParaRPr>
          </a:p>
        </p:txBody>
      </p:sp>
      <p:sp>
        <p:nvSpPr>
          <p:cNvPr id="4" name="ZoneTexte 3"/>
          <p:cNvSpPr txBox="1"/>
          <p:nvPr/>
        </p:nvSpPr>
        <p:spPr>
          <a:xfrm>
            <a:off x="0" y="5715016"/>
            <a:ext cx="5500694" cy="461665"/>
          </a:xfrm>
          <a:prstGeom prst="rect">
            <a:avLst/>
          </a:prstGeom>
          <a:noFill/>
        </p:spPr>
        <p:txBody>
          <a:bodyPr wrap="square" rtlCol="0">
            <a:spAutoFit/>
          </a:bodyPr>
          <a:lstStyle/>
          <a:p>
            <a:r>
              <a:rPr lang="fr-FR" sz="2400" dirty="0" smtClean="0">
                <a:solidFill>
                  <a:schemeClr val="bg1"/>
                </a:solidFill>
              </a:rPr>
              <a:t>Est-ce que tu mets de la viande par terre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5286380"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 action="ppaction://hlinkshowjump?jump=nextslide" highlightClick="1"/>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6" name="Image 15" descr="C_cotelette.emf"/>
          <p:cNvPicPr>
            <a:picLocks noChangeAspect="1"/>
          </p:cNvPicPr>
          <p:nvPr/>
        </p:nvPicPr>
        <p:blipFill>
          <a:blip r:embed="rId2" cstate="print"/>
          <a:stretch>
            <a:fillRect/>
          </a:stretch>
        </p:blipFill>
        <p:spPr>
          <a:xfrm>
            <a:off x="6215074" y="5643578"/>
            <a:ext cx="1161558" cy="648850"/>
          </a:xfrm>
          <a:prstGeom prst="rect">
            <a:avLst/>
          </a:prstGeom>
        </p:spPr>
      </p:pic>
      <p:pic>
        <p:nvPicPr>
          <p:cNvPr id="17" name="Image 16" descr="C_gateau2.emf"/>
          <p:cNvPicPr>
            <a:picLocks noChangeAspect="1"/>
          </p:cNvPicPr>
          <p:nvPr/>
        </p:nvPicPr>
        <p:blipFill>
          <a:blip r:embed="rId3" cstate="print"/>
          <a:stretch>
            <a:fillRect/>
          </a:stretch>
        </p:blipFill>
        <p:spPr>
          <a:xfrm>
            <a:off x="6215074" y="2928934"/>
            <a:ext cx="1304434" cy="1119016"/>
          </a:xfrm>
          <a:prstGeom prst="rect">
            <a:avLst/>
          </a:prstGeom>
        </p:spPr>
      </p:pic>
      <p:pic>
        <p:nvPicPr>
          <p:cNvPr id="18" name="Image 17" descr="oiseaux-gif-032.gif"/>
          <p:cNvPicPr>
            <a:picLocks noChangeAspect="1"/>
          </p:cNvPicPr>
          <p:nvPr/>
        </p:nvPicPr>
        <p:blipFill>
          <a:blip r:embed="rId4" cstate="print"/>
          <a:stretch>
            <a:fillRect/>
          </a:stretch>
        </p:blipFill>
        <p:spPr>
          <a:xfrm>
            <a:off x="714348" y="285728"/>
            <a:ext cx="1357322" cy="1396102"/>
          </a:xfrm>
          <a:prstGeom prst="rect">
            <a:avLst/>
          </a:prstGeom>
        </p:spPr>
      </p:pic>
      <p:sp>
        <p:nvSpPr>
          <p:cNvPr id="19" name="Rectangle 18">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à coins arrondis 19">
            <a:hlinkClick r:id="rId5" action="ppaction://hlinksldjump" highlightClick="1">
              <a:snd r:embed="rId6" name="ressort(2).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à coins arrondis 20">
            <a:hlinkClick r:id="rId7" action="ppaction://hlinksldjump" highlightClick="1">
              <a:snd r:embed="rId8" name="rebond1.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pic>
        <p:nvPicPr>
          <p:cNvPr id="70" name="Image 69" descr="oiseaux-gif-032.gif"/>
          <p:cNvPicPr>
            <a:picLocks noChangeAspect="1"/>
          </p:cNvPicPr>
          <p:nvPr/>
        </p:nvPicPr>
        <p:blipFill>
          <a:blip r:embed="rId2" cstate="print"/>
          <a:stretch>
            <a:fillRect/>
          </a:stretch>
        </p:blipFill>
        <p:spPr>
          <a:xfrm>
            <a:off x="4286248" y="4357694"/>
            <a:ext cx="785818" cy="808270"/>
          </a:xfrm>
          <a:prstGeom prst="rect">
            <a:avLst/>
          </a:prstGeom>
        </p:spPr>
      </p:pic>
      <p:sp>
        <p:nvSpPr>
          <p:cNvPr id="2" name="ZoneTexte 1"/>
          <p:cNvSpPr txBox="1"/>
          <p:nvPr/>
        </p:nvSpPr>
        <p:spPr>
          <a:xfrm>
            <a:off x="3286116" y="285728"/>
            <a:ext cx="5500726" cy="1938992"/>
          </a:xfrm>
          <a:prstGeom prst="rect">
            <a:avLst/>
          </a:prstGeom>
          <a:noFill/>
        </p:spPr>
        <p:txBody>
          <a:bodyPr wrap="square" rtlCol="0">
            <a:spAutoFit/>
          </a:bodyPr>
          <a:lstStyle/>
          <a:p>
            <a:pPr algn="ctr"/>
            <a:r>
              <a:rPr lang="fr-FR" sz="2400" dirty="0" smtClean="0">
                <a:solidFill>
                  <a:schemeClr val="bg1"/>
                </a:solidFill>
              </a:rPr>
              <a:t>Tu as mis de la viande par terre. C’était une bonne idée car les aigles adorent la viande!  Tu te caches derrière des rochers et tu attends. Peu de temps après, tu vois arriver un aigle magnifique.</a:t>
            </a:r>
            <a:endParaRPr lang="fr-FR" sz="2400" dirty="0">
              <a:solidFill>
                <a:schemeClr val="bg1"/>
              </a:solidFill>
            </a:endParaRPr>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tu restes caché et tu lui lances des pierres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5286380"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 action="ppaction://hlinkshowjump?jump=nextslide" highlightClick="1"/>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vas en face de lui et tu l’attaques avec ta hache de guerre?</a:t>
            </a:r>
            <a:endParaRPr lang="fr-FR" sz="2400" dirty="0">
              <a:solidFill>
                <a:schemeClr val="bg1"/>
              </a:solidFill>
            </a:endParaRPr>
          </a:p>
        </p:txBody>
      </p:sp>
      <p:pic>
        <p:nvPicPr>
          <p:cNvPr id="20" name="Image 19" descr="indiens002.gif"/>
          <p:cNvPicPr>
            <a:picLocks noChangeAspect="1"/>
          </p:cNvPicPr>
          <p:nvPr/>
        </p:nvPicPr>
        <p:blipFill>
          <a:blip r:embed="rId3" cstate="print"/>
          <a:stretch>
            <a:fillRect/>
          </a:stretch>
        </p:blipFill>
        <p:spPr>
          <a:xfrm>
            <a:off x="1142976" y="339302"/>
            <a:ext cx="1785950" cy="1934779"/>
          </a:xfrm>
          <a:prstGeom prst="rect">
            <a:avLst/>
          </a:prstGeom>
        </p:spPr>
      </p:pic>
      <p:sp>
        <p:nvSpPr>
          <p:cNvPr id="62" name="Freeform 44"/>
          <p:cNvSpPr>
            <a:spLocks/>
          </p:cNvSpPr>
          <p:nvPr/>
        </p:nvSpPr>
        <p:spPr bwMode="auto">
          <a:xfrm>
            <a:off x="6643702" y="3357562"/>
            <a:ext cx="857256"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3" name="Freeform 44"/>
          <p:cNvSpPr>
            <a:spLocks/>
          </p:cNvSpPr>
          <p:nvPr/>
        </p:nvSpPr>
        <p:spPr bwMode="auto">
          <a:xfrm>
            <a:off x="5643570" y="2714620"/>
            <a:ext cx="941388" cy="536575"/>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4" name="Freeform 44"/>
          <p:cNvSpPr>
            <a:spLocks/>
          </p:cNvSpPr>
          <p:nvPr/>
        </p:nvSpPr>
        <p:spPr bwMode="auto">
          <a:xfrm>
            <a:off x="5643570" y="3714752"/>
            <a:ext cx="571504"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5" name="Freeform 44"/>
          <p:cNvSpPr>
            <a:spLocks/>
          </p:cNvSpPr>
          <p:nvPr/>
        </p:nvSpPr>
        <p:spPr bwMode="auto">
          <a:xfrm>
            <a:off x="7000892" y="2857497"/>
            <a:ext cx="500066" cy="285752"/>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66" name="Image 65" descr="chop2.gif"/>
          <p:cNvPicPr>
            <a:picLocks noChangeAspect="1"/>
          </p:cNvPicPr>
          <p:nvPr/>
        </p:nvPicPr>
        <p:blipFill>
          <a:blip r:embed="rId4" cstate="print"/>
          <a:stretch>
            <a:fillRect/>
          </a:stretch>
        </p:blipFill>
        <p:spPr>
          <a:xfrm>
            <a:off x="6286512" y="5286388"/>
            <a:ext cx="1214446" cy="1164366"/>
          </a:xfrm>
          <a:prstGeom prst="rect">
            <a:avLst/>
          </a:prstGeom>
        </p:spPr>
      </p:pic>
      <p:sp>
        <p:nvSpPr>
          <p:cNvPr id="67" name="Rectangle 66">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à coins arrondis 67">
            <a:hlinkClick r:id="rId5" action="ppaction://hlinksldjump" highlightClick="1">
              <a:snd r:embed="rId6" name="cri garçon.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 name="Rectangle à coins arrondis 68">
            <a:hlinkClick r:id="rId7" action="ppaction://hlinksldjump" highlightClick="1">
              <a:snd r:embed="rId8" name="pierre.wav"/>
            </a:hlinkClick>
          </p:cNvPr>
          <p:cNvSpPr/>
          <p:nvPr/>
        </p:nvSpPr>
        <p:spPr>
          <a:xfrm>
            <a:off x="5286380" y="2357430"/>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2143108" y="142852"/>
            <a:ext cx="7000892" cy="2492990"/>
          </a:xfrm>
          <a:prstGeom prst="rect">
            <a:avLst/>
          </a:prstGeom>
          <a:noFill/>
        </p:spPr>
        <p:txBody>
          <a:bodyPr wrap="square" rtlCol="0">
            <a:spAutoFit/>
          </a:bodyPr>
          <a:lstStyle/>
          <a:p>
            <a:pPr algn="ctr"/>
            <a:r>
              <a:rPr lang="fr-FR" sz="2400" dirty="0" smtClean="0">
                <a:solidFill>
                  <a:schemeClr val="bg1"/>
                </a:solidFill>
              </a:rPr>
              <a:t>Tu as mis un gâteau par terre, tu te caches derrière des rochers et tu attends…très longtemps car les aigles n’aiment pas les gâteaux! </a:t>
            </a:r>
          </a:p>
          <a:p>
            <a:pPr algn="ctr"/>
            <a:r>
              <a:rPr lang="fr-FR" sz="1400" dirty="0" smtClean="0"/>
              <a:t>(</a:t>
            </a:r>
            <a:r>
              <a:rPr lang="fr-FR" dirty="0" smtClean="0"/>
              <a:t>Tu perds 1 point de vie car tu as attendu trop longtemps au soleil.)</a:t>
            </a:r>
          </a:p>
          <a:p>
            <a:pPr algn="ctr"/>
            <a:r>
              <a:rPr lang="fr-FR" sz="2400" dirty="0" smtClean="0">
                <a:solidFill>
                  <a:schemeClr val="bg1"/>
                </a:solidFill>
              </a:rPr>
              <a:t>Finalement, tu mets un morceau de viande par terre et très vite, tu vois apparaître un aigle magnifique.</a:t>
            </a:r>
          </a:p>
          <a:p>
            <a:pPr algn="ctr"/>
            <a:endParaRPr lang="fr-FR" dirty="0"/>
          </a:p>
        </p:txBody>
      </p:sp>
      <p:sp>
        <p:nvSpPr>
          <p:cNvPr id="3" name="ZoneTexte 2"/>
          <p:cNvSpPr txBox="1"/>
          <p:nvPr/>
        </p:nvSpPr>
        <p:spPr>
          <a:xfrm>
            <a:off x="285720" y="3214686"/>
            <a:ext cx="5000660" cy="830997"/>
          </a:xfrm>
          <a:prstGeom prst="rect">
            <a:avLst/>
          </a:prstGeom>
          <a:noFill/>
        </p:spPr>
        <p:txBody>
          <a:bodyPr wrap="square" rtlCol="0">
            <a:spAutoFit/>
          </a:bodyPr>
          <a:lstStyle/>
          <a:p>
            <a:pPr algn="ctr"/>
            <a:r>
              <a:rPr lang="fr-FR" sz="2400" dirty="0" smtClean="0">
                <a:solidFill>
                  <a:schemeClr val="bg1"/>
                </a:solidFill>
              </a:rPr>
              <a:t>Est-ce que  tu restes caché et tu lui lances des pierres ?</a:t>
            </a:r>
            <a:endParaRPr lang="fr-FR" sz="2400" dirty="0">
              <a:solidFill>
                <a:schemeClr val="bg1"/>
              </a:solidFill>
            </a:endParaRPr>
          </a:p>
        </p:txBody>
      </p:sp>
      <p:sp>
        <p:nvSpPr>
          <p:cNvPr id="5" name="ZoneTexte 4"/>
          <p:cNvSpPr txBox="1"/>
          <p:nvPr/>
        </p:nvSpPr>
        <p:spPr>
          <a:xfrm>
            <a:off x="2714612" y="4643446"/>
            <a:ext cx="428628" cy="369332"/>
          </a:xfrm>
          <a:prstGeom prst="rect">
            <a:avLst/>
          </a:prstGeom>
          <a:noFill/>
        </p:spPr>
        <p:txBody>
          <a:bodyPr wrap="square" rtlCol="0">
            <a:spAutoFit/>
          </a:bodyPr>
          <a:lstStyle/>
          <a:p>
            <a:r>
              <a:rPr lang="fr-FR" b="1" dirty="0" smtClean="0"/>
              <a:t>ou</a:t>
            </a:r>
            <a:endParaRPr lang="fr-FR" b="1" dirty="0"/>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5500694" y="5000636"/>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à coins arrondis 10"/>
          <p:cNvSpPr/>
          <p:nvPr/>
        </p:nvSpPr>
        <p:spPr>
          <a:xfrm>
            <a:off x="5500694" y="2643182"/>
            <a:ext cx="2714644" cy="1643074"/>
          </a:xfrm>
          <a:prstGeom prst="roundRect">
            <a:avLst/>
          </a:prstGeom>
          <a:solidFill>
            <a:schemeClr val="accent3">
              <a:lumMod val="5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à coins arrondis 13"/>
          <p:cNvSpPr/>
          <p:nvPr/>
        </p:nvSpPr>
        <p:spPr>
          <a:xfrm>
            <a:off x="5286380"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à coins arrondis 14">
            <a:hlinkClick r:id="" action="ppaction://hlinkshowjump?jump=nextslide" highlightClick="1"/>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ZoneTexte 18"/>
          <p:cNvSpPr txBox="1"/>
          <p:nvPr/>
        </p:nvSpPr>
        <p:spPr>
          <a:xfrm>
            <a:off x="214282" y="5500702"/>
            <a:ext cx="5000660" cy="830997"/>
          </a:xfrm>
          <a:prstGeom prst="rect">
            <a:avLst/>
          </a:prstGeom>
          <a:noFill/>
        </p:spPr>
        <p:txBody>
          <a:bodyPr wrap="square" rtlCol="0">
            <a:spAutoFit/>
          </a:bodyPr>
          <a:lstStyle/>
          <a:p>
            <a:pPr algn="ctr"/>
            <a:r>
              <a:rPr lang="fr-FR" sz="2400" dirty="0" smtClean="0">
                <a:solidFill>
                  <a:schemeClr val="bg1"/>
                </a:solidFill>
              </a:rPr>
              <a:t>Est-ce que  tu vas en face de lui et tu l’attaques avec ta hache de guerre?</a:t>
            </a:r>
            <a:endParaRPr lang="fr-FR" sz="2400" dirty="0">
              <a:solidFill>
                <a:schemeClr val="bg1"/>
              </a:solidFill>
            </a:endParaRPr>
          </a:p>
        </p:txBody>
      </p:sp>
      <p:pic>
        <p:nvPicPr>
          <p:cNvPr id="20" name="Image 19" descr="indiens002.gif"/>
          <p:cNvPicPr>
            <a:picLocks noChangeAspect="1"/>
          </p:cNvPicPr>
          <p:nvPr/>
        </p:nvPicPr>
        <p:blipFill>
          <a:blip r:embed="rId2" cstate="print"/>
          <a:stretch>
            <a:fillRect/>
          </a:stretch>
        </p:blipFill>
        <p:spPr>
          <a:xfrm>
            <a:off x="357158" y="214290"/>
            <a:ext cx="1785950" cy="1934779"/>
          </a:xfrm>
          <a:prstGeom prst="rect">
            <a:avLst/>
          </a:prstGeom>
        </p:spPr>
      </p:pic>
      <p:sp>
        <p:nvSpPr>
          <p:cNvPr id="62" name="Freeform 44"/>
          <p:cNvSpPr>
            <a:spLocks/>
          </p:cNvSpPr>
          <p:nvPr/>
        </p:nvSpPr>
        <p:spPr bwMode="auto">
          <a:xfrm>
            <a:off x="6643702" y="3357562"/>
            <a:ext cx="857256"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3" name="Freeform 44"/>
          <p:cNvSpPr>
            <a:spLocks/>
          </p:cNvSpPr>
          <p:nvPr/>
        </p:nvSpPr>
        <p:spPr bwMode="auto">
          <a:xfrm>
            <a:off x="5643570" y="2714620"/>
            <a:ext cx="941388" cy="536575"/>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4" name="Freeform 44"/>
          <p:cNvSpPr>
            <a:spLocks/>
          </p:cNvSpPr>
          <p:nvPr/>
        </p:nvSpPr>
        <p:spPr bwMode="auto">
          <a:xfrm>
            <a:off x="5643570" y="3714752"/>
            <a:ext cx="571504" cy="322261"/>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sp>
        <p:nvSpPr>
          <p:cNvPr id="65" name="Freeform 44"/>
          <p:cNvSpPr>
            <a:spLocks/>
          </p:cNvSpPr>
          <p:nvPr/>
        </p:nvSpPr>
        <p:spPr bwMode="auto">
          <a:xfrm>
            <a:off x="7000892" y="2857497"/>
            <a:ext cx="500066" cy="285752"/>
          </a:xfrm>
          <a:custGeom>
            <a:avLst/>
            <a:gdLst/>
            <a:ahLst/>
            <a:cxnLst>
              <a:cxn ang="0">
                <a:pos x="666" y="156"/>
              </a:cxn>
              <a:cxn ang="0">
                <a:pos x="1670" y="264"/>
              </a:cxn>
              <a:cxn ang="0">
                <a:pos x="2611" y="1119"/>
              </a:cxn>
              <a:cxn ang="0">
                <a:pos x="1405" y="1425"/>
              </a:cxn>
              <a:cxn ang="0">
                <a:pos x="149" y="1265"/>
              </a:cxn>
              <a:cxn ang="0">
                <a:pos x="13" y="1000"/>
              </a:cxn>
              <a:cxn ang="0">
                <a:pos x="666" y="156"/>
              </a:cxn>
            </a:cxnLst>
            <a:rect l="0" t="0" r="r" b="b"/>
            <a:pathLst>
              <a:path w="2614" h="1484">
                <a:moveTo>
                  <a:pt x="666" y="156"/>
                </a:moveTo>
                <a:cubicBezTo>
                  <a:pt x="1059" y="0"/>
                  <a:pt x="1358" y="235"/>
                  <a:pt x="1670" y="264"/>
                </a:cubicBezTo>
                <a:cubicBezTo>
                  <a:pt x="2068" y="347"/>
                  <a:pt x="2614" y="971"/>
                  <a:pt x="2611" y="1119"/>
                </a:cubicBezTo>
                <a:cubicBezTo>
                  <a:pt x="2604" y="1286"/>
                  <a:pt x="1625" y="1382"/>
                  <a:pt x="1405" y="1425"/>
                </a:cubicBezTo>
                <a:cubicBezTo>
                  <a:pt x="984" y="1484"/>
                  <a:pt x="544" y="1408"/>
                  <a:pt x="149" y="1265"/>
                </a:cubicBezTo>
                <a:cubicBezTo>
                  <a:pt x="38" y="1224"/>
                  <a:pt x="0" y="1122"/>
                  <a:pt x="13" y="1000"/>
                </a:cubicBezTo>
                <a:cubicBezTo>
                  <a:pt x="18" y="600"/>
                  <a:pt x="335" y="324"/>
                  <a:pt x="666" y="156"/>
                </a:cubicBezTo>
                <a:close/>
              </a:path>
            </a:pathLst>
          </a:custGeom>
          <a:solidFill>
            <a:srgbClr val="A0A0A0"/>
          </a:solidFill>
          <a:ln w="5"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fr-FR"/>
          </a:p>
        </p:txBody>
      </p:sp>
      <p:pic>
        <p:nvPicPr>
          <p:cNvPr id="66" name="Image 65" descr="chop2.gif"/>
          <p:cNvPicPr>
            <a:picLocks noChangeAspect="1"/>
          </p:cNvPicPr>
          <p:nvPr/>
        </p:nvPicPr>
        <p:blipFill>
          <a:blip r:embed="rId3" cstate="print"/>
          <a:stretch>
            <a:fillRect/>
          </a:stretch>
        </p:blipFill>
        <p:spPr>
          <a:xfrm>
            <a:off x="6286512" y="5286388"/>
            <a:ext cx="1214446" cy="1164366"/>
          </a:xfrm>
          <a:prstGeom prst="rect">
            <a:avLst/>
          </a:prstGeom>
        </p:spPr>
      </p:pic>
      <p:pic>
        <p:nvPicPr>
          <p:cNvPr id="70" name="Image 69" descr="oiseaux-gif-032.gif"/>
          <p:cNvPicPr>
            <a:picLocks noChangeAspect="1"/>
          </p:cNvPicPr>
          <p:nvPr/>
        </p:nvPicPr>
        <p:blipFill>
          <a:blip r:embed="rId4" cstate="print"/>
          <a:stretch>
            <a:fillRect/>
          </a:stretch>
        </p:blipFill>
        <p:spPr>
          <a:xfrm>
            <a:off x="4286248" y="4357694"/>
            <a:ext cx="785818" cy="808270"/>
          </a:xfrm>
          <a:prstGeom prst="rect">
            <a:avLst/>
          </a:prstGeom>
        </p:spPr>
      </p:pic>
      <p:sp>
        <p:nvSpPr>
          <p:cNvPr id="21" name="ZoneTexte 20"/>
          <p:cNvSpPr txBox="1"/>
          <p:nvPr/>
        </p:nvSpPr>
        <p:spPr>
          <a:xfrm>
            <a:off x="428596" y="2214554"/>
            <a:ext cx="1857388" cy="369332"/>
          </a:xfrm>
          <a:prstGeom prst="rect">
            <a:avLst/>
          </a:prstGeom>
          <a:noFill/>
        </p:spPr>
        <p:txBody>
          <a:bodyPr wrap="square" rtlCol="0">
            <a:spAutoFit/>
          </a:bodyPr>
          <a:lstStyle/>
          <a:p>
            <a:r>
              <a:rPr lang="fr-FR" dirty="0" smtClean="0"/>
              <a:t>- 1 point de vie</a:t>
            </a:r>
            <a:endParaRPr lang="fr-FR" dirty="0"/>
          </a:p>
        </p:txBody>
      </p:sp>
      <p:sp>
        <p:nvSpPr>
          <p:cNvPr id="67" name="Rectangle 66">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Rectangle à coins arrondis 68">
            <a:hlinkClick r:id="rId5" action="ppaction://hlinksldjump" highlightClick="1">
              <a:snd r:embed="rId6" name="pierre.wav"/>
            </a:hlinkClick>
          </p:cNvPr>
          <p:cNvSpPr/>
          <p:nvPr/>
        </p:nvSpPr>
        <p:spPr>
          <a:xfrm>
            <a:off x="5357818" y="228599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à coins arrondis 67">
            <a:hlinkClick r:id="rId7" action="ppaction://hlinksldjump" highlightClick="1">
              <a:snd r:embed="rId8" name="cri garçon.wav"/>
            </a:hlinkClick>
          </p:cNvPr>
          <p:cNvSpPr/>
          <p:nvPr/>
        </p:nvSpPr>
        <p:spPr>
          <a:xfrm>
            <a:off x="5286380" y="4643422"/>
            <a:ext cx="3143272" cy="2214578"/>
          </a:xfrm>
          <a:prstGeom prst="round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2" name="ZoneTexte 1"/>
          <p:cNvSpPr txBox="1"/>
          <p:nvPr/>
        </p:nvSpPr>
        <p:spPr>
          <a:xfrm>
            <a:off x="3286116" y="285728"/>
            <a:ext cx="5500726" cy="1200329"/>
          </a:xfrm>
          <a:prstGeom prst="rect">
            <a:avLst/>
          </a:prstGeom>
          <a:noFill/>
        </p:spPr>
        <p:txBody>
          <a:bodyPr wrap="square" rtlCol="0">
            <a:spAutoFit/>
          </a:bodyPr>
          <a:lstStyle/>
          <a:p>
            <a:pPr algn="ctr"/>
            <a:r>
              <a:rPr lang="fr-FR" sz="2400" dirty="0" smtClean="0">
                <a:solidFill>
                  <a:schemeClr val="bg1"/>
                </a:solidFill>
              </a:rPr>
              <a:t>Tu pousses un grand cri, tu sors de ta cachette et tu attaques l’aigle qui est en train de manger la viande !</a:t>
            </a:r>
            <a:endParaRPr lang="fr-FR" sz="2400" dirty="0">
              <a:solidFill>
                <a:schemeClr val="bg1"/>
              </a:solidFill>
            </a:endParaRPr>
          </a:p>
        </p:txBody>
      </p:sp>
      <p:sp>
        <p:nvSpPr>
          <p:cNvPr id="3" name="ZoneTexte 2"/>
          <p:cNvSpPr txBox="1"/>
          <p:nvPr/>
        </p:nvSpPr>
        <p:spPr>
          <a:xfrm>
            <a:off x="285720" y="2928934"/>
            <a:ext cx="5000660" cy="3416320"/>
          </a:xfrm>
          <a:prstGeom prst="rect">
            <a:avLst/>
          </a:prstGeom>
          <a:noFill/>
        </p:spPr>
        <p:txBody>
          <a:bodyPr wrap="square" rtlCol="0">
            <a:spAutoFit/>
          </a:bodyPr>
          <a:lstStyle/>
          <a:p>
            <a:pPr algn="ctr"/>
            <a:r>
              <a:rPr lang="fr-FR" sz="2400" dirty="0" smtClean="0">
                <a:solidFill>
                  <a:schemeClr val="bg1"/>
                </a:solidFill>
              </a:rPr>
              <a:t>COMBAT: jette le dé deux fois: la première fois c’est pour toi, la deuxième fois c’est pour l’aigle.</a:t>
            </a:r>
          </a:p>
          <a:p>
            <a:pPr algn="ctr"/>
            <a:r>
              <a:rPr lang="fr-FR" sz="2400" dirty="0" smtClean="0">
                <a:solidFill>
                  <a:schemeClr val="bg1"/>
                </a:solidFill>
              </a:rPr>
              <a:t>Si tu fais plus que lui, il perd 1 point. </a:t>
            </a:r>
          </a:p>
          <a:p>
            <a:pPr algn="ctr"/>
            <a:r>
              <a:rPr lang="fr-FR" sz="2400" dirty="0" smtClean="0">
                <a:solidFill>
                  <a:schemeClr val="bg1"/>
                </a:solidFill>
              </a:rPr>
              <a:t>S’ il fait plus que toi, c’est toi qui perds un point de vie. En cas d’égalité, tu rejoues.</a:t>
            </a:r>
          </a:p>
          <a:p>
            <a:pPr algn="ctr"/>
            <a:r>
              <a:rPr lang="fr-FR" sz="2400" dirty="0" smtClean="0">
                <a:solidFill>
                  <a:schemeClr val="bg1"/>
                </a:solidFill>
              </a:rPr>
              <a:t>Le combat est fini quand l’un de vous n’a plus de point!</a:t>
            </a:r>
            <a:endParaRPr lang="fr-FR" sz="2400" dirty="0">
              <a:solidFill>
                <a:schemeClr val="bg1"/>
              </a:solidFill>
            </a:endParaRPr>
          </a:p>
        </p:txBody>
      </p:sp>
      <p:sp>
        <p:nvSpPr>
          <p:cNvPr id="8" name="Rectangle 7"/>
          <p:cNvSpPr/>
          <p:nvPr/>
        </p:nvSpPr>
        <p:spPr>
          <a:xfrm>
            <a:off x="0" y="0"/>
            <a:ext cx="9144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7" name="Image 16" descr="oiseaux-gif-032.gif"/>
          <p:cNvPicPr>
            <a:picLocks noChangeAspect="1"/>
          </p:cNvPicPr>
          <p:nvPr/>
        </p:nvPicPr>
        <p:blipFill>
          <a:blip r:embed="rId3" cstate="print"/>
          <a:stretch>
            <a:fillRect/>
          </a:stretch>
        </p:blipFill>
        <p:spPr>
          <a:xfrm>
            <a:off x="785786" y="571480"/>
            <a:ext cx="1357322" cy="1396102"/>
          </a:xfrm>
          <a:prstGeom prst="rect">
            <a:avLst/>
          </a:prstGeom>
        </p:spPr>
      </p:pic>
      <p:sp>
        <p:nvSpPr>
          <p:cNvPr id="21" name="ZoneTexte 20"/>
          <p:cNvSpPr txBox="1"/>
          <p:nvPr/>
        </p:nvSpPr>
        <p:spPr>
          <a:xfrm>
            <a:off x="357158" y="2000240"/>
            <a:ext cx="2643206" cy="738664"/>
          </a:xfrm>
          <a:prstGeom prst="rect">
            <a:avLst/>
          </a:prstGeom>
          <a:noFill/>
        </p:spPr>
        <p:txBody>
          <a:bodyPr wrap="square" rtlCol="0">
            <a:spAutoFit/>
          </a:bodyPr>
          <a:lstStyle/>
          <a:p>
            <a:pPr algn="ctr"/>
            <a:r>
              <a:rPr lang="fr-FR" dirty="0" smtClean="0"/>
              <a:t>Aigle: </a:t>
            </a:r>
          </a:p>
          <a:p>
            <a:pPr algn="ctr"/>
            <a:r>
              <a:rPr lang="fr-FR" sz="2400" dirty="0" smtClean="0"/>
              <a:t>5 points de vie</a:t>
            </a:r>
            <a:endParaRPr lang="fr-FR" sz="2400" dirty="0"/>
          </a:p>
        </p:txBody>
      </p:sp>
      <p:pic>
        <p:nvPicPr>
          <p:cNvPr id="22" name="Image 21" descr="de008.gif"/>
          <p:cNvPicPr>
            <a:picLocks noChangeAspect="1"/>
          </p:cNvPicPr>
          <p:nvPr/>
        </p:nvPicPr>
        <p:blipFill>
          <a:blip r:embed="rId4" cstate="print"/>
          <a:stretch>
            <a:fillRect/>
          </a:stretch>
        </p:blipFill>
        <p:spPr>
          <a:xfrm>
            <a:off x="5715008" y="1857364"/>
            <a:ext cx="885825" cy="904875"/>
          </a:xfrm>
          <a:prstGeom prst="rect">
            <a:avLst/>
          </a:prstGeom>
        </p:spPr>
      </p:pic>
      <p:sp>
        <p:nvSpPr>
          <p:cNvPr id="23" name="ZoneTexte 22"/>
          <p:cNvSpPr txBox="1"/>
          <p:nvPr/>
        </p:nvSpPr>
        <p:spPr>
          <a:xfrm>
            <a:off x="5857884" y="3571876"/>
            <a:ext cx="1928826" cy="1015663"/>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gagné? Bravo! Continue ton aventure!</a:t>
            </a:r>
            <a:endParaRPr lang="fr-FR" sz="2000" dirty="0">
              <a:solidFill>
                <a:schemeClr val="accent3">
                  <a:lumMod val="60000"/>
                  <a:lumOff val="40000"/>
                </a:schemeClr>
              </a:solidFill>
            </a:endParaRPr>
          </a:p>
        </p:txBody>
      </p:sp>
      <p:sp>
        <p:nvSpPr>
          <p:cNvPr id="24" name="ZoneTexte 23"/>
          <p:cNvSpPr txBox="1"/>
          <p:nvPr/>
        </p:nvSpPr>
        <p:spPr>
          <a:xfrm>
            <a:off x="6000760" y="5214950"/>
            <a:ext cx="1928826" cy="1323439"/>
          </a:xfrm>
          <a:prstGeom prst="rect">
            <a:avLst/>
          </a:prstGeom>
          <a:noFill/>
        </p:spPr>
        <p:txBody>
          <a:bodyPr wrap="square" rtlCol="0">
            <a:spAutoFit/>
          </a:bodyPr>
          <a:lstStyle/>
          <a:p>
            <a:pPr algn="ctr"/>
            <a:r>
              <a:rPr lang="fr-FR" sz="2000" dirty="0" smtClean="0">
                <a:solidFill>
                  <a:schemeClr val="accent3">
                    <a:lumMod val="60000"/>
                    <a:lumOff val="40000"/>
                  </a:schemeClr>
                </a:solidFill>
              </a:rPr>
              <a:t>Tu as perdu ? Dommage! Recommence l’histoire !</a:t>
            </a:r>
            <a:endParaRPr lang="fr-FR" sz="2000" dirty="0">
              <a:solidFill>
                <a:schemeClr val="accent3">
                  <a:lumMod val="60000"/>
                  <a:lumOff val="40000"/>
                </a:schemeClr>
              </a:solidFill>
            </a:endParaRPr>
          </a:p>
        </p:txBody>
      </p:sp>
      <p:sp>
        <p:nvSpPr>
          <p:cNvPr id="26" name="Rectangle 25">
            <a:hlinkClick r:id="" action="ppaction://noaction" highlightClick="1"/>
          </p:cNvPr>
          <p:cNvSpPr/>
          <p:nvPr/>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fleche_06.gif">
            <a:hlinkClick r:id="" action="ppaction://hlinkshowjump?jump=nextslide"/>
          </p:cNvPr>
          <p:cNvPicPr>
            <a:picLocks noChangeAspect="1"/>
          </p:cNvPicPr>
          <p:nvPr/>
        </p:nvPicPr>
        <p:blipFill>
          <a:blip r:embed="rId5" cstate="print"/>
          <a:stretch>
            <a:fillRect/>
          </a:stretch>
        </p:blipFill>
        <p:spPr>
          <a:xfrm>
            <a:off x="7929586" y="3929066"/>
            <a:ext cx="952500" cy="238125"/>
          </a:xfrm>
          <a:prstGeom prst="rect">
            <a:avLst/>
          </a:prstGeom>
        </p:spPr>
      </p:pic>
      <p:pic>
        <p:nvPicPr>
          <p:cNvPr id="27" name="Image 26" descr="fleche_07.gif">
            <a:hlinkClick r:id="" action="ppaction://hlinkshowjump?jump=firstslide"/>
          </p:cNvPr>
          <p:cNvPicPr>
            <a:picLocks noChangeAspect="1"/>
          </p:cNvPicPr>
          <p:nvPr/>
        </p:nvPicPr>
        <p:blipFill>
          <a:blip r:embed="rId6" cstate="print"/>
          <a:stretch>
            <a:fillRect/>
          </a:stretch>
        </p:blipFill>
        <p:spPr>
          <a:xfrm>
            <a:off x="7929586" y="5786454"/>
            <a:ext cx="952500" cy="238125"/>
          </a:xfrm>
          <a:prstGeom prst="rect">
            <a:avLst/>
          </a:prstGeom>
        </p:spPr>
      </p:pic>
    </p:spTree>
  </p:cSld>
  <p:clrMapOvr>
    <a:masterClrMapping/>
  </p:clrMapOvr>
  <p:transition>
    <p:sndAc>
      <p:stSnd>
        <p:snd r:embed="rId2" name="cri garçon.wav"/>
      </p:stSnd>
    </p:sndAc>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1324</TotalTime>
  <Words>2145</Words>
  <Application>Microsoft Office PowerPoint</Application>
  <PresentationFormat>Affichage à l'écran (4:3)</PresentationFormat>
  <Paragraphs>152</Paragraphs>
  <Slides>25</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25</vt:i4>
      </vt:variant>
    </vt:vector>
  </HeadingPairs>
  <TitlesOfParts>
    <vt:vector size="28"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 Clavier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Sylvie</dc:creator>
  <cp:lastModifiedBy>CB</cp:lastModifiedBy>
  <cp:revision>134</cp:revision>
  <dcterms:created xsi:type="dcterms:W3CDTF">2009-11-19T11:21:47Z</dcterms:created>
  <dcterms:modified xsi:type="dcterms:W3CDTF">2020-04-16T15:27:15Z</dcterms:modified>
</cp:coreProperties>
</file>