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9" r:id="rId3"/>
    <p:sldId id="258" r:id="rId4"/>
    <p:sldId id="260" r:id="rId5"/>
    <p:sldId id="257" r:id="rId6"/>
    <p:sldId id="25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84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1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97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6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5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83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2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0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8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7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0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6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4F8B-FBFC-449B-84F6-6150A09A51E7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9F7E-E128-4AD8-9D87-12C18699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630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La fillette qui aimait les chouettes à lunettes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6424" y="4045906"/>
            <a:ext cx="8791575" cy="1211893"/>
          </a:xfrm>
        </p:spPr>
        <p:txBody>
          <a:bodyPr/>
          <a:lstStyle/>
          <a:p>
            <a:pPr algn="ctr"/>
            <a:r>
              <a:rPr lang="fr-FR" dirty="0" smtClean="0"/>
              <a:t>Histoire à lire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26" y="4533637"/>
            <a:ext cx="1126473" cy="14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3499" y="1077412"/>
            <a:ext cx="959025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150" dirty="0" smtClean="0"/>
              <a:t>Mais Bernadette n’a que faire </a:t>
            </a:r>
          </a:p>
          <a:p>
            <a:endParaRPr lang="fr-FR" sz="4000" spc="150" dirty="0"/>
          </a:p>
          <a:p>
            <a:r>
              <a:rPr lang="fr-FR" sz="4000" spc="150" dirty="0" smtClean="0"/>
              <a:t>des chouettes à lunettes !</a:t>
            </a:r>
          </a:p>
          <a:p>
            <a:endParaRPr lang="fr-FR" sz="4000" spc="150" dirty="0" smtClean="0"/>
          </a:p>
          <a:p>
            <a:r>
              <a:rPr lang="fr-FR" sz="4000" spc="150" dirty="0" smtClean="0"/>
              <a:t>« Viens plutôt jouer avec les raquettes ! » </a:t>
            </a:r>
          </a:p>
          <a:p>
            <a:endParaRPr lang="fr-FR" sz="4000" spc="150" dirty="0"/>
          </a:p>
          <a:p>
            <a:r>
              <a:rPr lang="fr-FR" sz="4000" spc="150" dirty="0" smtClean="0"/>
              <a:t>dit Bernadette.</a:t>
            </a:r>
          </a:p>
          <a:p>
            <a:endParaRPr lang="fr-FR" sz="4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16" y="4398198"/>
            <a:ext cx="1805390" cy="16959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26" y="4751540"/>
            <a:ext cx="1085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082" y="1036900"/>
            <a:ext cx="109477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pc="150" dirty="0"/>
              <a:t>Miette abandonne sa recherche de chouettes </a:t>
            </a:r>
          </a:p>
          <a:p>
            <a:endParaRPr lang="fr-FR" sz="4000" spc="150" dirty="0"/>
          </a:p>
          <a:p>
            <a:r>
              <a:rPr lang="fr-FR" sz="4000" spc="150" dirty="0"/>
              <a:t>et les deux amies passent ainsi </a:t>
            </a:r>
          </a:p>
          <a:p>
            <a:endParaRPr lang="fr-FR" sz="4000" spc="150" dirty="0"/>
          </a:p>
          <a:p>
            <a:r>
              <a:rPr lang="fr-FR" sz="4000" spc="150" dirty="0"/>
              <a:t>un magnifique après-midi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46" y="2187552"/>
            <a:ext cx="2371725" cy="2257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6" y="4444977"/>
            <a:ext cx="1303098" cy="22879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86" y="4504847"/>
            <a:ext cx="1499523" cy="1799427"/>
          </a:xfrm>
          <a:prstGeom prst="rect">
            <a:avLst/>
          </a:prstGeom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9426032" y="5500753"/>
            <a:ext cx="914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fr-FR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F i n </a:t>
            </a:r>
          </a:p>
        </p:txBody>
      </p:sp>
    </p:spTree>
    <p:extLst>
      <p:ext uri="{BB962C8B-B14F-4D97-AF65-F5344CB8AC3E}">
        <p14:creationId xmlns:p14="http://schemas.microsoft.com/office/powerpoint/2010/main" val="2659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2082" y="1124486"/>
            <a:ext cx="81708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Miette est une fillette qui </a:t>
            </a:r>
          </a:p>
          <a:p>
            <a:endParaRPr lang="fr-FR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adore les chouettes à lunettes.</a:t>
            </a:r>
            <a:endParaRPr lang="fr-FR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03" y="1565753"/>
            <a:ext cx="1303098" cy="22879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55" y="4825847"/>
            <a:ext cx="1804741" cy="1662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89" y="4348096"/>
            <a:ext cx="1209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5800" y="1549400"/>
            <a:ext cx="9357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Aujourd’hui, elle décide d’aller </a:t>
            </a:r>
          </a:p>
          <a:p>
            <a:endParaRPr lang="fr-FR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forêt pour </a:t>
            </a:r>
            <a:r>
              <a:rPr lang="fr-FR" sz="4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observer </a:t>
            </a:r>
            <a:r>
              <a:rPr lang="fr-F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une.</a:t>
            </a:r>
            <a:endParaRPr lang="fr-FR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57" y="4143180"/>
            <a:ext cx="1251754" cy="1609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19" y="5266933"/>
            <a:ext cx="952500" cy="952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403330"/>
            <a:ext cx="952500" cy="952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69" y="766958"/>
            <a:ext cx="952500" cy="952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19" y="3021643"/>
            <a:ext cx="952500" cy="952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4385675"/>
            <a:ext cx="952500" cy="952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31" y="5752578"/>
            <a:ext cx="952500" cy="952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75" y="3766550"/>
            <a:ext cx="822413" cy="13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4192" y="864296"/>
            <a:ext cx="8399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 de partir, Miette fait sa toilette.</a:t>
            </a:r>
          </a:p>
          <a:p>
            <a:endParaRPr lang="fr-F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se lave puis se sèche avec sa </a:t>
            </a:r>
          </a:p>
          <a:p>
            <a:endParaRPr lang="fr-FR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serviette et enfile ses chaussettes.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68" y="350729"/>
            <a:ext cx="1504950" cy="1828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4" y="4865848"/>
            <a:ext cx="1545724" cy="15565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93" y="4865848"/>
            <a:ext cx="1741466" cy="17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53492" y="1903304"/>
            <a:ext cx="9381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sort de sa maisonnette </a:t>
            </a:r>
          </a:p>
          <a:p>
            <a:endParaRPr lang="fr-FR" sz="36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sans oublier de mettre sa casquette.</a:t>
            </a:r>
            <a:endParaRPr lang="fr-FR" sz="40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80" y="5285983"/>
            <a:ext cx="1302706" cy="6513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72" y="3933046"/>
            <a:ext cx="1541093" cy="27058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92" y="312499"/>
            <a:ext cx="1202306" cy="1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987" y="740373"/>
            <a:ext cx="92113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laisse à son </a:t>
            </a:r>
            <a:r>
              <a:rPr lang="fr-FR" sz="40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</a:t>
            </a:r>
          </a:p>
          <a:p>
            <a:endParaRPr lang="fr-FR" sz="40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4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 crevettes </a:t>
            </a:r>
            <a:endParaRPr lang="fr-FR" sz="4000" spc="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40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40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4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croquettes.</a:t>
            </a:r>
          </a:p>
        </p:txBody>
      </p:sp>
      <p:pic>
        <p:nvPicPr>
          <p:cNvPr id="6" name="Picture 9" descr="chat-mange-croquettes_200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0041" y="4260937"/>
            <a:ext cx="16557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62syj2z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63" y="1497491"/>
            <a:ext cx="1425575" cy="21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80" y="4495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3984" y="533460"/>
            <a:ext cx="9544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forêt, elle guette tous les </a:t>
            </a:r>
          </a:p>
          <a:p>
            <a:endParaRPr lang="fr-FR" sz="32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bruits mais n’entend que des alouettes.</a:t>
            </a:r>
          </a:p>
          <a:p>
            <a:endParaRPr lang="fr-FR" sz="3200" spc="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Pauvre Miette, elle ne sait pas que</a:t>
            </a:r>
          </a:p>
          <a:p>
            <a:endParaRPr lang="fr-FR" sz="3200" spc="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chouettes à lunettes dorment le jour !</a:t>
            </a:r>
            <a:endParaRPr lang="fr-FR" sz="32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1" y="1408023"/>
            <a:ext cx="1642299" cy="14780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6" y="4544208"/>
            <a:ext cx="23812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035" y="899712"/>
            <a:ext cx="97703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Heureusement, elle rencontre Bernadette </a:t>
            </a:r>
          </a:p>
          <a:p>
            <a:endParaRPr lang="fr-FR" sz="32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 lui propose de partager son omelette.</a:t>
            </a:r>
          </a:p>
          <a:p>
            <a:endParaRPr lang="fr-FR" sz="3200" spc="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la sert dans une jolie assiette </a:t>
            </a:r>
          </a:p>
          <a:p>
            <a:endParaRPr lang="fr-FR" sz="32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spc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décorée de pâquerettes.</a:t>
            </a:r>
            <a:endParaRPr lang="fr-FR" sz="3200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21" y="-1"/>
            <a:ext cx="1499523" cy="1799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37" y="2699139"/>
            <a:ext cx="1753645" cy="1753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87" y="4751934"/>
            <a:ext cx="2329841" cy="1553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70" y="3975320"/>
            <a:ext cx="2329841" cy="15532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6" y="5005910"/>
            <a:ext cx="2329841" cy="15532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06" y="4693118"/>
            <a:ext cx="2329841" cy="15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5233" y="425885"/>
            <a:ext cx="89290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150" dirty="0" smtClean="0"/>
              <a:t>En échange, Miette offre à Bernadette </a:t>
            </a:r>
          </a:p>
          <a:p>
            <a:endParaRPr lang="fr-FR" sz="4000" spc="150" dirty="0"/>
          </a:p>
          <a:p>
            <a:r>
              <a:rPr lang="fr-FR" sz="4000" spc="150" dirty="0" smtClean="0"/>
              <a:t>quelques noisettes </a:t>
            </a:r>
          </a:p>
          <a:p>
            <a:endParaRPr lang="fr-FR" sz="4000" spc="150" dirty="0" smtClean="0"/>
          </a:p>
          <a:p>
            <a:r>
              <a:rPr lang="fr-FR" sz="4000" spc="150" dirty="0" smtClean="0"/>
              <a:t>et lui montre la cachette </a:t>
            </a:r>
          </a:p>
          <a:p>
            <a:endParaRPr lang="fr-FR" sz="4000" spc="150" dirty="0" smtClean="0"/>
          </a:p>
          <a:p>
            <a:r>
              <a:rPr lang="fr-FR" sz="4000" spc="150" dirty="0" smtClean="0"/>
              <a:t>où elle guette les chouettes à lunettes.</a:t>
            </a:r>
            <a:endParaRPr lang="fr-FR" sz="4000" spc="15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3" y="2230651"/>
            <a:ext cx="1613601" cy="14279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35" y="1318207"/>
            <a:ext cx="1578900" cy="1578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75" y="4701873"/>
            <a:ext cx="2571196" cy="25711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70" y="4992636"/>
            <a:ext cx="1209675" cy="114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56" y="842967"/>
            <a:ext cx="1578900" cy="1578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44" y="651751"/>
            <a:ext cx="1578900" cy="15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159</TotalTime>
  <Words>188</Words>
  <Application>Microsoft Office PowerPoint</Application>
  <PresentationFormat>Grand écran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Arial Black</vt:lpstr>
      <vt:lpstr>Trebuchet MS</vt:lpstr>
      <vt:lpstr>Tw Cen MT</vt:lpstr>
      <vt:lpstr>Verdana</vt:lpstr>
      <vt:lpstr>Circuit</vt:lpstr>
      <vt:lpstr>La fillette qui aimait les chouettes à lunettes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GAILLARD</dc:creator>
  <cp:lastModifiedBy>CB</cp:lastModifiedBy>
  <cp:revision>21</cp:revision>
  <dcterms:created xsi:type="dcterms:W3CDTF">2020-04-14T09:09:54Z</dcterms:created>
  <dcterms:modified xsi:type="dcterms:W3CDTF">2020-04-14T12:50:57Z</dcterms:modified>
</cp:coreProperties>
</file>