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57" r:id="rId4"/>
    <p:sldId id="259" r:id="rId5"/>
    <p:sldId id="260" r:id="rId6"/>
    <p:sldId id="261" r:id="rId7"/>
    <p:sldId id="274" r:id="rId8"/>
    <p:sldId id="263" r:id="rId9"/>
    <p:sldId id="273" r:id="rId10"/>
    <p:sldId id="265" r:id="rId11"/>
    <p:sldId id="276" r:id="rId12"/>
    <p:sldId id="275" r:id="rId13"/>
    <p:sldId id="277" r:id="rId14"/>
    <p:sldId id="269" r:id="rId15"/>
    <p:sldId id="278" r:id="rId16"/>
    <p:sldId id="271" r:id="rId17"/>
    <p:sldId id="27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87" r:id="rId27"/>
    <p:sldId id="286" r:id="rId28"/>
    <p:sldId id="289" r:id="rId29"/>
    <p:sldId id="293" r:id="rId30"/>
    <p:sldId id="323" r:id="rId31"/>
    <p:sldId id="292" r:id="rId32"/>
    <p:sldId id="291" r:id="rId33"/>
    <p:sldId id="290" r:id="rId34"/>
    <p:sldId id="295" r:id="rId35"/>
    <p:sldId id="300" r:id="rId36"/>
    <p:sldId id="297" r:id="rId37"/>
    <p:sldId id="296" r:id="rId38"/>
    <p:sldId id="298" r:id="rId39"/>
    <p:sldId id="301" r:id="rId40"/>
    <p:sldId id="302" r:id="rId41"/>
    <p:sldId id="303" r:id="rId42"/>
    <p:sldId id="304" r:id="rId43"/>
    <p:sldId id="305" r:id="rId44"/>
    <p:sldId id="309" r:id="rId45"/>
    <p:sldId id="306" r:id="rId46"/>
    <p:sldId id="307" r:id="rId47"/>
    <p:sldId id="308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4" r:id="rId61"/>
    <p:sldId id="325" r:id="rId62"/>
    <p:sldId id="258" r:id="rId63"/>
    <p:sldId id="299" r:id="rId64"/>
    <p:sldId id="294" r:id="rId6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12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11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4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23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4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16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0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56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8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76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6053-F52E-4425-AF88-55073C9A2CAB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35F6-B54A-43EE-B952-3DD07A963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8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4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5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6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131" y="1030288"/>
            <a:ext cx="11543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Différence entre DANS et SUR</a:t>
            </a:r>
            <a:endParaRPr lang="fr-FR" sz="7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950720" y="2850956"/>
            <a:ext cx="2124299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8854935" y="4720730"/>
            <a:ext cx="2100255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Série 2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342813" y="4717428"/>
            <a:ext cx="2100255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Série 1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42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ver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</a:t>
            </a:r>
            <a:r>
              <a:rPr lang="fr-FR" sz="4000" dirty="0" smtClean="0"/>
              <a:t>e champignon.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833600"/>
            <a:ext cx="1730491" cy="2044070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4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garçon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chaise.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673069"/>
            <a:ext cx="1776741" cy="2398600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4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souris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tasse.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920751"/>
            <a:ext cx="1616519" cy="2089274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3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tapis.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65" y="940453"/>
            <a:ext cx="3468461" cy="1829641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1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voiture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piscine.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05" y="546006"/>
            <a:ext cx="2035242" cy="2717153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56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Les chats sont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’armoire.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57" y="565616"/>
            <a:ext cx="1906678" cy="2718031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5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nounours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boite.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82" y="1279630"/>
            <a:ext cx="1531866" cy="1571145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5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L’épine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main.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96" y="1046511"/>
            <a:ext cx="3306894" cy="1858054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8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pansement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joue.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33" y="402808"/>
            <a:ext cx="1891832" cy="3046170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3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boite.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81" y="928968"/>
            <a:ext cx="3086100" cy="1485900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0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86111" y="3179633"/>
            <a:ext cx="8038752" cy="699049"/>
          </a:xfrm>
        </p:spPr>
        <p:txBody>
          <a:bodyPr>
            <a:normAutofit/>
          </a:bodyPr>
          <a:lstStyle/>
          <a:p>
            <a:r>
              <a:rPr lang="fr-FR" dirty="0" smtClean="0"/>
              <a:t>SUR = par-dessus, l’objet est posé au-dessus. </a:t>
            </a:r>
            <a:r>
              <a:rPr lang="fr-FR" i="1" dirty="0" smtClean="0"/>
              <a:t>+ geste</a:t>
            </a: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4741100" y="1052978"/>
            <a:ext cx="3057248" cy="1323439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41" y="3009922"/>
            <a:ext cx="1076008" cy="10384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4" y="4604580"/>
            <a:ext cx="1145762" cy="1053823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3127545" y="4781966"/>
            <a:ext cx="8038752" cy="69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DANS = à l’intérieur, l’objet rentre à l’intérieur. + </a:t>
            </a:r>
            <a:r>
              <a:rPr lang="fr-FR" i="1" dirty="0" smtClean="0"/>
              <a:t>geste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993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souris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boite.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28" y="235646"/>
            <a:ext cx="2707736" cy="3341277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7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souris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boite.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404743"/>
            <a:ext cx="1913295" cy="2858416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8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hérisson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citrouille.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25" y="957096"/>
            <a:ext cx="2215432" cy="2306063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4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grenouille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pot.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06" y="370495"/>
            <a:ext cx="2905530" cy="2943636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7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Les papillons sont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fleur.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6" y="773385"/>
            <a:ext cx="3200399" cy="1994615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1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L’abeille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fleur.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71" y="871988"/>
            <a:ext cx="2981116" cy="1994638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9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chien est 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la baignoire.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86" y="974907"/>
            <a:ext cx="2926702" cy="1947587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0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’armoire.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48" y="948738"/>
            <a:ext cx="2817839" cy="1875144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lion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bureau.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93" y="789531"/>
            <a:ext cx="2264206" cy="2348848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2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couronne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576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tête du lion.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93" y="789531"/>
            <a:ext cx="2264206" cy="2348848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6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11" y="788332"/>
            <a:ext cx="3267876" cy="21746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tapis.</a:t>
            </a:r>
            <a:endParaRPr lang="fr-FR" sz="4400" dirty="0"/>
          </a:p>
        </p:txBody>
      </p:sp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5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49" y="3852702"/>
            <a:ext cx="4762500" cy="215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144" y="1015245"/>
            <a:ext cx="47527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8000" b="1" dirty="0" smtClean="0">
                <a:ln/>
                <a:solidFill>
                  <a:schemeClr val="accent4"/>
                </a:solidFill>
              </a:rPr>
              <a:t>BRAVO !!!!</a:t>
            </a:r>
            <a:endParaRPr lang="fr-FR" sz="8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voiture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’eau.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21" y="1332095"/>
            <a:ext cx="3028950" cy="1504950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0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panier.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890824"/>
            <a:ext cx="2041428" cy="2041428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9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Les oiseaux sont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’éléphant.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79" y="869969"/>
            <a:ext cx="3347438" cy="2268410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1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L’éléphant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savane.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96" y="1037031"/>
            <a:ext cx="2988574" cy="2025224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1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s</a:t>
            </a:r>
            <a:r>
              <a:rPr lang="fr-FR" sz="4400" dirty="0" smtClean="0"/>
              <a:t>on bain.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60" y="506065"/>
            <a:ext cx="2720071" cy="2683964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2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seau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84775" y="4527534"/>
            <a:ext cx="345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</a:t>
            </a:r>
            <a:r>
              <a:rPr lang="fr-FR" sz="3200" dirty="0" smtClean="0"/>
              <a:t>a tête de la dame.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56" y="548534"/>
            <a:ext cx="1685925" cy="2714625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3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bouteille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seau.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734825"/>
            <a:ext cx="2143125" cy="2143125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1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grenouille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pot.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18" y="516258"/>
            <a:ext cx="2915057" cy="2905530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4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bonhomme est 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cadeau.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762139"/>
            <a:ext cx="1913295" cy="2224761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8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voiture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camion.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23" y="933611"/>
            <a:ext cx="3317334" cy="1881307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7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baignoire.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66" y="1150165"/>
            <a:ext cx="2952750" cy="1543050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0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voiture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bulle.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24" y="1193874"/>
            <a:ext cx="3240842" cy="1944505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poisson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bocal.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43" y="1282439"/>
            <a:ext cx="1755638" cy="1622859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0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Les voitures sont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table.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24" y="977466"/>
            <a:ext cx="3003687" cy="1998817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2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panier.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933962"/>
            <a:ext cx="2103085" cy="2114770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0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chaise.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2" y="693066"/>
            <a:ext cx="1395771" cy="2543142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L’abeille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pot.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08" y="1232306"/>
            <a:ext cx="1906073" cy="1906073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3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</a:t>
            </a:r>
            <a:r>
              <a:rPr lang="fr-FR" sz="4400" dirty="0" err="1" smtClean="0"/>
              <a:t>playmobil</a:t>
            </a:r>
            <a:r>
              <a:rPr lang="fr-FR" sz="4400" dirty="0" smtClean="0"/>
              <a:t>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voiture.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49" y="1055210"/>
            <a:ext cx="2781138" cy="2083169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0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lapin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cage.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67" y="956733"/>
            <a:ext cx="2913598" cy="1938867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0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L’abeille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pot.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1012272"/>
            <a:ext cx="1982216" cy="1970691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1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cuillère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tasse.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77" y="616367"/>
            <a:ext cx="2667280" cy="2667280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4095" y="4459588"/>
            <a:ext cx="4970478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canapé se couche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canapé.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54" y="1070012"/>
            <a:ext cx="2878084" cy="1915234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3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’arrosoir.</a:t>
            </a:r>
            <a:endParaRPr lang="fr-FR" sz="4400" dirty="0"/>
          </a:p>
        </p:txBody>
      </p:sp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1004415"/>
            <a:ext cx="2133964" cy="2133964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7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’arrosoir.</a:t>
            </a:r>
            <a:endParaRPr lang="fr-FR" sz="4400" dirty="0"/>
          </a:p>
        </p:txBody>
      </p:sp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1064808"/>
            <a:ext cx="2073571" cy="2073571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8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cuillère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verre.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642829"/>
            <a:ext cx="1828800" cy="2495550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3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souris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boite.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46" y="1128234"/>
            <a:ext cx="2732300" cy="1810149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9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selle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cheval.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53" y="1037850"/>
            <a:ext cx="2970902" cy="2225309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6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cadeau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</a:t>
            </a:r>
            <a:r>
              <a:rPr lang="fr-FR" sz="4000" dirty="0" smtClean="0"/>
              <a:t>a tête du lutin.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73" y="877441"/>
            <a:ext cx="1667108" cy="1991003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0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souris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fromage.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4" y="1143011"/>
            <a:ext cx="3228410" cy="1813956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8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L’enfant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vélo.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86" y="1232109"/>
            <a:ext cx="2864613" cy="1906270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8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bébé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tiroir.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07" y="998724"/>
            <a:ext cx="2266950" cy="2009775"/>
          </a:xfrm>
          <a:prstGeom prst="rect">
            <a:avLst/>
          </a:prstGeom>
        </p:spPr>
      </p:pic>
      <p:sp>
        <p:nvSpPr>
          <p:cNvPr id="8" name="Flèche droite rayée 7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7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lapin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marmite.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09" y="652495"/>
            <a:ext cx="2675748" cy="2269999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5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chat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chien.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661879"/>
            <a:ext cx="1838325" cy="2476500"/>
          </a:xfrm>
          <a:prstGeom prst="rect">
            <a:avLst/>
          </a:prstGeom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8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nœud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e chat.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42" y="985181"/>
            <a:ext cx="3074132" cy="2045695"/>
          </a:xfrm>
          <a:prstGeom prst="rect">
            <a:avLst/>
          </a:prstGeom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28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49" y="3852702"/>
            <a:ext cx="4762500" cy="215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144" y="1015245"/>
            <a:ext cx="47527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8000" b="1" dirty="0" smtClean="0">
                <a:ln/>
                <a:solidFill>
                  <a:schemeClr val="accent4"/>
                </a:solidFill>
              </a:rPr>
              <a:t>BRAVO !!!!</a:t>
            </a:r>
            <a:endParaRPr lang="fr-FR" sz="8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dans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xx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846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sur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xx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0385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La chenille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dirty="0"/>
              <a:t>l</a:t>
            </a:r>
            <a:r>
              <a:rPr lang="fr-FR" sz="4100" dirty="0" smtClean="0"/>
              <a:t>e champignon.</a:t>
            </a:r>
            <a:endParaRPr lang="fr-FR" sz="4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906171"/>
            <a:ext cx="1913295" cy="1913295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Le hibou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’arbre.</a:t>
            </a:r>
            <a:endParaRPr lang="fr-FR" sz="4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701087"/>
            <a:ext cx="1957499" cy="2105634"/>
          </a:xfrm>
          <a:prstGeom prst="rect">
            <a:avLst/>
          </a:prstGeom>
        </p:spPr>
      </p:pic>
      <p:sp>
        <p:nvSpPr>
          <p:cNvPr id="12" name="Flèche droite rayée 11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2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8929" y="4459588"/>
            <a:ext cx="4393267" cy="652721"/>
          </a:xfrm>
        </p:spPr>
        <p:txBody>
          <a:bodyPr>
            <a:noAutofit/>
          </a:bodyPr>
          <a:lstStyle/>
          <a:p>
            <a:pPr algn="r"/>
            <a:r>
              <a:rPr lang="fr-FR" sz="4400" dirty="0" smtClean="0"/>
              <a:t>L’écureuil est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9" y="4946976"/>
            <a:ext cx="884749" cy="853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08" y="3791100"/>
            <a:ext cx="884749" cy="813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48486" y="3936368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dans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48486" y="5112309"/>
            <a:ext cx="89491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sur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7" y="3915880"/>
            <a:ext cx="564194" cy="5641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8" y="5091822"/>
            <a:ext cx="564194" cy="564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130987" y="4401227"/>
            <a:ext cx="345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</a:t>
            </a:r>
            <a:r>
              <a:rPr lang="fr-FR" sz="4400" dirty="0" smtClean="0"/>
              <a:t>a branche.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6" y="702774"/>
            <a:ext cx="1733509" cy="2041689"/>
          </a:xfrm>
          <a:prstGeom prst="rect">
            <a:avLst/>
          </a:prstGeom>
        </p:spPr>
      </p:pic>
      <p:sp>
        <p:nvSpPr>
          <p:cNvPr id="13" name="Flèche droite rayée 12"/>
          <p:cNvSpPr/>
          <p:nvPr/>
        </p:nvSpPr>
        <p:spPr>
          <a:xfrm>
            <a:off x="10506635" y="5979459"/>
            <a:ext cx="1255059" cy="591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618929" y="557499"/>
            <a:ext cx="127637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73000"/>
            </a:schemeClr>
          </a:solidFill>
          <a:ln w="317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Rappel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4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562</Words>
  <Application>Microsoft Office PowerPoint</Application>
  <PresentationFormat>Grand écran</PresentationFormat>
  <Paragraphs>307</Paragraphs>
  <Slides>64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méliss R</dc:creator>
  <cp:lastModifiedBy>méliss R</cp:lastModifiedBy>
  <cp:revision>29</cp:revision>
  <dcterms:created xsi:type="dcterms:W3CDTF">2020-04-07T17:06:24Z</dcterms:created>
  <dcterms:modified xsi:type="dcterms:W3CDTF">2020-04-09T14:22:15Z</dcterms:modified>
</cp:coreProperties>
</file>