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9" r:id="rId2"/>
    <p:sldId id="276" r:id="rId3"/>
    <p:sldId id="257" r:id="rId4"/>
    <p:sldId id="261" r:id="rId5"/>
    <p:sldId id="256" r:id="rId6"/>
    <p:sldId id="273" r:id="rId7"/>
    <p:sldId id="262" r:id="rId8"/>
    <p:sldId id="264" r:id="rId9"/>
    <p:sldId id="263" r:id="rId10"/>
    <p:sldId id="265" r:id="rId11"/>
    <p:sldId id="266" r:id="rId12"/>
    <p:sldId id="267" r:id="rId13"/>
    <p:sldId id="269" r:id="rId14"/>
    <p:sldId id="268" r:id="rId15"/>
    <p:sldId id="270" r:id="rId16"/>
    <p:sldId id="271" r:id="rId17"/>
    <p:sldId id="272"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4/5/2020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‹N°›</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4/5/2020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9.png"/><Relationship Id="rId7" Type="http://schemas.openxmlformats.org/officeDocument/2006/relationships/audio" Target="../media/audio2.wav"/><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audio" Target="../media/audio2.wav"/><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34.png"/><Relationship Id="rId7" Type="http://schemas.openxmlformats.org/officeDocument/2006/relationships/audio" Target="../media/audio1.wav"/><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38.png"/><Relationship Id="rId7" Type="http://schemas.openxmlformats.org/officeDocument/2006/relationships/audio" Target="../media/audio1.wav"/><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42.png"/><Relationship Id="rId7" Type="http://schemas.openxmlformats.org/officeDocument/2006/relationships/audio" Target="../media/audio1.wav"/><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7.png"/><Relationship Id="rId7" Type="http://schemas.openxmlformats.org/officeDocument/2006/relationships/audio" Target="../media/audio2.wav"/><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image" Target="../media/image14.png"/><Relationship Id="rId7" Type="http://schemas.openxmlformats.org/officeDocument/2006/relationships/audio" Target="../media/audio1.wav"/><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0.png"/><Relationship Id="rId7" Type="http://schemas.openxmlformats.org/officeDocument/2006/relationships/audio" Target="../media/audio1.wav"/><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4.png"/><Relationship Id="rId7" Type="http://schemas.openxmlformats.org/officeDocument/2006/relationships/audio" Target="../media/audio1.wav"/><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8.png"/><Relationship Id="rId7" Type="http://schemas.openxmlformats.org/officeDocument/2006/relationships/audio" Target="../media/audio1.wav"/><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22.png"/><Relationship Id="rId7"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6.png"/><Relationship Id="rId7" Type="http://schemas.openxmlformats.org/officeDocument/2006/relationships/audio" Target="../media/audio2.wav"/><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61970" y="882376"/>
            <a:ext cx="5262979" cy="923330"/>
          </a:xfrm>
          <a:prstGeom prst="rect">
            <a:avLst/>
          </a:prstGeom>
          <a:noFill/>
        </p:spPr>
        <p:txBody>
          <a:bodyPr wrap="none" lIns="91440" tIns="45720" rIns="91440" bIns="45720">
            <a:prstTxWarp prst="textArchUp">
              <a:avLst/>
            </a:prstTxWarp>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Images mentales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angle 2"/>
          <p:cNvSpPr/>
          <p:nvPr/>
        </p:nvSpPr>
        <p:spPr>
          <a:xfrm>
            <a:off x="3746502" y="2027177"/>
            <a:ext cx="4693914" cy="923330"/>
          </a:xfrm>
          <a:prstGeom prst="rect">
            <a:avLst/>
          </a:prstGeom>
          <a:noFill/>
        </p:spPr>
        <p:txBody>
          <a:bodyPr wrap="none" lIns="91440" tIns="45720" rIns="91440" bIns="45720">
            <a:spAutoFit/>
          </a:bodyPr>
          <a:lstStyle/>
          <a:p>
            <a:pPr algn="ctr"/>
            <a:r>
              <a:rPr lang="fr-FR"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Doudou le chat</a:t>
            </a:r>
            <a:endParaRPr lang="fr-F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584" y="3738897"/>
            <a:ext cx="3333750" cy="3028950"/>
          </a:xfrm>
          <a:prstGeom prst="rect">
            <a:avLst/>
          </a:prstGeom>
        </p:spPr>
      </p:pic>
      <p:pic>
        <p:nvPicPr>
          <p:cNvPr id="8" name="Image 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595488" y="6232526"/>
            <a:ext cx="1240197" cy="305179"/>
          </a:xfrm>
          <a:prstGeom prst="rect">
            <a:avLst/>
          </a:prstGeom>
        </p:spPr>
      </p:pic>
    </p:spTree>
    <p:extLst>
      <p:ext uri="{BB962C8B-B14F-4D97-AF65-F5344CB8AC3E}">
        <p14:creationId xmlns:p14="http://schemas.microsoft.com/office/powerpoint/2010/main" val="180374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Que fait-il sur la table?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 1"/>
          <p:cNvPicPr>
            <a:picLocks noChangeAspect="1"/>
          </p:cNvPicPr>
          <p:nvPr/>
        </p:nvPicPr>
        <p:blipFill>
          <a:blip r:embed="rId2"/>
          <a:stretch>
            <a:fillRect/>
          </a:stretch>
        </p:blipFill>
        <p:spPr>
          <a:xfrm>
            <a:off x="695325" y="4131733"/>
            <a:ext cx="2143125" cy="2133600"/>
          </a:xfrm>
          <a:prstGeom prst="rect">
            <a:avLst/>
          </a:prstGeom>
        </p:spPr>
      </p:pic>
      <p:pic>
        <p:nvPicPr>
          <p:cNvPr id="4" name="Image 3"/>
          <p:cNvPicPr>
            <a:picLocks noChangeAspect="1"/>
          </p:cNvPicPr>
          <p:nvPr/>
        </p:nvPicPr>
        <p:blipFill rotWithShape="1">
          <a:blip r:embed="rId3"/>
          <a:srcRect l="1087" t="-3279" r="-1087" b="16181"/>
          <a:stretch/>
        </p:blipFill>
        <p:spPr>
          <a:xfrm>
            <a:off x="3781522" y="4808209"/>
            <a:ext cx="2628900" cy="1518180"/>
          </a:xfrm>
          <a:prstGeom prst="rect">
            <a:avLst/>
          </a:prstGeom>
        </p:spPr>
      </p:pic>
      <p:pic>
        <p:nvPicPr>
          <p:cNvPr id="5" name="Image 4"/>
          <p:cNvPicPr>
            <a:picLocks noChangeAspect="1"/>
          </p:cNvPicPr>
          <p:nvPr/>
        </p:nvPicPr>
        <p:blipFill>
          <a:blip r:embed="rId4"/>
          <a:stretch>
            <a:fillRect/>
          </a:stretch>
        </p:blipFill>
        <p:spPr>
          <a:xfrm>
            <a:off x="7141594" y="4640464"/>
            <a:ext cx="2705100" cy="1685925"/>
          </a:xfrm>
          <a:prstGeom prst="rect">
            <a:avLst/>
          </a:prstGeom>
        </p:spPr>
      </p:pic>
      <p:sp>
        <p:nvSpPr>
          <p:cNvPr id="13" name="Rectangle 12">
            <a:hlinkClick r:id="rId5" action="ppaction://hlinksldjump">
              <a:snd r:embed="rId6"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 action="ppaction://hlinkshowjump?jump=nextslide" highlightClick="1">
              <a:snd r:embed="rId7" name="chimes.wav"/>
            </a:hlinkClick>
          </p:cNvPr>
          <p:cNvSpPr/>
          <p:nvPr/>
        </p:nvSpPr>
        <p:spPr>
          <a:xfrm>
            <a:off x="3402685" y="4410664"/>
            <a:ext cx="2777019"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6" name="Rectangle à coins arrondis 15"/>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686927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Que fait-il quand il a bu le lait ?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 5"/>
          <p:cNvPicPr>
            <a:picLocks noChangeAspect="1"/>
          </p:cNvPicPr>
          <p:nvPr/>
        </p:nvPicPr>
        <p:blipFill>
          <a:blip r:embed="rId2"/>
          <a:stretch>
            <a:fillRect/>
          </a:stretch>
        </p:blipFill>
        <p:spPr>
          <a:xfrm>
            <a:off x="1257476" y="4198408"/>
            <a:ext cx="2286000" cy="2000250"/>
          </a:xfrm>
          <a:prstGeom prst="rect">
            <a:avLst/>
          </a:prstGeom>
        </p:spPr>
      </p:pic>
      <p:pic>
        <p:nvPicPr>
          <p:cNvPr id="8" name="Image 7"/>
          <p:cNvPicPr>
            <a:picLocks noChangeAspect="1"/>
          </p:cNvPicPr>
          <p:nvPr/>
        </p:nvPicPr>
        <p:blipFill>
          <a:blip r:embed="rId3">
            <a:clrChange>
              <a:clrFrom>
                <a:srgbClr val="CFCFCF"/>
              </a:clrFrom>
              <a:clrTo>
                <a:srgbClr val="CFCFCF">
                  <a:alpha val="0"/>
                </a:srgbClr>
              </a:clrTo>
            </a:clrChange>
            <a:biLevel thresh="25000"/>
          </a:blip>
          <a:stretch>
            <a:fillRect/>
          </a:stretch>
        </p:blipFill>
        <p:spPr>
          <a:xfrm>
            <a:off x="4368896" y="4198408"/>
            <a:ext cx="2162175" cy="2114550"/>
          </a:xfrm>
          <a:prstGeom prst="rect">
            <a:avLst/>
          </a:prstGeom>
        </p:spPr>
      </p:pic>
      <p:pic>
        <p:nvPicPr>
          <p:cNvPr id="11" name="Image 10"/>
          <p:cNvPicPr>
            <a:picLocks noChangeAspect="1"/>
          </p:cNvPicPr>
          <p:nvPr/>
        </p:nvPicPr>
        <p:blipFill>
          <a:blip r:embed="rId4"/>
          <a:stretch>
            <a:fillRect/>
          </a:stretch>
        </p:blipFill>
        <p:spPr>
          <a:xfrm>
            <a:off x="7346694" y="4293128"/>
            <a:ext cx="2143125" cy="2143125"/>
          </a:xfrm>
          <a:prstGeom prst="rect">
            <a:avLst/>
          </a:prstGeom>
        </p:spPr>
      </p:pic>
      <p:sp>
        <p:nvSpPr>
          <p:cNvPr id="13" name="Rectangle 12">
            <a:hlinkClick r:id="rId5" action="ppaction://hlinksldjump">
              <a:snd r:embed="rId6"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 action="ppaction://hlinkshowjump?jump=nextslide" highlightClick="1">
              <a:snd r:embed="rId7" name="chimes.wav"/>
            </a:hlinkClick>
          </p:cNvPr>
          <p:cNvSpPr/>
          <p:nvPr/>
        </p:nvSpPr>
        <p:spPr>
          <a:xfrm>
            <a:off x="7178995" y="4410664"/>
            <a:ext cx="2310823"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6" name="Rectangle à coins arrondis 15"/>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810977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Sur quoi se couche le chat?</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10031765" y="4416626"/>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Image 6"/>
          <p:cNvPicPr>
            <a:picLocks noChangeAspect="1"/>
          </p:cNvPicPr>
          <p:nvPr/>
        </p:nvPicPr>
        <p:blipFill>
          <a:blip r:embed="rId2"/>
          <a:stretch>
            <a:fillRect/>
          </a:stretch>
        </p:blipFill>
        <p:spPr>
          <a:xfrm>
            <a:off x="8679397" y="4570215"/>
            <a:ext cx="1699543" cy="1378746"/>
          </a:xfrm>
          <a:prstGeom prst="rect">
            <a:avLst/>
          </a:prstGeom>
        </p:spPr>
      </p:pic>
      <p:pic>
        <p:nvPicPr>
          <p:cNvPr id="2" name="Image 1"/>
          <p:cNvPicPr>
            <a:picLocks noChangeAspect="1"/>
          </p:cNvPicPr>
          <p:nvPr/>
        </p:nvPicPr>
        <p:blipFill rotWithShape="1">
          <a:blip r:embed="rId3"/>
          <a:srcRect r="6763"/>
          <a:stretch/>
        </p:blipFill>
        <p:spPr>
          <a:xfrm>
            <a:off x="1238017" y="4570215"/>
            <a:ext cx="1143893" cy="1143806"/>
          </a:xfrm>
          <a:prstGeom prst="rect">
            <a:avLst/>
          </a:prstGeom>
        </p:spPr>
      </p:pic>
      <p:pic>
        <p:nvPicPr>
          <p:cNvPr id="4" name="Image 3"/>
          <p:cNvPicPr>
            <a:picLocks noChangeAspect="1"/>
          </p:cNvPicPr>
          <p:nvPr/>
        </p:nvPicPr>
        <p:blipFill rotWithShape="1">
          <a:blip r:embed="rId4"/>
          <a:srcRect l="6917" t="10804" r="8301" b="19095"/>
          <a:stretch/>
        </p:blipFill>
        <p:spPr>
          <a:xfrm>
            <a:off x="5784457" y="4186238"/>
            <a:ext cx="2857201" cy="1858181"/>
          </a:xfrm>
          <a:prstGeom prst="rect">
            <a:avLst/>
          </a:prstGeom>
        </p:spPr>
      </p:pic>
      <p:pic>
        <p:nvPicPr>
          <p:cNvPr id="5" name="Image 4"/>
          <p:cNvPicPr>
            <a:picLocks noChangeAspect="1"/>
          </p:cNvPicPr>
          <p:nvPr/>
        </p:nvPicPr>
        <p:blipFill>
          <a:blip r:embed="rId5"/>
          <a:stretch>
            <a:fillRect/>
          </a:stretch>
        </p:blipFill>
        <p:spPr>
          <a:xfrm>
            <a:off x="2628124" y="3928533"/>
            <a:ext cx="3488254" cy="2174018"/>
          </a:xfrm>
          <a:prstGeom prst="rect">
            <a:avLst/>
          </a:prstGeom>
        </p:spPr>
      </p:pic>
      <p:sp>
        <p:nvSpPr>
          <p:cNvPr id="13" name="Rectangle 12">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 action="ppaction://hlinkshowjump?jump=nextslide" highlightClick="1">
              <a:snd r:embed="rId8" name="chimes.wav"/>
            </a:hlinkClick>
          </p:cNvPr>
          <p:cNvSpPr/>
          <p:nvPr/>
        </p:nvSpPr>
        <p:spPr>
          <a:xfrm>
            <a:off x="882396" y="4304631"/>
            <a:ext cx="174114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6" name="Rectangle à coins arrondis 15"/>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443496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Comment est le coussin ?</a:t>
            </a:r>
            <a:endParaRPr lang="fr-FR" sz="4000" dirty="0"/>
          </a:p>
        </p:txBody>
      </p:sp>
      <p:sp>
        <p:nvSpPr>
          <p:cNvPr id="9" name="Rectangle à coins arrondis 8"/>
          <p:cNvSpPr/>
          <p:nvPr/>
        </p:nvSpPr>
        <p:spPr>
          <a:xfrm>
            <a:off x="435679" y="3931456"/>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10031765" y="4416626"/>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 1"/>
          <p:cNvPicPr>
            <a:picLocks noChangeAspect="1"/>
          </p:cNvPicPr>
          <p:nvPr/>
        </p:nvPicPr>
        <p:blipFill rotWithShape="1">
          <a:blip r:embed="rId2"/>
          <a:srcRect b="7866"/>
          <a:stretch/>
        </p:blipFill>
        <p:spPr>
          <a:xfrm>
            <a:off x="3187258" y="4623392"/>
            <a:ext cx="2041806" cy="1128712"/>
          </a:xfrm>
          <a:prstGeom prst="rect">
            <a:avLst/>
          </a:prstGeom>
        </p:spPr>
      </p:pic>
      <p:pic>
        <p:nvPicPr>
          <p:cNvPr id="4" name="Image 3"/>
          <p:cNvPicPr>
            <a:picLocks noChangeAspect="1"/>
          </p:cNvPicPr>
          <p:nvPr/>
        </p:nvPicPr>
        <p:blipFill>
          <a:blip r:embed="rId3"/>
          <a:stretch>
            <a:fillRect/>
          </a:stretch>
        </p:blipFill>
        <p:spPr>
          <a:xfrm>
            <a:off x="639320" y="4180921"/>
            <a:ext cx="2547938" cy="1998383"/>
          </a:xfrm>
          <a:prstGeom prst="rect">
            <a:avLst/>
          </a:prstGeom>
        </p:spPr>
      </p:pic>
      <p:pic>
        <p:nvPicPr>
          <p:cNvPr id="5" name="Image 4"/>
          <p:cNvPicPr>
            <a:picLocks noChangeAspect="1"/>
          </p:cNvPicPr>
          <p:nvPr/>
        </p:nvPicPr>
        <p:blipFill>
          <a:blip r:embed="rId4"/>
          <a:stretch>
            <a:fillRect/>
          </a:stretch>
        </p:blipFill>
        <p:spPr>
          <a:xfrm>
            <a:off x="5379595" y="4273397"/>
            <a:ext cx="2663474" cy="1813429"/>
          </a:xfrm>
          <a:prstGeom prst="rect">
            <a:avLst/>
          </a:prstGeom>
        </p:spPr>
      </p:pic>
      <p:pic>
        <p:nvPicPr>
          <p:cNvPr id="6" name="Image 5"/>
          <p:cNvPicPr>
            <a:picLocks noChangeAspect="1"/>
          </p:cNvPicPr>
          <p:nvPr/>
        </p:nvPicPr>
        <p:blipFill>
          <a:blip r:embed="rId5"/>
          <a:stretch>
            <a:fillRect/>
          </a:stretch>
        </p:blipFill>
        <p:spPr>
          <a:xfrm>
            <a:off x="8193600" y="4416626"/>
            <a:ext cx="2228124" cy="1469270"/>
          </a:xfrm>
          <a:prstGeom prst="rect">
            <a:avLst/>
          </a:prstGeom>
        </p:spPr>
      </p:pic>
      <p:sp>
        <p:nvSpPr>
          <p:cNvPr id="11" name="Rectangle 10">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hlinkClick r:id="" action="ppaction://hlinkshowjump?jump=nextslide" highlightClick="1">
              <a:snd r:embed="rId8" name="chimes.wav"/>
            </a:hlinkClick>
          </p:cNvPr>
          <p:cNvSpPr/>
          <p:nvPr/>
        </p:nvSpPr>
        <p:spPr>
          <a:xfrm>
            <a:off x="10343448" y="4140249"/>
            <a:ext cx="130360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4" name="Rectangle à coins arrondis 13"/>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755038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Dans quelle pièce se couche le chat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10197871" y="4402514"/>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 5"/>
          <p:cNvPicPr>
            <a:picLocks noChangeAspect="1"/>
          </p:cNvPicPr>
          <p:nvPr/>
        </p:nvPicPr>
        <p:blipFill>
          <a:blip r:embed="rId2"/>
          <a:stretch>
            <a:fillRect/>
          </a:stretch>
        </p:blipFill>
        <p:spPr>
          <a:xfrm>
            <a:off x="738188" y="4236669"/>
            <a:ext cx="2053754" cy="1938175"/>
          </a:xfrm>
          <a:prstGeom prst="rect">
            <a:avLst/>
          </a:prstGeom>
        </p:spPr>
      </p:pic>
      <p:pic>
        <p:nvPicPr>
          <p:cNvPr id="8" name="Image 7"/>
          <p:cNvPicPr>
            <a:picLocks noChangeAspect="1"/>
          </p:cNvPicPr>
          <p:nvPr/>
        </p:nvPicPr>
        <p:blipFill>
          <a:blip r:embed="rId3"/>
          <a:stretch>
            <a:fillRect/>
          </a:stretch>
        </p:blipFill>
        <p:spPr>
          <a:xfrm>
            <a:off x="3093508" y="4558551"/>
            <a:ext cx="2827246" cy="1413623"/>
          </a:xfrm>
          <a:prstGeom prst="rect">
            <a:avLst/>
          </a:prstGeom>
        </p:spPr>
      </p:pic>
      <p:pic>
        <p:nvPicPr>
          <p:cNvPr id="11" name="Image 10"/>
          <p:cNvPicPr>
            <a:picLocks noChangeAspect="1"/>
          </p:cNvPicPr>
          <p:nvPr/>
        </p:nvPicPr>
        <p:blipFill rotWithShape="1">
          <a:blip r:embed="rId4"/>
          <a:srcRect b="4547"/>
          <a:stretch/>
        </p:blipFill>
        <p:spPr>
          <a:xfrm>
            <a:off x="6277504" y="4283598"/>
            <a:ext cx="2080427" cy="1824572"/>
          </a:xfrm>
          <a:prstGeom prst="rect">
            <a:avLst/>
          </a:prstGeom>
        </p:spPr>
      </p:pic>
      <p:pic>
        <p:nvPicPr>
          <p:cNvPr id="12" name="Image 11"/>
          <p:cNvPicPr>
            <a:picLocks noChangeAspect="1"/>
          </p:cNvPicPr>
          <p:nvPr/>
        </p:nvPicPr>
        <p:blipFill>
          <a:blip r:embed="rId5"/>
          <a:stretch>
            <a:fillRect/>
          </a:stretch>
        </p:blipFill>
        <p:spPr>
          <a:xfrm>
            <a:off x="8661400" y="4288038"/>
            <a:ext cx="1886807" cy="1886807"/>
          </a:xfrm>
          <a:prstGeom prst="rect">
            <a:avLst/>
          </a:prstGeom>
        </p:spPr>
      </p:pic>
      <p:sp>
        <p:nvSpPr>
          <p:cNvPr id="13" name="Rectangle 12">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a:hlinkClick r:id="" action="ppaction://hlinkshowjump?jump=nextslide" highlightClick="1">
              <a:snd r:embed="rId8" name="chimes.wav"/>
            </a:hlinkClick>
          </p:cNvPr>
          <p:cNvSpPr/>
          <p:nvPr/>
        </p:nvSpPr>
        <p:spPr>
          <a:xfrm>
            <a:off x="2790039" y="4178806"/>
            <a:ext cx="3183996"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6" name="Rectangle à coins arrondis 15"/>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140902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Qui arrive dans la maison ?</a:t>
            </a:r>
            <a:endParaRPr lang="fr-FR" sz="4000" dirty="0"/>
          </a:p>
        </p:txBody>
      </p:sp>
      <p:sp>
        <p:nvSpPr>
          <p:cNvPr id="9" name="Rectangle à coins arrondis 8"/>
          <p:cNvSpPr/>
          <p:nvPr/>
        </p:nvSpPr>
        <p:spPr>
          <a:xfrm>
            <a:off x="395111" y="39793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Image 3"/>
          <p:cNvPicPr>
            <a:picLocks noChangeAspect="1"/>
          </p:cNvPicPr>
          <p:nvPr/>
        </p:nvPicPr>
        <p:blipFill rotWithShape="1">
          <a:blip r:embed="rId2"/>
          <a:srcRect b="6444"/>
          <a:stretch/>
        </p:blipFill>
        <p:spPr>
          <a:xfrm>
            <a:off x="916185" y="3995913"/>
            <a:ext cx="1258468" cy="2390775"/>
          </a:xfrm>
          <a:prstGeom prst="rect">
            <a:avLst/>
          </a:prstGeom>
        </p:spPr>
      </p:pic>
      <p:pic>
        <p:nvPicPr>
          <p:cNvPr id="15" name="Image 14"/>
          <p:cNvPicPr>
            <a:picLocks noChangeAspect="1"/>
          </p:cNvPicPr>
          <p:nvPr/>
        </p:nvPicPr>
        <p:blipFill rotWithShape="1">
          <a:blip r:embed="rId3"/>
          <a:srcRect l="38199"/>
          <a:stretch/>
        </p:blipFill>
        <p:spPr>
          <a:xfrm>
            <a:off x="8410277" y="3995913"/>
            <a:ext cx="1183195" cy="2390775"/>
          </a:xfrm>
          <a:prstGeom prst="rect">
            <a:avLst/>
          </a:prstGeom>
        </p:spPr>
      </p:pic>
      <p:pic>
        <p:nvPicPr>
          <p:cNvPr id="18" name="Image 17"/>
          <p:cNvPicPr>
            <a:picLocks noChangeAspect="1"/>
          </p:cNvPicPr>
          <p:nvPr/>
        </p:nvPicPr>
        <p:blipFill>
          <a:blip r:embed="rId4">
            <a:clrChange>
              <a:clrFrom>
                <a:srgbClr val="FFFFFF"/>
              </a:clrFrom>
              <a:clrTo>
                <a:srgbClr val="FFFFFF">
                  <a:alpha val="0"/>
                </a:srgbClr>
              </a:clrTo>
            </a:clrChange>
          </a:blip>
          <a:stretch>
            <a:fillRect/>
          </a:stretch>
        </p:blipFill>
        <p:spPr>
          <a:xfrm>
            <a:off x="2614202" y="4613818"/>
            <a:ext cx="913999" cy="1845352"/>
          </a:xfrm>
          <a:prstGeom prst="rect">
            <a:avLst/>
          </a:prstGeom>
        </p:spPr>
      </p:pic>
      <p:pic>
        <p:nvPicPr>
          <p:cNvPr id="2" name="Image 1"/>
          <p:cNvPicPr>
            <a:picLocks noChangeAspect="1"/>
          </p:cNvPicPr>
          <p:nvPr/>
        </p:nvPicPr>
        <p:blipFill rotWithShape="1">
          <a:blip r:embed="rId5">
            <a:clrChange>
              <a:clrFrom>
                <a:srgbClr val="FFFFFF"/>
              </a:clrFrom>
              <a:clrTo>
                <a:srgbClr val="FFFFFF">
                  <a:alpha val="0"/>
                </a:srgbClr>
              </a:clrTo>
            </a:clrChange>
          </a:blip>
          <a:srcRect t="-1" b="2653"/>
          <a:stretch/>
        </p:blipFill>
        <p:spPr>
          <a:xfrm>
            <a:off x="4079794" y="4686300"/>
            <a:ext cx="909871" cy="1700388"/>
          </a:xfrm>
          <a:prstGeom prst="rect">
            <a:avLst/>
          </a:prstGeom>
        </p:spPr>
      </p:pic>
      <p:pic>
        <p:nvPicPr>
          <p:cNvPr id="5" name="Image 4"/>
          <p:cNvPicPr>
            <a:picLocks noChangeAspect="1"/>
          </p:cNvPicPr>
          <p:nvPr/>
        </p:nvPicPr>
        <p:blipFill>
          <a:blip r:embed="rId6"/>
          <a:stretch>
            <a:fillRect/>
          </a:stretch>
        </p:blipFill>
        <p:spPr>
          <a:xfrm>
            <a:off x="5998257" y="5037352"/>
            <a:ext cx="1759856" cy="1218863"/>
          </a:xfrm>
          <a:prstGeom prst="rect">
            <a:avLst/>
          </a:prstGeom>
        </p:spPr>
      </p:pic>
      <p:sp>
        <p:nvSpPr>
          <p:cNvPr id="22" name="Rectangle 21">
            <a:hlinkClick r:id="rId7" action="ppaction://hlinksldjump">
              <a:snd r:embed="rId8"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à coins arrondis 27">
            <a:hlinkClick r:id="" action="ppaction://hlinkshowjump?jump=nextslide" highlightClick="1">
              <a:snd r:embed="rId9" name="chimes.wav"/>
            </a:hlinkClick>
          </p:cNvPr>
          <p:cNvSpPr/>
          <p:nvPr/>
        </p:nvSpPr>
        <p:spPr>
          <a:xfrm>
            <a:off x="986956" y="4083104"/>
            <a:ext cx="1303600" cy="2376066"/>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hlinkClick r:id="rId7"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30" name="Rectangle à coins arrondis 29"/>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8881816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Que fait le chat quand papa rentre ?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 5"/>
          <p:cNvPicPr>
            <a:picLocks noChangeAspect="1"/>
          </p:cNvPicPr>
          <p:nvPr/>
        </p:nvPicPr>
        <p:blipFill>
          <a:blip r:embed="rId2"/>
          <a:stretch>
            <a:fillRect/>
          </a:stretch>
        </p:blipFill>
        <p:spPr>
          <a:xfrm>
            <a:off x="7086600" y="4384347"/>
            <a:ext cx="2286000" cy="2000250"/>
          </a:xfrm>
          <a:prstGeom prst="rect">
            <a:avLst/>
          </a:prstGeom>
        </p:spPr>
      </p:pic>
      <p:pic>
        <p:nvPicPr>
          <p:cNvPr id="2" name="Image 1"/>
          <p:cNvPicPr>
            <a:picLocks noChangeAspect="1"/>
          </p:cNvPicPr>
          <p:nvPr/>
        </p:nvPicPr>
        <p:blipFill rotWithShape="1">
          <a:blip r:embed="rId3"/>
          <a:srcRect b="6750"/>
          <a:stretch/>
        </p:blipFill>
        <p:spPr>
          <a:xfrm>
            <a:off x="4085392" y="4470071"/>
            <a:ext cx="2143125" cy="1998462"/>
          </a:xfrm>
          <a:prstGeom prst="rect">
            <a:avLst/>
          </a:prstGeom>
        </p:spPr>
      </p:pic>
      <p:pic>
        <p:nvPicPr>
          <p:cNvPr id="4" name="Image 3"/>
          <p:cNvPicPr>
            <a:picLocks noChangeAspect="1"/>
          </p:cNvPicPr>
          <p:nvPr/>
        </p:nvPicPr>
        <p:blipFill>
          <a:blip r:embed="rId4"/>
          <a:stretch>
            <a:fillRect/>
          </a:stretch>
        </p:blipFill>
        <p:spPr>
          <a:xfrm>
            <a:off x="1827652" y="4025457"/>
            <a:ext cx="1829948" cy="2443076"/>
          </a:xfrm>
          <a:prstGeom prst="rect">
            <a:avLst/>
          </a:prstGeom>
        </p:spPr>
      </p:pic>
      <p:sp>
        <p:nvSpPr>
          <p:cNvPr id="12" name="Rectangle 11">
            <a:hlinkClick r:id="rId5" action="ppaction://hlinksldjump">
              <a:snd r:embed="rId6"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hlinkClick r:id="" action="ppaction://hlinkshowjump?jump=nextslide" highlightClick="1">
              <a:snd r:embed="rId7" name="chimes.wav"/>
            </a:hlinkClick>
          </p:cNvPr>
          <p:cNvSpPr/>
          <p:nvPr/>
        </p:nvSpPr>
        <p:spPr>
          <a:xfrm>
            <a:off x="6656309" y="4234979"/>
            <a:ext cx="2816304"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5" name="Rectangle à coins arrondis 14"/>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8321945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Par où se sauve le chat ?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 4"/>
          <p:cNvPicPr>
            <a:picLocks noChangeAspect="1"/>
          </p:cNvPicPr>
          <p:nvPr/>
        </p:nvPicPr>
        <p:blipFill rotWithShape="1">
          <a:blip r:embed="rId2"/>
          <a:srcRect b="11635"/>
          <a:stretch/>
        </p:blipFill>
        <p:spPr>
          <a:xfrm>
            <a:off x="623888" y="4129717"/>
            <a:ext cx="2233002" cy="2137631"/>
          </a:xfrm>
          <a:prstGeom prst="rect">
            <a:avLst/>
          </a:prstGeom>
        </p:spPr>
      </p:pic>
      <p:pic>
        <p:nvPicPr>
          <p:cNvPr id="7" name="Image 6"/>
          <p:cNvPicPr>
            <a:picLocks noChangeAspect="1"/>
          </p:cNvPicPr>
          <p:nvPr/>
        </p:nvPicPr>
        <p:blipFill>
          <a:blip r:embed="rId3"/>
          <a:stretch>
            <a:fillRect/>
          </a:stretch>
        </p:blipFill>
        <p:spPr>
          <a:xfrm>
            <a:off x="2649060" y="4474759"/>
            <a:ext cx="2015148" cy="1628240"/>
          </a:xfrm>
          <a:prstGeom prst="rect">
            <a:avLst/>
          </a:prstGeom>
        </p:spPr>
      </p:pic>
      <p:pic>
        <p:nvPicPr>
          <p:cNvPr id="8" name="Image 7"/>
          <p:cNvPicPr>
            <a:picLocks noChangeAspect="1"/>
          </p:cNvPicPr>
          <p:nvPr/>
        </p:nvPicPr>
        <p:blipFill>
          <a:blip r:embed="rId4"/>
          <a:stretch>
            <a:fillRect/>
          </a:stretch>
        </p:blipFill>
        <p:spPr>
          <a:xfrm>
            <a:off x="5333077" y="4505773"/>
            <a:ext cx="1480690" cy="1597226"/>
          </a:xfrm>
          <a:prstGeom prst="rect">
            <a:avLst/>
          </a:prstGeom>
        </p:spPr>
      </p:pic>
      <p:pic>
        <p:nvPicPr>
          <p:cNvPr id="11" name="Image 10"/>
          <p:cNvPicPr>
            <a:picLocks noChangeAspect="1"/>
          </p:cNvPicPr>
          <p:nvPr/>
        </p:nvPicPr>
        <p:blipFill>
          <a:blip r:embed="rId5"/>
          <a:stretch>
            <a:fillRect/>
          </a:stretch>
        </p:blipFill>
        <p:spPr>
          <a:xfrm>
            <a:off x="7076242" y="4312707"/>
            <a:ext cx="2581275" cy="1771650"/>
          </a:xfrm>
          <a:prstGeom prst="rect">
            <a:avLst/>
          </a:prstGeom>
        </p:spPr>
      </p:pic>
      <p:sp>
        <p:nvSpPr>
          <p:cNvPr id="12" name="Rectangle 11">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hlinkClick r:id="" action="ppaction://hlinkshowjump?jump=nextslide" highlightClick="1">
              <a:snd r:embed="rId8" name="applause.wav"/>
            </a:hlinkClick>
          </p:cNvPr>
          <p:cNvSpPr/>
          <p:nvPr/>
        </p:nvSpPr>
        <p:spPr>
          <a:xfrm>
            <a:off x="2447801" y="4173033"/>
            <a:ext cx="2399854"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5" name="Rectangle à coins arrondis 14"/>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6136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25" y="1571625"/>
            <a:ext cx="3714750" cy="3714750"/>
          </a:xfrm>
          <a:prstGeom prst="rect">
            <a:avLst/>
          </a:prstGeom>
        </p:spPr>
      </p:pic>
    </p:spTree>
    <p:extLst>
      <p:ext uri="{BB962C8B-B14F-4D97-AF65-F5344CB8AC3E}">
        <p14:creationId xmlns:p14="http://schemas.microsoft.com/office/powerpoint/2010/main" val="406254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20801" y="2395361"/>
            <a:ext cx="10871199" cy="3862494"/>
          </a:xfrm>
        </p:spPr>
        <p:txBody>
          <a:bodyPr>
            <a:normAutofit fontScale="90000"/>
          </a:bodyPr>
          <a:lstStyle/>
          <a:p>
            <a:r>
              <a:rPr lang="fr-FR" sz="3600" dirty="0"/>
              <a:t>Doudou, le petit chat noir, entre dans la maison. </a:t>
            </a:r>
            <a:r>
              <a:rPr lang="fr-FR" sz="3600" dirty="0" smtClean="0"/>
              <a:t/>
            </a:r>
            <a:br>
              <a:rPr lang="fr-FR" sz="3600" dirty="0" smtClean="0"/>
            </a:br>
            <a:r>
              <a:rPr lang="fr-FR" sz="3600" dirty="0" smtClean="0"/>
              <a:t> </a:t>
            </a:r>
            <a:br>
              <a:rPr lang="fr-FR" sz="3600" dirty="0" smtClean="0"/>
            </a:br>
            <a:r>
              <a:rPr lang="fr-FR" sz="3600" dirty="0" smtClean="0"/>
              <a:t>Il monte </a:t>
            </a:r>
            <a:r>
              <a:rPr lang="fr-FR" sz="3600" dirty="0"/>
              <a:t>sur la table de la cuisine. </a:t>
            </a:r>
            <a:r>
              <a:rPr lang="fr-FR" sz="3600" dirty="0" smtClean="0"/>
              <a:t>Il boit </a:t>
            </a:r>
            <a:r>
              <a:rPr lang="fr-FR" sz="3600" dirty="0"/>
              <a:t>un bol de </a:t>
            </a:r>
            <a:r>
              <a:rPr lang="fr-FR" sz="3600" dirty="0" smtClean="0"/>
              <a:t>lait</a:t>
            </a:r>
            <a:br>
              <a:rPr lang="fr-FR" sz="3600" dirty="0" smtClean="0"/>
            </a:br>
            <a:r>
              <a:rPr lang="fr-FR" sz="3600" dirty="0" smtClean="0"/>
              <a:t/>
            </a:r>
            <a:br>
              <a:rPr lang="fr-FR" sz="3600" dirty="0" smtClean="0"/>
            </a:br>
            <a:r>
              <a:rPr lang="fr-FR" sz="3600" dirty="0" smtClean="0"/>
              <a:t> </a:t>
            </a:r>
            <a:r>
              <a:rPr lang="fr-FR" sz="3600" dirty="0"/>
              <a:t>puis se repose sur un coussin du salon. Papa ouvre la </a:t>
            </a:r>
            <a:r>
              <a:rPr lang="fr-FR" sz="3600" dirty="0" smtClean="0"/>
              <a:t>porte.</a:t>
            </a:r>
            <a:br>
              <a:rPr lang="fr-FR" sz="3600" dirty="0" smtClean="0"/>
            </a:br>
            <a:r>
              <a:rPr lang="fr-FR" sz="3600" dirty="0"/>
              <a:t/>
            </a:r>
            <a:br>
              <a:rPr lang="fr-FR" sz="3600" dirty="0"/>
            </a:br>
            <a:r>
              <a:rPr lang="fr-FR" sz="3600" dirty="0" smtClean="0"/>
              <a:t>Doudou </a:t>
            </a:r>
            <a:r>
              <a:rPr lang="fr-FR" sz="3600" dirty="0"/>
              <a:t>sursaute, se lève et disparaît par la fenêtre. </a:t>
            </a:r>
          </a:p>
        </p:txBody>
      </p:sp>
      <p:sp>
        <p:nvSpPr>
          <p:cNvPr id="4" name="Rectangle 3"/>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Virage 2">
            <a:hlinkClick r:id="" action="ppaction://hlinkshowjump?jump=lastslideviewed"/>
          </p:cNvPr>
          <p:cNvSpPr/>
          <p:nvPr/>
        </p:nvSpPr>
        <p:spPr>
          <a:xfrm rot="10800000">
            <a:off x="657225" y="628650"/>
            <a:ext cx="1257300" cy="157162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402618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1511" y="1309511"/>
            <a:ext cx="10871199" cy="3862494"/>
          </a:xfrm>
        </p:spPr>
        <p:txBody>
          <a:bodyPr>
            <a:normAutofit fontScale="90000"/>
          </a:bodyPr>
          <a:lstStyle/>
          <a:p>
            <a:r>
              <a:rPr lang="fr-FR" sz="3600" dirty="0"/>
              <a:t>Doudou, le petit chat noir, entre dans la maison. </a:t>
            </a:r>
            <a:r>
              <a:rPr lang="fr-FR" sz="3600" dirty="0" smtClean="0"/>
              <a:t/>
            </a:r>
            <a:br>
              <a:rPr lang="fr-FR" sz="3600" dirty="0" smtClean="0"/>
            </a:br>
            <a:r>
              <a:rPr lang="fr-FR" sz="3600" dirty="0" smtClean="0"/>
              <a:t> </a:t>
            </a:r>
            <a:br>
              <a:rPr lang="fr-FR" sz="3600" dirty="0" smtClean="0"/>
            </a:br>
            <a:r>
              <a:rPr lang="fr-FR" sz="3600" dirty="0" smtClean="0"/>
              <a:t>Il monte </a:t>
            </a:r>
            <a:r>
              <a:rPr lang="fr-FR" sz="3600" dirty="0"/>
              <a:t>sur la table de la cuisine. </a:t>
            </a:r>
            <a:r>
              <a:rPr lang="fr-FR" sz="3600" dirty="0" smtClean="0"/>
              <a:t>Il boit </a:t>
            </a:r>
            <a:r>
              <a:rPr lang="fr-FR" sz="3600" dirty="0"/>
              <a:t>un bol de </a:t>
            </a:r>
            <a:r>
              <a:rPr lang="fr-FR" sz="3600" dirty="0" smtClean="0"/>
              <a:t>lait</a:t>
            </a:r>
            <a:br>
              <a:rPr lang="fr-FR" sz="3600" dirty="0" smtClean="0"/>
            </a:br>
            <a:r>
              <a:rPr lang="fr-FR" sz="3600" dirty="0" smtClean="0"/>
              <a:t/>
            </a:r>
            <a:br>
              <a:rPr lang="fr-FR" sz="3600" dirty="0" smtClean="0"/>
            </a:br>
            <a:r>
              <a:rPr lang="fr-FR" sz="3600" dirty="0" smtClean="0"/>
              <a:t> </a:t>
            </a:r>
            <a:r>
              <a:rPr lang="fr-FR" sz="3600" dirty="0"/>
              <a:t>puis se repose sur un coussin du salon. Papa ouvre la </a:t>
            </a:r>
            <a:r>
              <a:rPr lang="fr-FR" sz="3600" dirty="0" smtClean="0"/>
              <a:t>porte.</a:t>
            </a:r>
            <a:br>
              <a:rPr lang="fr-FR" sz="3600" dirty="0" smtClean="0"/>
            </a:br>
            <a:r>
              <a:rPr lang="fr-FR" sz="3600" dirty="0"/>
              <a:t/>
            </a:r>
            <a:br>
              <a:rPr lang="fr-FR" sz="3600" dirty="0"/>
            </a:br>
            <a:r>
              <a:rPr lang="fr-FR" sz="3600" dirty="0" smtClean="0"/>
              <a:t>Doudou </a:t>
            </a:r>
            <a:r>
              <a:rPr lang="fr-FR" sz="3600" dirty="0"/>
              <a:t>sursaute, se lève et disparaît par la fenêtre. </a:t>
            </a:r>
          </a:p>
        </p:txBody>
      </p:sp>
    </p:spTree>
    <p:extLst>
      <p:ext uri="{BB962C8B-B14F-4D97-AF65-F5344CB8AC3E}">
        <p14:creationId xmlns:p14="http://schemas.microsoft.com/office/powerpoint/2010/main" val="2303492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44336" y="1277123"/>
            <a:ext cx="8767860" cy="1388165"/>
          </a:xfrm>
        </p:spPr>
        <p:txBody>
          <a:bodyPr>
            <a:normAutofit/>
          </a:bodyPr>
          <a:lstStyle/>
          <a:p>
            <a:r>
              <a:rPr lang="fr-FR" sz="4000" dirty="0" smtClean="0"/>
              <a:t>Qui sont les personnages de l’histoire?</a:t>
            </a:r>
            <a:endParaRPr lang="fr-FR" sz="4000" dirty="0"/>
          </a:p>
        </p:txBody>
      </p:sp>
      <p:sp>
        <p:nvSpPr>
          <p:cNvPr id="9" name="Rectangle à coins arrondis 8"/>
          <p:cNvSpPr/>
          <p:nvPr/>
        </p:nvSpPr>
        <p:spPr>
          <a:xfrm>
            <a:off x="395111" y="39793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4" name="Image 3"/>
          <p:cNvPicPr>
            <a:picLocks noChangeAspect="1"/>
          </p:cNvPicPr>
          <p:nvPr/>
        </p:nvPicPr>
        <p:blipFill rotWithShape="1">
          <a:blip r:embed="rId2"/>
          <a:srcRect b="6444"/>
          <a:stretch/>
        </p:blipFill>
        <p:spPr>
          <a:xfrm>
            <a:off x="445960" y="4222044"/>
            <a:ext cx="1123095" cy="2133600"/>
          </a:xfrm>
          <a:prstGeom prst="rect">
            <a:avLst/>
          </a:prstGeom>
        </p:spPr>
      </p:pic>
      <p:pic>
        <p:nvPicPr>
          <p:cNvPr id="11" name="Image 10"/>
          <p:cNvPicPr>
            <a:picLocks noChangeAspect="1"/>
          </p:cNvPicPr>
          <p:nvPr/>
        </p:nvPicPr>
        <p:blipFill rotWithShape="1">
          <a:blip r:embed="rId2"/>
          <a:srcRect b="6444"/>
          <a:stretch/>
        </p:blipFill>
        <p:spPr>
          <a:xfrm>
            <a:off x="5079858" y="4182533"/>
            <a:ext cx="1123095" cy="2133600"/>
          </a:xfrm>
          <a:prstGeom prst="rect">
            <a:avLst/>
          </a:prstGeom>
        </p:spPr>
      </p:pic>
      <p:pic>
        <p:nvPicPr>
          <p:cNvPr id="12" name="Image 11"/>
          <p:cNvPicPr>
            <a:picLocks noChangeAspect="1"/>
          </p:cNvPicPr>
          <p:nvPr/>
        </p:nvPicPr>
        <p:blipFill>
          <a:blip r:embed="rId3"/>
          <a:stretch>
            <a:fillRect/>
          </a:stretch>
        </p:blipFill>
        <p:spPr>
          <a:xfrm>
            <a:off x="5836064" y="5582356"/>
            <a:ext cx="733777" cy="733777"/>
          </a:xfrm>
          <a:prstGeom prst="rect">
            <a:avLst/>
          </a:prstGeom>
        </p:spPr>
      </p:pic>
      <p:pic>
        <p:nvPicPr>
          <p:cNvPr id="13" name="Image 12"/>
          <p:cNvPicPr>
            <a:picLocks noChangeAspect="1"/>
          </p:cNvPicPr>
          <p:nvPr/>
        </p:nvPicPr>
        <p:blipFill>
          <a:blip r:embed="rId3"/>
          <a:stretch>
            <a:fillRect/>
          </a:stretch>
        </p:blipFill>
        <p:spPr>
          <a:xfrm>
            <a:off x="2097506" y="5582356"/>
            <a:ext cx="733777" cy="733777"/>
          </a:xfrm>
          <a:prstGeom prst="rect">
            <a:avLst/>
          </a:prstGeom>
        </p:spPr>
      </p:pic>
      <p:pic>
        <p:nvPicPr>
          <p:cNvPr id="15" name="Image 14"/>
          <p:cNvPicPr>
            <a:picLocks noChangeAspect="1"/>
          </p:cNvPicPr>
          <p:nvPr/>
        </p:nvPicPr>
        <p:blipFill rotWithShape="1">
          <a:blip r:embed="rId4"/>
          <a:srcRect l="38199"/>
          <a:stretch/>
        </p:blipFill>
        <p:spPr>
          <a:xfrm>
            <a:off x="8410277" y="3995913"/>
            <a:ext cx="1183195" cy="2390775"/>
          </a:xfrm>
          <a:prstGeom prst="rect">
            <a:avLst/>
          </a:prstGeom>
        </p:spPr>
      </p:pic>
      <p:pic>
        <p:nvPicPr>
          <p:cNvPr id="16" name="Image 15"/>
          <p:cNvPicPr>
            <a:picLocks noChangeAspect="1"/>
          </p:cNvPicPr>
          <p:nvPr/>
        </p:nvPicPr>
        <p:blipFill>
          <a:blip r:embed="rId5"/>
          <a:stretch>
            <a:fillRect/>
          </a:stretch>
        </p:blipFill>
        <p:spPr>
          <a:xfrm>
            <a:off x="3953059" y="5450680"/>
            <a:ext cx="946415" cy="946415"/>
          </a:xfrm>
          <a:prstGeom prst="rect">
            <a:avLst/>
          </a:prstGeom>
        </p:spPr>
      </p:pic>
      <p:pic>
        <p:nvPicPr>
          <p:cNvPr id="17" name="Image 16"/>
          <p:cNvPicPr>
            <a:picLocks noChangeAspect="1"/>
          </p:cNvPicPr>
          <p:nvPr/>
        </p:nvPicPr>
        <p:blipFill>
          <a:blip r:embed="rId3"/>
          <a:stretch>
            <a:fillRect/>
          </a:stretch>
        </p:blipFill>
        <p:spPr>
          <a:xfrm>
            <a:off x="9214188" y="5461969"/>
            <a:ext cx="733777" cy="733777"/>
          </a:xfrm>
          <a:prstGeom prst="rect">
            <a:avLst/>
          </a:prstGeom>
        </p:spPr>
      </p:pic>
      <p:pic>
        <p:nvPicPr>
          <p:cNvPr id="18" name="Image 17"/>
          <p:cNvPicPr>
            <a:picLocks noChangeAspect="1"/>
          </p:cNvPicPr>
          <p:nvPr/>
        </p:nvPicPr>
        <p:blipFill>
          <a:blip r:embed="rId6">
            <a:clrChange>
              <a:clrFrom>
                <a:srgbClr val="FFFFFF"/>
              </a:clrFrom>
              <a:clrTo>
                <a:srgbClr val="FFFFFF">
                  <a:alpha val="0"/>
                </a:srgbClr>
              </a:clrTo>
            </a:clrChange>
          </a:blip>
          <a:stretch>
            <a:fillRect/>
          </a:stretch>
        </p:blipFill>
        <p:spPr>
          <a:xfrm>
            <a:off x="2543576" y="4876800"/>
            <a:ext cx="813543" cy="1642533"/>
          </a:xfrm>
          <a:prstGeom prst="rect">
            <a:avLst/>
          </a:prstGeom>
        </p:spPr>
      </p:pic>
      <p:pic>
        <p:nvPicPr>
          <p:cNvPr id="19" name="Image 18"/>
          <p:cNvPicPr>
            <a:picLocks noChangeAspect="1"/>
          </p:cNvPicPr>
          <p:nvPr/>
        </p:nvPicPr>
        <p:blipFill>
          <a:blip r:embed="rId3"/>
          <a:stretch>
            <a:fillRect/>
          </a:stretch>
        </p:blipFill>
        <p:spPr>
          <a:xfrm>
            <a:off x="7299919" y="5568287"/>
            <a:ext cx="733777" cy="733777"/>
          </a:xfrm>
          <a:prstGeom prst="rect">
            <a:avLst/>
          </a:prstGeom>
        </p:spPr>
      </p:pic>
      <p:sp>
        <p:nvSpPr>
          <p:cNvPr id="20" name="Rectangle 19"/>
          <p:cNvSpPr/>
          <p:nvPr/>
        </p:nvSpPr>
        <p:spPr>
          <a:xfrm>
            <a:off x="531507" y="4222044"/>
            <a:ext cx="956129"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2062801" y="4222044"/>
            <a:ext cx="1303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3762427" y="4222044"/>
            <a:ext cx="1303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5284338" y="4222044"/>
            <a:ext cx="1303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6856833" y="4222044"/>
            <a:ext cx="1303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8477531" y="4222044"/>
            <a:ext cx="1303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hlinkClick r:id="rId7" action="ppaction://hlinksldjump">
              <a:snd r:embed="rId8"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28">
            <a:hlinkClick r:id="" action="ppaction://hlinkshowjump?jump=nextslide" highlightClick="1">
              <a:snd r:embed="rId9" name="chimes.wav"/>
            </a:hlinkClick>
          </p:cNvPr>
          <p:cNvSpPr/>
          <p:nvPr/>
        </p:nvSpPr>
        <p:spPr>
          <a:xfrm>
            <a:off x="5284338" y="4182533"/>
            <a:ext cx="130360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 name="Image 29">
            <a:hlinkClick r:id="rId7"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31" name="Rectangle à coins arrondis 30"/>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7728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Comment est le chat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pic>
        <p:nvPicPr>
          <p:cNvPr id="5" name="Image 4"/>
          <p:cNvPicPr>
            <a:picLocks noChangeAspect="1"/>
          </p:cNvPicPr>
          <p:nvPr/>
        </p:nvPicPr>
        <p:blipFill>
          <a:blip r:embed="rId2"/>
          <a:stretch>
            <a:fillRect/>
          </a:stretch>
        </p:blipFill>
        <p:spPr>
          <a:xfrm>
            <a:off x="5641406" y="5086951"/>
            <a:ext cx="1472418" cy="1243107"/>
          </a:xfrm>
          <a:prstGeom prst="rect">
            <a:avLst/>
          </a:prstGeom>
        </p:spPr>
      </p:pic>
      <p:pic>
        <p:nvPicPr>
          <p:cNvPr id="6" name="Image 5"/>
          <p:cNvPicPr>
            <a:picLocks noChangeAspect="1"/>
          </p:cNvPicPr>
          <p:nvPr/>
        </p:nvPicPr>
        <p:blipFill>
          <a:blip r:embed="rId3"/>
          <a:stretch>
            <a:fillRect/>
          </a:stretch>
        </p:blipFill>
        <p:spPr>
          <a:xfrm>
            <a:off x="7635225" y="4188027"/>
            <a:ext cx="2143125" cy="2143125"/>
          </a:xfrm>
          <a:prstGeom prst="rect">
            <a:avLst/>
          </a:prstGeom>
        </p:spPr>
      </p:pic>
      <p:pic>
        <p:nvPicPr>
          <p:cNvPr id="7" name="Image 6"/>
          <p:cNvPicPr>
            <a:picLocks noChangeAspect="1"/>
          </p:cNvPicPr>
          <p:nvPr/>
        </p:nvPicPr>
        <p:blipFill rotWithShape="1">
          <a:blip r:embed="rId4"/>
          <a:srcRect b="12285"/>
          <a:stretch/>
        </p:blipFill>
        <p:spPr>
          <a:xfrm>
            <a:off x="2818784" y="4822630"/>
            <a:ext cx="2428875" cy="1645903"/>
          </a:xfrm>
          <a:prstGeom prst="rect">
            <a:avLst/>
          </a:prstGeom>
        </p:spPr>
      </p:pic>
      <p:pic>
        <p:nvPicPr>
          <p:cNvPr id="8" name="Image 7"/>
          <p:cNvPicPr>
            <a:picLocks noChangeAspect="1"/>
          </p:cNvPicPr>
          <p:nvPr/>
        </p:nvPicPr>
        <p:blipFill>
          <a:blip r:embed="rId5"/>
          <a:stretch>
            <a:fillRect/>
          </a:stretch>
        </p:blipFill>
        <p:spPr>
          <a:xfrm>
            <a:off x="974958" y="3928533"/>
            <a:ext cx="1546112" cy="2405063"/>
          </a:xfrm>
          <a:prstGeom prst="rect">
            <a:avLst/>
          </a:prstGeom>
        </p:spPr>
      </p:pic>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Rectangle 11">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hlinkClick r:id="" action="ppaction://hlinkshowjump?jump=nextslide" highlightClick="1">
              <a:snd r:embed="rId8" name="chimes.wav"/>
            </a:hlinkClick>
          </p:cNvPr>
          <p:cNvSpPr/>
          <p:nvPr/>
        </p:nvSpPr>
        <p:spPr>
          <a:xfrm>
            <a:off x="5687926" y="4188027"/>
            <a:ext cx="130360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5" name="Rectangle à coins arrondis 14"/>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588355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Par où le chat Doudou entre t-il </a:t>
            </a:r>
          </a:p>
          <a:p>
            <a:r>
              <a:rPr lang="fr-FR" sz="4000" dirty="0" smtClean="0"/>
              <a:t>dans la maison?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 name="Image 4"/>
          <p:cNvPicPr>
            <a:picLocks noChangeAspect="1"/>
          </p:cNvPicPr>
          <p:nvPr/>
        </p:nvPicPr>
        <p:blipFill rotWithShape="1">
          <a:blip r:embed="rId2"/>
          <a:srcRect b="11635"/>
          <a:stretch/>
        </p:blipFill>
        <p:spPr>
          <a:xfrm>
            <a:off x="623888" y="4129717"/>
            <a:ext cx="2233002" cy="2137631"/>
          </a:xfrm>
          <a:prstGeom prst="rect">
            <a:avLst/>
          </a:prstGeom>
        </p:spPr>
      </p:pic>
      <p:pic>
        <p:nvPicPr>
          <p:cNvPr id="7" name="Image 6"/>
          <p:cNvPicPr>
            <a:picLocks noChangeAspect="1"/>
          </p:cNvPicPr>
          <p:nvPr/>
        </p:nvPicPr>
        <p:blipFill>
          <a:blip r:embed="rId3"/>
          <a:stretch>
            <a:fillRect/>
          </a:stretch>
        </p:blipFill>
        <p:spPr>
          <a:xfrm>
            <a:off x="2649060" y="4474759"/>
            <a:ext cx="2015148" cy="1628240"/>
          </a:xfrm>
          <a:prstGeom prst="rect">
            <a:avLst/>
          </a:prstGeom>
        </p:spPr>
      </p:pic>
      <p:pic>
        <p:nvPicPr>
          <p:cNvPr id="8" name="Image 7"/>
          <p:cNvPicPr>
            <a:picLocks noChangeAspect="1"/>
          </p:cNvPicPr>
          <p:nvPr/>
        </p:nvPicPr>
        <p:blipFill>
          <a:blip r:embed="rId4"/>
          <a:stretch>
            <a:fillRect/>
          </a:stretch>
        </p:blipFill>
        <p:spPr>
          <a:xfrm>
            <a:off x="5333077" y="4505773"/>
            <a:ext cx="1480690" cy="1597226"/>
          </a:xfrm>
          <a:prstGeom prst="rect">
            <a:avLst/>
          </a:prstGeom>
        </p:spPr>
      </p:pic>
      <p:pic>
        <p:nvPicPr>
          <p:cNvPr id="11" name="Image 10"/>
          <p:cNvPicPr>
            <a:picLocks noChangeAspect="1"/>
          </p:cNvPicPr>
          <p:nvPr/>
        </p:nvPicPr>
        <p:blipFill>
          <a:blip r:embed="rId5"/>
          <a:stretch>
            <a:fillRect/>
          </a:stretch>
        </p:blipFill>
        <p:spPr>
          <a:xfrm>
            <a:off x="7076242" y="4312707"/>
            <a:ext cx="2581275" cy="1771650"/>
          </a:xfrm>
          <a:prstGeom prst="rect">
            <a:avLst/>
          </a:prstGeom>
        </p:spPr>
      </p:pic>
      <p:sp>
        <p:nvSpPr>
          <p:cNvPr id="12" name="Rectangle 11">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a:hlinkClick r:id="" action="ppaction://hlinkshowjump?jump=nextslide" highlightClick="1">
              <a:snd r:embed="rId8" name="chimes.wav"/>
            </a:hlinkClick>
          </p:cNvPr>
          <p:cNvSpPr/>
          <p:nvPr/>
        </p:nvSpPr>
        <p:spPr>
          <a:xfrm>
            <a:off x="9643889" y="4217830"/>
            <a:ext cx="2269835"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5" name="Rectangle à coins arrondis 14"/>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521515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Comment est la maison?</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976823" y="4582784"/>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 1"/>
          <p:cNvPicPr>
            <a:picLocks noChangeAspect="1"/>
          </p:cNvPicPr>
          <p:nvPr/>
        </p:nvPicPr>
        <p:blipFill rotWithShape="1">
          <a:blip r:embed="rId2"/>
          <a:srcRect b="6197"/>
          <a:stretch/>
        </p:blipFill>
        <p:spPr>
          <a:xfrm>
            <a:off x="851606" y="4240414"/>
            <a:ext cx="2247900" cy="1912030"/>
          </a:xfrm>
          <a:prstGeom prst="rect">
            <a:avLst/>
          </a:prstGeom>
        </p:spPr>
      </p:pic>
      <p:pic>
        <p:nvPicPr>
          <p:cNvPr id="4" name="Image 3"/>
          <p:cNvPicPr>
            <a:picLocks noChangeAspect="1"/>
          </p:cNvPicPr>
          <p:nvPr/>
        </p:nvPicPr>
        <p:blipFill>
          <a:blip r:embed="rId3"/>
          <a:stretch>
            <a:fillRect/>
          </a:stretch>
        </p:blipFill>
        <p:spPr>
          <a:xfrm>
            <a:off x="3099506" y="4302326"/>
            <a:ext cx="2390775" cy="1914525"/>
          </a:xfrm>
          <a:prstGeom prst="rect">
            <a:avLst/>
          </a:prstGeom>
        </p:spPr>
      </p:pic>
      <p:pic>
        <p:nvPicPr>
          <p:cNvPr id="5" name="Image 4"/>
          <p:cNvPicPr>
            <a:picLocks noChangeAspect="1"/>
          </p:cNvPicPr>
          <p:nvPr/>
        </p:nvPicPr>
        <p:blipFill rotWithShape="1">
          <a:blip r:embed="rId4"/>
          <a:srcRect b="4607"/>
          <a:stretch/>
        </p:blipFill>
        <p:spPr>
          <a:xfrm>
            <a:off x="5641406" y="4240414"/>
            <a:ext cx="1655586" cy="1895175"/>
          </a:xfrm>
          <a:prstGeom prst="rect">
            <a:avLst/>
          </a:prstGeom>
        </p:spPr>
      </p:pic>
      <p:pic>
        <p:nvPicPr>
          <p:cNvPr id="6" name="Image 5"/>
          <p:cNvPicPr>
            <a:picLocks noChangeAspect="1"/>
          </p:cNvPicPr>
          <p:nvPr/>
        </p:nvPicPr>
        <p:blipFill>
          <a:blip r:embed="rId5"/>
          <a:stretch>
            <a:fillRect/>
          </a:stretch>
        </p:blipFill>
        <p:spPr>
          <a:xfrm>
            <a:off x="7693025" y="4120369"/>
            <a:ext cx="2381250" cy="1924050"/>
          </a:xfrm>
          <a:prstGeom prst="rect">
            <a:avLst/>
          </a:prstGeom>
        </p:spPr>
      </p:pic>
      <p:sp>
        <p:nvSpPr>
          <p:cNvPr id="11" name="Rectangle 10">
            <a:hlinkClick r:id="rId6" action="ppaction://hlinksldjump">
              <a:snd r:embed="rId7"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a:hlinkClick r:id="" action="ppaction://hlinkshowjump?jump=nextslide" highlightClick="1">
              <a:snd r:embed="rId8" name="chimes.wav"/>
            </a:hlinkClick>
          </p:cNvPr>
          <p:cNvSpPr/>
          <p:nvPr/>
        </p:nvSpPr>
        <p:spPr>
          <a:xfrm>
            <a:off x="10343448" y="4140249"/>
            <a:ext cx="130360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hlinkClick r:id="rId6" action="ppaction://hlinksldjump"/>
          </p:cNvPr>
          <p:cNvPicPr>
            <a:picLocks noChangeAspect="1"/>
          </p:cNvPicPr>
          <p:nvPr/>
        </p:nvPicPr>
        <p:blipFill>
          <a:blip r:embed="rId9">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4" name="Rectangle à coins arrondis 13"/>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40627959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Sur quel meuble monte le chat </a:t>
            </a:r>
          </a:p>
          <a:p>
            <a:r>
              <a:rPr lang="fr-FR" sz="4000" dirty="0" smtClean="0"/>
              <a:t>au début de l’histoire ?</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Image 6"/>
          <p:cNvPicPr>
            <a:picLocks noChangeAspect="1"/>
          </p:cNvPicPr>
          <p:nvPr/>
        </p:nvPicPr>
        <p:blipFill>
          <a:blip r:embed="rId2"/>
          <a:stretch>
            <a:fillRect/>
          </a:stretch>
        </p:blipFill>
        <p:spPr>
          <a:xfrm>
            <a:off x="7396162" y="4297564"/>
            <a:ext cx="2371725" cy="1924050"/>
          </a:xfrm>
          <a:prstGeom prst="rect">
            <a:avLst/>
          </a:prstGeom>
        </p:spPr>
      </p:pic>
      <p:pic>
        <p:nvPicPr>
          <p:cNvPr id="8" name="Image 7"/>
          <p:cNvPicPr>
            <a:picLocks noChangeAspect="1"/>
          </p:cNvPicPr>
          <p:nvPr/>
        </p:nvPicPr>
        <p:blipFill>
          <a:blip r:embed="rId3"/>
          <a:stretch>
            <a:fillRect/>
          </a:stretch>
        </p:blipFill>
        <p:spPr>
          <a:xfrm>
            <a:off x="5426957" y="4121091"/>
            <a:ext cx="1292930" cy="2154883"/>
          </a:xfrm>
          <a:prstGeom prst="rect">
            <a:avLst/>
          </a:prstGeom>
        </p:spPr>
      </p:pic>
      <p:pic>
        <p:nvPicPr>
          <p:cNvPr id="11" name="Image 10"/>
          <p:cNvPicPr>
            <a:picLocks noChangeAspect="1"/>
          </p:cNvPicPr>
          <p:nvPr/>
        </p:nvPicPr>
        <p:blipFill rotWithShape="1">
          <a:blip r:embed="rId4">
            <a:clrChange>
              <a:clrFrom>
                <a:srgbClr val="FFFFFF"/>
              </a:clrFrom>
              <a:clrTo>
                <a:srgbClr val="FFFFFF">
                  <a:alpha val="0"/>
                </a:srgbClr>
              </a:clrTo>
            </a:clrChange>
          </a:blip>
          <a:srcRect l="22127" r="20572" b="8854"/>
          <a:stretch/>
        </p:blipFill>
        <p:spPr>
          <a:xfrm>
            <a:off x="3105020" y="3986770"/>
            <a:ext cx="1943101" cy="2315104"/>
          </a:xfrm>
          <a:prstGeom prst="rect">
            <a:avLst/>
          </a:prstGeom>
        </p:spPr>
      </p:pic>
      <p:pic>
        <p:nvPicPr>
          <p:cNvPr id="12" name="Image 11"/>
          <p:cNvPicPr>
            <a:picLocks noChangeAspect="1"/>
          </p:cNvPicPr>
          <p:nvPr/>
        </p:nvPicPr>
        <p:blipFill>
          <a:blip r:embed="rId5"/>
          <a:stretch>
            <a:fillRect/>
          </a:stretch>
        </p:blipFill>
        <p:spPr>
          <a:xfrm>
            <a:off x="561926" y="4217457"/>
            <a:ext cx="2333625" cy="1962150"/>
          </a:xfrm>
          <a:prstGeom prst="rect">
            <a:avLst/>
          </a:prstGeom>
        </p:spPr>
      </p:pic>
      <p:pic>
        <p:nvPicPr>
          <p:cNvPr id="15" name="Image 14">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6" name="Rectangle 15">
            <a:hlinkClick r:id="rId6" action="ppaction://hlinksldjump">
              <a:snd r:embed="rId8" name="hammer.wav"/>
            </a:hlinkClick>
          </p:cNvPr>
          <p:cNvSpPr/>
          <p:nvPr/>
        </p:nvSpPr>
        <p:spPr>
          <a:xfrm>
            <a:off x="152400" y="15240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a:hlinkClick r:id="" action="ppaction://hlinkshowjump?jump=nextslide" highlightClick="1">
              <a:snd r:embed="rId9" name="chimes.wav"/>
            </a:hlinkClick>
          </p:cNvPr>
          <p:cNvSpPr/>
          <p:nvPr/>
        </p:nvSpPr>
        <p:spPr>
          <a:xfrm>
            <a:off x="7445862" y="4173033"/>
            <a:ext cx="2441088"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77803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7476" y="1267077"/>
            <a:ext cx="8767860" cy="1388165"/>
          </a:xfrm>
        </p:spPr>
        <p:txBody>
          <a:bodyPr>
            <a:normAutofit/>
          </a:bodyPr>
          <a:lstStyle/>
          <a:p>
            <a:r>
              <a:rPr lang="fr-FR" sz="4000" dirty="0" smtClean="0"/>
              <a:t>Comment est la table?</a:t>
            </a:r>
            <a:endParaRPr lang="fr-FR" sz="4000" dirty="0"/>
          </a:p>
        </p:txBody>
      </p:sp>
      <p:sp>
        <p:nvSpPr>
          <p:cNvPr id="9" name="Rectangle à coins arrondis 8"/>
          <p:cNvSpPr/>
          <p:nvPr/>
        </p:nvSpPr>
        <p:spPr>
          <a:xfrm>
            <a:off x="440267" y="3928533"/>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0" name="Rectangle 9"/>
          <p:cNvSpPr/>
          <p:nvPr/>
        </p:nvSpPr>
        <p:spPr>
          <a:xfrm>
            <a:off x="9657517" y="4474759"/>
            <a:ext cx="1670225" cy="1569660"/>
          </a:xfrm>
          <a:prstGeom prst="rect">
            <a:avLst/>
          </a:prstGeom>
          <a:noFill/>
        </p:spPr>
        <p:txBody>
          <a:bodyPr wrap="square" lIns="91440" tIns="45720" rIns="91440" bIns="45720">
            <a:spAutoFit/>
          </a:bodyPr>
          <a:lstStyle/>
          <a:p>
            <a:pPr algn="ctr"/>
            <a:r>
              <a:rPr lang="fr-FR" sz="9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fr-FR"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 name="Image 1"/>
          <p:cNvPicPr>
            <a:picLocks noChangeAspect="1"/>
          </p:cNvPicPr>
          <p:nvPr/>
        </p:nvPicPr>
        <p:blipFill rotWithShape="1">
          <a:blip r:embed="rId2"/>
          <a:srcRect b="3262"/>
          <a:stretch/>
        </p:blipFill>
        <p:spPr>
          <a:xfrm>
            <a:off x="765880" y="4474759"/>
            <a:ext cx="2419350" cy="1824441"/>
          </a:xfrm>
          <a:prstGeom prst="rect">
            <a:avLst/>
          </a:prstGeom>
        </p:spPr>
      </p:pic>
      <p:pic>
        <p:nvPicPr>
          <p:cNvPr id="4" name="Image 3"/>
          <p:cNvPicPr>
            <a:picLocks noChangeAspect="1"/>
          </p:cNvPicPr>
          <p:nvPr/>
        </p:nvPicPr>
        <p:blipFill>
          <a:blip r:embed="rId3"/>
          <a:stretch>
            <a:fillRect/>
          </a:stretch>
        </p:blipFill>
        <p:spPr>
          <a:xfrm>
            <a:off x="3824463" y="4474759"/>
            <a:ext cx="2429581" cy="1726281"/>
          </a:xfrm>
          <a:prstGeom prst="rect">
            <a:avLst/>
          </a:prstGeom>
        </p:spPr>
      </p:pic>
      <p:pic>
        <p:nvPicPr>
          <p:cNvPr id="5" name="Image 4"/>
          <p:cNvPicPr>
            <a:picLocks noChangeAspect="1"/>
          </p:cNvPicPr>
          <p:nvPr/>
        </p:nvPicPr>
        <p:blipFill>
          <a:blip r:embed="rId4"/>
          <a:stretch>
            <a:fillRect/>
          </a:stretch>
        </p:blipFill>
        <p:spPr>
          <a:xfrm>
            <a:off x="7072488" y="4432028"/>
            <a:ext cx="2415655" cy="1811741"/>
          </a:xfrm>
          <a:prstGeom prst="rect">
            <a:avLst/>
          </a:prstGeom>
        </p:spPr>
      </p:pic>
      <p:sp>
        <p:nvSpPr>
          <p:cNvPr id="8" name="Rectangle 7">
            <a:hlinkClick r:id="rId5" action="ppaction://hlinksldjump">
              <a:snd r:embed="rId6" name="hammer.wav"/>
            </a:hlinkClick>
          </p:cNvPr>
          <p:cNvSpPr/>
          <p:nvPr/>
        </p:nvSpPr>
        <p:spPr>
          <a:xfrm>
            <a:off x="0" y="0"/>
            <a:ext cx="12192000" cy="685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a:hlinkClick r:id="" action="ppaction://hlinkshowjump?jump=nextslide" highlightClick="1">
              <a:snd r:embed="rId7" name="chimes.wav"/>
            </a:hlinkClick>
          </p:cNvPr>
          <p:cNvSpPr/>
          <p:nvPr/>
        </p:nvSpPr>
        <p:spPr>
          <a:xfrm>
            <a:off x="10025336" y="4126089"/>
            <a:ext cx="1303600" cy="2173111"/>
          </a:xfrm>
          <a:prstGeom prst="round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hlinkClick r:id="rId5"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416162" y="404527"/>
            <a:ext cx="1095376" cy="1052326"/>
          </a:xfrm>
          <a:prstGeom prst="rect">
            <a:avLst/>
          </a:prstGeom>
        </p:spPr>
      </p:pic>
      <p:sp>
        <p:nvSpPr>
          <p:cNvPr id="13" name="Rectangle à coins arrondis 12"/>
          <p:cNvSpPr/>
          <p:nvPr/>
        </p:nvSpPr>
        <p:spPr>
          <a:xfrm>
            <a:off x="462844" y="3922319"/>
            <a:ext cx="11266311" cy="2540000"/>
          </a:xfrm>
          <a:prstGeom prst="roundRect">
            <a:avLst/>
          </a:prstGeom>
          <a:ln/>
          <a:scene3d>
            <a:camera prst="orthographicFront"/>
            <a:lightRig rig="threePt" dir="t"/>
          </a:scene3d>
          <a:sp3d>
            <a:bevelT w="152400" h="50800" prst="softRound"/>
          </a:sp3d>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629505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theme/theme1.xml><?xml version="1.0" encoding="utf-8"?>
<a:theme xmlns:a="http://schemas.openxmlformats.org/drawingml/2006/main" name="Base">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TM03457444[[fn=Base]]</Template>
  <TotalTime>291</TotalTime>
  <Words>143</Words>
  <Application>Microsoft Office PowerPoint</Application>
  <PresentationFormat>Grand écran</PresentationFormat>
  <Paragraphs>34</Paragraphs>
  <Slides>18</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18</vt:i4>
      </vt:variant>
    </vt:vector>
  </HeadingPairs>
  <TitlesOfParts>
    <vt:vector size="20" baseType="lpstr">
      <vt:lpstr>Corbel</vt:lpstr>
      <vt:lpstr>Base</vt:lpstr>
      <vt:lpstr>Présentation PowerPoint</vt:lpstr>
      <vt:lpstr>Doudou, le petit chat noir, entre dans la maison.    Il monte sur la table de la cuisine. Il boit un bol de lait   puis se repose sur un coussin du salon. Papa ouvre la porte.  Doudou sursaute, se lève et disparaît par la fenêtre. </vt:lpstr>
      <vt:lpstr>Doudou, le petit chat noir, entre dans la maison.    Il monte sur la table de la cuisine. Il boit un bol de lait   puis se repose sur un coussin du salon. Papa ouvre la porte.  Doudou sursaute, se lève et disparaît par la fenêtre.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CB</dc:creator>
  <cp:lastModifiedBy>CB</cp:lastModifiedBy>
  <cp:revision>27</cp:revision>
  <dcterms:created xsi:type="dcterms:W3CDTF">2019-12-04T12:11:07Z</dcterms:created>
  <dcterms:modified xsi:type="dcterms:W3CDTF">2020-04-05T08:47:26Z</dcterms:modified>
</cp:coreProperties>
</file>