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3" r:id="rId3"/>
    <p:sldId id="268" r:id="rId4"/>
    <p:sldId id="269" r:id="rId5"/>
    <p:sldId id="271" r:id="rId6"/>
    <p:sldId id="274" r:id="rId7"/>
    <p:sldId id="270" r:id="rId8"/>
    <p:sldId id="272" r:id="rId9"/>
    <p:sldId id="273" r:id="rId10"/>
    <p:sldId id="275" r:id="rId11"/>
    <p:sldId id="277" r:id="rId12"/>
    <p:sldId id="278" r:id="rId13"/>
    <p:sldId id="279" r:id="rId14"/>
    <p:sldId id="281" r:id="rId15"/>
    <p:sldId id="282" r:id="rId16"/>
    <p:sldId id="28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9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4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87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94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79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66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64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4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64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77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21C7-89BA-4E08-BC63-1E2C88C8E277}" type="datetimeFigureOut">
              <a:rPr lang="fr-FR" smtClean="0"/>
              <a:t>09/03/2019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0456-4B84-4887-BFB5-56D1FD051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85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7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769" y="1622209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66"/>
                </a:solidFill>
              </a:rPr>
              <a:t>                                                  </a:t>
            </a:r>
            <a:r>
              <a:rPr lang="fr-FR" sz="2000" b="1" dirty="0" smtClean="0">
                <a:solidFill>
                  <a:srgbClr val="FF0066"/>
                </a:solidFill>
              </a:rPr>
              <a:t>Sophie BOURGEOIS-DALIN</a:t>
            </a:r>
            <a:endParaRPr lang="fr-FR" sz="2000" b="1" dirty="0">
              <a:solidFill>
                <a:srgbClr val="FF0066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7" y="2564904"/>
            <a:ext cx="3705275" cy="37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C:\1 Doc C\1 SUPPORTS reeducation\PICTOS\CAP\JE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864096" cy="108012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02" y="435247"/>
            <a:ext cx="129823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71537"/>
            <a:ext cx="92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69" y="507418"/>
            <a:ext cx="1190140" cy="116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5341"/>
            <a:ext cx="1822396" cy="136679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 </a:t>
            </a:r>
            <a:r>
              <a:rPr lang="fr-FR" dirty="0" smtClean="0"/>
              <a:t>         </a:t>
            </a:r>
            <a:endParaRPr lang="fr-F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738132" cy="28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28" y="260648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5084"/>
            <a:ext cx="1726902" cy="17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 descr="C:\Users\Sophie Bourgeois\Desktop\PONTT LYONNAZ ET REEDUCATIONS\PETITS LANGAGE ORAL, GRAPHISME, VISUEL\LEXIQUE\FR_Pictogrammes_couleur\méchant l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75" y="376535"/>
            <a:ext cx="1524000" cy="1524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C:\1 Doc C\1 SUPPORTS reeducation\PICTOS\CAP\ENBAS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1926" y="1052736"/>
            <a:ext cx="648072" cy="61081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/>
              <a:t>Sese</a:t>
            </a:r>
            <a:r>
              <a:rPr lang="fr-FR" dirty="0" smtClean="0"/>
              <a:t>  se </a:t>
            </a:r>
            <a:endParaRPr lang="fr-F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122175" cy="309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2328"/>
            <a:ext cx="1359327" cy="179231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 descr="C:\Users\Sophie Bourgeois\Desktop\PONTT LYONNAZ ET REEDUCATIONS\PETITS LANGAGE ORAL, GRAPHISME, VISUEL\LEXIQUE\FR_Pictogrammes_couleur\so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6485"/>
            <a:ext cx="1524000" cy="1524000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22" y="887834"/>
            <a:ext cx="8905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 descr="C:\Users\Sophie Bourgeois\Desktop\PONTT LYONNAZ ET REEDUCATIONS\PETITS LANGAGE ORAL, GRAPHISME, VISUEL\LEXIQUE\FR_Pictogrammes_couleur\lit_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5536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35" y="3068960"/>
            <a:ext cx="4026164" cy="30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863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863"/>
            <a:ext cx="1656183" cy="165618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218185" cy="31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Sophie Bourgeois\Desktop\PONTT LYONNAZ ET REEDUCATIONS\PETITS LANGAGE ORAL, GRAPHISME, VISUEL\LEXIQUE\FR_Pictogrammes_couleur\saut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0551"/>
            <a:ext cx="15240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7407"/>
            <a:ext cx="10668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0458"/>
            <a:ext cx="8905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 descr="C:\Users\Sophie Bourgeois\Desktop\PONTT LYONNAZ ET REEDUCATIONS\PETITS LANGAGE ORAL, GRAPHISME, VISUEL\LEXIQUE\FR_Pictogrammes_couleur\canapé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1653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          </a:t>
            </a:r>
            <a:endParaRPr lang="fr-F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410207" cy="330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Sophie Bourgeois\Desktop\PONTT LYONNAZ ET REEDUCATIONS\PETITS LANGAGE ORAL, GRAPHISME, VISUEL\LEXIQUE\FR_Pictogrammes_couleur\se doucher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8543"/>
            <a:ext cx="15240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4122175" cy="309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207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28759"/>
            <a:ext cx="986036" cy="9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59" y="910385"/>
            <a:ext cx="833810" cy="8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1090"/>
            <a:ext cx="85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C:\Users\Sophie Bourgeois\Desktop\PONTT LYONNAZ ET REEDUCATIONS\PETITS LANGAGE ORAL, GRAPHISME, VISUEL\LEXIQUE\FR_Pictogrammes_couleur\éco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3095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b="1" dirty="0" smtClean="0">
                <a:solidFill>
                  <a:srgbClr val="7030A0"/>
                </a:solidFill>
              </a:rPr>
              <a:t>FIN</a:t>
            </a:r>
            <a:endParaRPr lang="fr-FR" sz="9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1885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581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70311"/>
            <a:ext cx="1638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026164" cy="30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61590"/>
            <a:ext cx="976998" cy="9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42436"/>
            <a:ext cx="1384548" cy="138454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98" y="230345"/>
            <a:ext cx="986036" cy="9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09" y="1234710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Sophie Bourgeois\Desktop\PONTT LYONNAZ ET REEDUCATIONS\PETITS LANGAGE ORAL, GRAPHISME, VISUEL\LEXIQUE\FR_Pictogrammes_couleur\mouillée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0345"/>
            <a:ext cx="1122040" cy="112204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34" y="1600745"/>
            <a:ext cx="1122363" cy="11223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822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410207" cy="330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16830"/>
            <a:ext cx="987425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Sophie Bourgeois\Desktop\PONTT LYONNAZ ET REEDUCATIONS\PETITS LANGAGE ORAL, GRAPHISME, VISUEL\LEXIQUE\FR_Pictogrammes_couleur\tomb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78" y="307219"/>
            <a:ext cx="1524000" cy="1524000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16830"/>
            <a:ext cx="1098922" cy="95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Sophie Bourgeois\Desktop\PONTT LYONNAZ ET REEDUCATIONS\PETITS LANGAGE ORAL, GRAPHISME, VISUEL\LEXIQUE\FR_Pictogrammes_couleur\toboggan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00" y="348902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218185" cy="316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9747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33" y="390277"/>
            <a:ext cx="15478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9" y="521506"/>
            <a:ext cx="1280592" cy="1280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0277"/>
            <a:ext cx="9017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42859"/>
            <a:ext cx="892952" cy="85209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51" y="1296479"/>
            <a:ext cx="10493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85" y="292494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074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494"/>
            <a:ext cx="16525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85" y="395089"/>
            <a:ext cx="1361330" cy="136133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1911"/>
            <a:ext cx="92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698239" cy="352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178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044"/>
            <a:ext cx="16525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34" y="536924"/>
            <a:ext cx="9207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246194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5144"/>
            <a:ext cx="1452263" cy="11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C:\Users\Sophie Bourgeois\Desktop\PONTT LYONNAZ ET REEDUCATIONS\PETITS LANGAGE ORAL, GRAPHISME, VISUEL\LEXIQUE\FR_Pictogrammes_couleur\voitures de touris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1044"/>
            <a:ext cx="964490" cy="96449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06" y="1282037"/>
            <a:ext cx="969963" cy="96361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85" y="2636912"/>
            <a:ext cx="4506217" cy="3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12065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Sophie Bourgeois\Desktop\PONTT LYONNAZ ET REEDUCATIONS\PETITS LANGAGE ORAL, GRAPHISME, VISUEL\LEXIQUE\FR_Pictogrammes_couleur\ne pas aimer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8542"/>
            <a:ext cx="1524000" cy="1524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89855"/>
            <a:ext cx="8588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Sophie Bourgeois\Desktop\PONTT LYONNAZ ET REEDUCATIONS\PETITS LANGAGE ORAL, GRAPHISME, VISUEL\LEXIQUE\FR_Pictogrammes_couleur\puré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02" y="332656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506217" cy="3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23" y="594032"/>
            <a:ext cx="1293167" cy="1293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90" y="458378"/>
            <a:ext cx="7016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C:\Users\Sophie Bourgeois\Desktop\PONTT LYONNAZ ET REEDUCATIONS\PETITS LANGAGE ORAL, GRAPHISME, VISUEL\LEXIQUE\FR_Pictogrammes_couleur\légumes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01" y="478617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1017"/>
            <a:ext cx="14208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4" y="782336"/>
            <a:ext cx="8842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 descr="C:\Users\Sophie Bourgeois\Desktop\PONTT LYONNAZ ET REEDUCATIONS\PETITS LANGAGE ORAL, GRAPHISME, VISUEL\LEXIQUE\FR_Pictogrammes_couleur\jardi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59" y="458378"/>
            <a:ext cx="1428821" cy="1428821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3930153" cy="294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820"/>
            <a:ext cx="12017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83" y="433575"/>
            <a:ext cx="1394445" cy="139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93" y="664072"/>
            <a:ext cx="8842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C:\Users\Sophie Bourgeois\Desktop\PONTT LYONNAZ ET REEDUCATIONS\PETITS LANGAGE ORAL, GRAPHISME, VISUEL\LEXIQUE\FR_Pictogrammes_couleur\sapin de Noël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3575"/>
            <a:ext cx="1524000" cy="1524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87" y="836713"/>
            <a:ext cx="632799" cy="6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3463"/>
            <a:ext cx="7016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C:\Users\Sophie Bourgeois\Desktop\PONTT LYONNAZ ET REEDUCATIONS\PETITS LANGAGE ORAL, GRAPHISME, VISUEL\LEXIQUE\FR_Pictogrammes_couleur\cadeau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7701"/>
            <a:ext cx="978024" cy="978024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27" y="1604109"/>
            <a:ext cx="11398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</Words>
  <Application>Microsoft Office PowerPoint</Application>
  <PresentationFormat>Affichage à l'écran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                                                 Sophie BOURGEOIS-DALIN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</vt:lpstr>
      <vt:lpstr>Sese  se </vt:lpstr>
      <vt:lpstr>Présentation PowerPoint</vt:lpstr>
      <vt:lpstr>Présentation PowerPoint</vt:lpstr>
      <vt:lpstr>          </vt:lpstr>
      <vt:lpstr>Présentation PowerPoint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Bourgeois</dc:creator>
  <cp:lastModifiedBy>Sophie Bourgeois</cp:lastModifiedBy>
  <cp:revision>24</cp:revision>
  <dcterms:created xsi:type="dcterms:W3CDTF">2018-12-08T10:30:55Z</dcterms:created>
  <dcterms:modified xsi:type="dcterms:W3CDTF">2019-03-09T18:33:10Z</dcterms:modified>
</cp:coreProperties>
</file>