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4" r:id="rId2"/>
    <p:sldId id="256" r:id="rId3"/>
    <p:sldId id="257" r:id="rId4"/>
    <p:sldId id="258" r:id="rId5"/>
    <p:sldId id="276" r:id="rId6"/>
    <p:sldId id="259" r:id="rId7"/>
    <p:sldId id="260" r:id="rId8"/>
    <p:sldId id="261" r:id="rId9"/>
    <p:sldId id="264" r:id="rId10"/>
    <p:sldId id="265" r:id="rId11"/>
    <p:sldId id="262" r:id="rId12"/>
    <p:sldId id="266" r:id="rId13"/>
    <p:sldId id="283" r:id="rId1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221C7-89BA-4E08-BC63-1E2C88C8E277}" type="datetimeFigureOut">
              <a:rPr lang="fr-FR" smtClean="0"/>
              <a:t>14/01/2019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A0456-4B84-4887-BFB5-56D1FD05155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74900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221C7-89BA-4E08-BC63-1E2C88C8E277}" type="datetimeFigureOut">
              <a:rPr lang="fr-FR" smtClean="0"/>
              <a:t>14/01/2019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A0456-4B84-4887-BFB5-56D1FD05155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18496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221C7-89BA-4E08-BC63-1E2C88C8E277}" type="datetimeFigureOut">
              <a:rPr lang="fr-FR" smtClean="0"/>
              <a:t>14/01/2019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A0456-4B84-4887-BFB5-56D1FD05155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8870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221C7-89BA-4E08-BC63-1E2C88C8E277}" type="datetimeFigureOut">
              <a:rPr lang="fr-FR" smtClean="0"/>
              <a:t>14/01/2019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A0456-4B84-4887-BFB5-56D1FD05155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84585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221C7-89BA-4E08-BC63-1E2C88C8E277}" type="datetimeFigureOut">
              <a:rPr lang="fr-FR" smtClean="0"/>
              <a:t>14/01/2019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A0456-4B84-4887-BFB5-56D1FD05155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8942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221C7-89BA-4E08-BC63-1E2C88C8E277}" type="datetimeFigureOut">
              <a:rPr lang="fr-FR" smtClean="0"/>
              <a:t>14/01/2019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A0456-4B84-4887-BFB5-56D1FD05155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2792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221C7-89BA-4E08-BC63-1E2C88C8E277}" type="datetimeFigureOut">
              <a:rPr lang="fr-FR" smtClean="0"/>
              <a:t>14/01/2019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A0456-4B84-4887-BFB5-56D1FD05155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846643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221C7-89BA-4E08-BC63-1E2C88C8E277}" type="datetimeFigureOut">
              <a:rPr lang="fr-FR" smtClean="0"/>
              <a:t>14/01/2019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A0456-4B84-4887-BFB5-56D1FD05155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96435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221C7-89BA-4E08-BC63-1E2C88C8E277}" type="datetimeFigureOut">
              <a:rPr lang="fr-FR" smtClean="0"/>
              <a:t>14/01/2019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A0456-4B84-4887-BFB5-56D1FD05155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5541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221C7-89BA-4E08-BC63-1E2C88C8E277}" type="datetimeFigureOut">
              <a:rPr lang="fr-FR" smtClean="0"/>
              <a:t>14/01/2019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A0456-4B84-4887-BFB5-56D1FD05155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76466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221C7-89BA-4E08-BC63-1E2C88C8E277}" type="datetimeFigureOut">
              <a:rPr lang="fr-FR" smtClean="0"/>
              <a:t>14/01/2019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A0456-4B84-4887-BFB5-56D1FD05155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37718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3221C7-89BA-4E08-BC63-1E2C88C8E277}" type="datetimeFigureOut">
              <a:rPr lang="fr-FR" smtClean="0"/>
              <a:t>14/01/2019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1A0456-4B84-4887-BFB5-56D1FD05155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1854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7" Type="http://schemas.openxmlformats.org/officeDocument/2006/relationships/image" Target="../media/image22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27.png"/><Relationship Id="rId4" Type="http://schemas.openxmlformats.org/officeDocument/2006/relationships/image" Target="../media/image6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65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5" Type="http://schemas.openxmlformats.org/officeDocument/2006/relationships/image" Target="../media/image27.png"/><Relationship Id="rId4" Type="http://schemas.openxmlformats.org/officeDocument/2006/relationships/image" Target="../media/image6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7" Type="http://schemas.openxmlformats.org/officeDocument/2006/relationships/image" Target="../media/image70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2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0.png"/><Relationship Id="rId7" Type="http://schemas.openxmlformats.org/officeDocument/2006/relationships/image" Target="../media/image5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Relationship Id="rId9" Type="http://schemas.openxmlformats.org/officeDocument/2006/relationships/image" Target="../media/image3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10" Type="http://schemas.openxmlformats.org/officeDocument/2006/relationships/image" Target="../media/image40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51.png"/><Relationship Id="rId7" Type="http://schemas.openxmlformats.org/officeDocument/2006/relationships/image" Target="../media/image53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52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1769" y="1622209"/>
            <a:ext cx="8229600" cy="1143000"/>
          </a:xfrm>
        </p:spPr>
        <p:txBody>
          <a:bodyPr>
            <a:normAutofit/>
          </a:bodyPr>
          <a:lstStyle/>
          <a:p>
            <a:r>
              <a:rPr lang="fr-FR" sz="2800" b="1" dirty="0" smtClean="0">
                <a:solidFill>
                  <a:srgbClr val="FF0066"/>
                </a:solidFill>
              </a:rPr>
              <a:t>                                                  </a:t>
            </a:r>
            <a:r>
              <a:rPr lang="fr-FR" sz="2800" b="1" dirty="0" smtClean="0">
                <a:solidFill>
                  <a:srgbClr val="FF0066"/>
                </a:solidFill>
              </a:rPr>
              <a:t>            </a:t>
            </a:r>
            <a:r>
              <a:rPr lang="fr-FR" sz="1800" b="1" dirty="0" smtClean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Sophie </a:t>
            </a:r>
            <a:r>
              <a:rPr lang="fr-FR" sz="1800" b="1" dirty="0" smtClean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BOURGEOIS-DALIN</a:t>
            </a:r>
            <a:endParaRPr lang="fr-FR" sz="1800" b="1" dirty="0">
              <a:solidFill>
                <a:srgbClr val="FF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5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4917" y="2564904"/>
            <a:ext cx="3705275" cy="37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4" descr="C:\1 Doc C\1 SUPPORTS reeducation\PICTOS\CAP\JE.BMP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548680"/>
            <a:ext cx="864096" cy="1080120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302" y="435247"/>
            <a:ext cx="1298230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671537"/>
            <a:ext cx="920750" cy="95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6569" y="507418"/>
            <a:ext cx="1190140" cy="1162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82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05341"/>
            <a:ext cx="1822396" cy="1366797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3346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996952"/>
            <a:ext cx="4218947" cy="3164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589908"/>
            <a:ext cx="1532111" cy="1532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6041" y="838624"/>
            <a:ext cx="1064121" cy="1034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66085"/>
            <a:ext cx="1614784" cy="2232420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540153"/>
            <a:ext cx="1206500" cy="175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9285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140968"/>
            <a:ext cx="4122175" cy="3091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63935"/>
            <a:ext cx="1656184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432904"/>
            <a:ext cx="1420678" cy="1318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671339"/>
            <a:ext cx="858837" cy="84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 descr="C:\Users\Sophie Bourgeois\Desktop\PONTT LYONNAZ ET REEDUCATIONS\PETITS LANGAGE ORAL, GRAPHISME, VISUEL\LEXIQUE\FR_Pictogrammes_couleur\neiger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391081"/>
            <a:ext cx="1524000" cy="1524000"/>
          </a:xfrm>
          <a:prstGeom prst="rect">
            <a:avLst/>
          </a:prstGeom>
          <a:noFill/>
          <a:ln w="7620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3935"/>
            <a:ext cx="1201737" cy="175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7122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852936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04664"/>
            <a:ext cx="1049337" cy="1597025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691259"/>
            <a:ext cx="1420813" cy="131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2159" y="745976"/>
            <a:ext cx="858837" cy="84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404664"/>
            <a:ext cx="1524000" cy="1524000"/>
          </a:xfrm>
          <a:prstGeom prst="rect">
            <a:avLst/>
          </a:prstGeom>
          <a:noFill/>
          <a:ln w="76200">
            <a:solidFill>
              <a:srgbClr val="00B0F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5" name="Picture 7" descr="C:\Users\Sophie Bourgeois\Desktop\PONTT LYONNAZ ET REEDUCATIONS\PETITS LANGAGE ORAL, GRAPHISME, VISUEL\LEXIQUE\FR_Pictogrammes_couleur\rire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484884"/>
            <a:ext cx="1524000" cy="1524000"/>
          </a:xfrm>
          <a:prstGeom prst="rect">
            <a:avLst/>
          </a:prstGeom>
          <a:noFill/>
          <a:ln w="76200">
            <a:solidFill>
              <a:srgbClr val="92D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7094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286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996952"/>
            <a:ext cx="4026164" cy="3019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1206500" cy="175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5" name="Picture 3" descr="C:\Users\Sophie Bourgeois\Desktop\PONTT LYONNAZ ET REEDUCATIONS\PETITS LANGAGE ORAL, GRAPHISME, VISUEL\LEXIQUE\FR_Pictogrammes_couleur\tomber_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76535"/>
            <a:ext cx="1524000" cy="1524000"/>
          </a:xfrm>
          <a:prstGeom prst="rect">
            <a:avLst/>
          </a:prstGeom>
          <a:noFill/>
          <a:ln w="7620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635478"/>
            <a:ext cx="1161529" cy="100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717847"/>
            <a:ext cx="858837" cy="84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8" name="Picture 6" descr="C:\Users\Sophie Bourgeois\Desktop\PONTT LYONNAZ ET REEDUCATIONS\PETITS LANGAGE ORAL, GRAPHISME, VISUEL\LEXIQUE\FR_Pictogrammes_couleur\luge_1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11916"/>
            <a:ext cx="1524000" cy="1524000"/>
          </a:xfrm>
          <a:prstGeom prst="rect">
            <a:avLst/>
          </a:prstGeom>
          <a:noFill/>
          <a:ln w="7620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4166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3267794"/>
          </a:xfrm>
        </p:spPr>
        <p:txBody>
          <a:bodyPr/>
          <a:lstStyle/>
          <a:p>
            <a:pPr algn="l"/>
            <a:r>
              <a:rPr lang="fr-FR" dirty="0" smtClean="0"/>
              <a:t>        </a:t>
            </a:r>
            <a:r>
              <a:rPr lang="fr-FR" dirty="0" smtClean="0"/>
              <a:t>   se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140968"/>
            <a:ext cx="4377108" cy="3295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799992"/>
            <a:ext cx="1051400" cy="1595012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2" name="Picture 4" descr="C:\Users\Sophie Bourgeois\Desktop\PONTT LYONNAZ ET REEDUCATIONS\PETITS LANGAGE ORAL, GRAPHISME, VISUEL\LEXIQUE\FR_Pictogrammes_couleur\se promener_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835493"/>
            <a:ext cx="1524003" cy="1524003"/>
          </a:xfrm>
          <a:prstGeom prst="rect">
            <a:avLst/>
          </a:prstGeom>
          <a:noFill/>
          <a:ln w="7620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577167"/>
            <a:ext cx="1269256" cy="2040657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118866"/>
            <a:ext cx="920750" cy="95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5437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636912"/>
            <a:ext cx="4314196" cy="3235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1049337" cy="1597025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 descr="C:\Users\Sophie Bourgeois\Desktop\PONTT LYONNAZ ET REEDUCATIONS\PETITS LANGAGE ORAL, GRAPHISME, VISUEL\LEXIQUE\FR_Pictogrammes_couleur\pêcher_4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63239"/>
            <a:ext cx="1524003" cy="1524003"/>
          </a:xfrm>
          <a:prstGeom prst="rect">
            <a:avLst/>
          </a:prstGeom>
          <a:noFill/>
          <a:ln w="7620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4201" y="726278"/>
            <a:ext cx="886721" cy="936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 descr="C:\Users\Sophie Bourgeois\Desktop\PONTT LYONNAZ ET REEDUCATIONS\PETITS LANGAGE ORAL, GRAPHISME, VISUEL\LEXIQUE\FR_Pictogrammes_couleur\poisson_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32656"/>
            <a:ext cx="1524003" cy="1524003"/>
          </a:xfrm>
          <a:prstGeom prst="rect">
            <a:avLst/>
          </a:prstGeom>
          <a:noFill/>
          <a:ln w="762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1259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endParaRPr lang="fr-FR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708920"/>
            <a:ext cx="4122175" cy="3091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915" y="277043"/>
            <a:ext cx="1049337" cy="1597025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628831"/>
            <a:ext cx="884237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 descr="C:\Users\Sophie Bourgeois\Desktop\PONTT LYONNAZ ET REEDUCATIONS\PETITS LANGAGE ORAL, GRAPHISME, VISUEL\LEXIQUE\FR_Pictogrammes_couleur\cochon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5" y="277043"/>
            <a:ext cx="1524003" cy="1524003"/>
          </a:xfrm>
          <a:prstGeom prst="rect">
            <a:avLst/>
          </a:prstGeom>
          <a:noFill/>
          <a:ln w="762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1759" y="651349"/>
            <a:ext cx="919759" cy="958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00921"/>
            <a:ext cx="1652587" cy="1658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7751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780928"/>
            <a:ext cx="4314196" cy="3235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38365"/>
            <a:ext cx="1201737" cy="175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559041"/>
            <a:ext cx="1395413" cy="1395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2570" y="749527"/>
            <a:ext cx="890587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3" name="Picture 5" descr="C:\Users\Sophie Bourgeois\Desktop\PONTT LYONNAZ ET REEDUCATIONS\PETITS LANGAGE ORAL, GRAPHISME, VISUEL\LEXIQUE\FR_Pictogrammes_couleur\lapin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94747"/>
            <a:ext cx="1524000" cy="1524000"/>
          </a:xfrm>
          <a:prstGeom prst="rect">
            <a:avLst/>
          </a:prstGeom>
          <a:noFill/>
          <a:ln w="762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9976" y="749527"/>
            <a:ext cx="1368617" cy="1269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5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939840"/>
            <a:ext cx="858837" cy="84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6" name="Picture 8" descr="C:\Users\Sophie Bourgeois\Desktop\PONTT LYONNAZ ET REEDUCATIONS\PETITS LANGAGE ORAL, GRAPHISME, VISUEL\LEXIQUE\FR_Pictogrammes_couleur\cage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6725" y="718228"/>
            <a:ext cx="1057275" cy="1057275"/>
          </a:xfrm>
          <a:prstGeom prst="rect">
            <a:avLst/>
          </a:prstGeom>
          <a:noFill/>
          <a:ln w="7620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0083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924944"/>
            <a:ext cx="4602228" cy="3451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754490"/>
            <a:ext cx="706685" cy="1474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 descr="C:\Users\Sophie Bourgeois\Desktop\PONTT LYONNAZ ET REEDUCATIONS\PETITS LANGAGE ORAL, GRAPHISME, VISUEL\LEXIQUE\FR_Pictogrammes_couleur\lapi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25272"/>
            <a:ext cx="1211290" cy="1211290"/>
          </a:xfrm>
          <a:prstGeom prst="rect">
            <a:avLst/>
          </a:prstGeom>
          <a:noFill/>
          <a:ln w="762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545047"/>
            <a:ext cx="1212850" cy="1212850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8" name="Picture 8" descr="C:\Users\Sophie Bourgeois\Desktop\PONTT LYONNAZ ET REEDUCATIONS\PETITS LANGAGE ORAL, GRAPHISME, VISUEL\LEXIQUE\FR_Pictogrammes_couleur\manger_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805179"/>
            <a:ext cx="1524000" cy="1524000"/>
          </a:xfrm>
          <a:prstGeom prst="rect">
            <a:avLst/>
          </a:prstGeom>
          <a:noFill/>
          <a:ln w="7620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595187"/>
            <a:ext cx="861273" cy="84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91550"/>
            <a:ext cx="986853" cy="1026327"/>
          </a:xfrm>
          <a:prstGeom prst="rect">
            <a:avLst/>
          </a:prstGeom>
          <a:noFill/>
          <a:ln w="76200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312947"/>
            <a:ext cx="861273" cy="84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4414" y="1257152"/>
            <a:ext cx="1118648" cy="1160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3721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284984"/>
            <a:ext cx="4122175" cy="3091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 descr="C:\Users\Sophie Bourgeois\Desktop\PONTT LYONNAZ ET REEDUCATIONS\PETITS LANGAGE ORAL, GRAPHISME, VISUEL\LEXIQUE\FR_Pictogrammes_couleur\voir_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698572"/>
            <a:ext cx="1524000" cy="1524000"/>
          </a:xfrm>
          <a:prstGeom prst="rect">
            <a:avLst/>
          </a:prstGeom>
          <a:noFill/>
          <a:ln w="76200">
            <a:solidFill>
              <a:srgbClr val="92D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65956"/>
            <a:ext cx="1102282" cy="1989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 descr="C:\Users\Sophie Bourgeois\Desktop\PONTT LYONNAZ ET REEDUCATIONS\PETITS LANGAGE ORAL, GRAPHISME, VISUEL\LEXIQUE\FR_Pictogrammes_couleur\souris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81705"/>
            <a:ext cx="1096381" cy="1096381"/>
          </a:xfrm>
          <a:prstGeom prst="rect">
            <a:avLst/>
          </a:prstGeom>
          <a:noFill/>
          <a:ln w="762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652825"/>
            <a:ext cx="1206500" cy="175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4581" y="1460573"/>
            <a:ext cx="1255713" cy="1255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4674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924944"/>
            <a:ext cx="3879304" cy="2909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C:\Users\Sophie Bourgeois\Desktop\PONTT LYONNAZ ET REEDUCATIONS\PETITS LANGAGE ORAL, GRAPHISME, VISUEL\LEXIQUE\FR_Pictogrammes_couleur\prendre_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531710"/>
            <a:ext cx="1524000" cy="1524000"/>
          </a:xfrm>
          <a:prstGeom prst="rect">
            <a:avLst/>
          </a:prstGeom>
          <a:noFill/>
          <a:ln w="7620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1811" y="589326"/>
            <a:ext cx="706437" cy="147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 descr="C:\Users\Sophie Bourgeois\Desktop\PONTT LYONNAZ ET REEDUCATIONS\PETITS LANGAGE ORAL, GRAPHISME, VISUEL\LEXIQUE\FR_Pictogrammes_couleur\œuf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1707" y="378462"/>
            <a:ext cx="823282" cy="823282"/>
          </a:xfrm>
          <a:prstGeom prst="rect">
            <a:avLst/>
          </a:prstGeom>
          <a:noFill/>
          <a:ln w="7620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1707" y="1479868"/>
            <a:ext cx="849747" cy="849747"/>
          </a:xfrm>
          <a:prstGeom prst="rect">
            <a:avLst/>
          </a:prstGeom>
          <a:noFill/>
          <a:ln w="76200">
            <a:solidFill>
              <a:srgbClr val="00B0F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512449"/>
            <a:ext cx="900749" cy="1628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 descr="C:\Users\Sophie Bourgeois\Desktop\PONTT LYONNAZ ET REEDUCATIONS\PETITS LANGAGE ORAL, GRAPHISME, VISUEL\LEXIQUE\FR_Pictogrammes_couleur\poule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337529"/>
            <a:ext cx="906016" cy="906016"/>
          </a:xfrm>
          <a:prstGeom prst="rect">
            <a:avLst/>
          </a:prstGeom>
          <a:noFill/>
          <a:ln w="762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2620" y="1431344"/>
            <a:ext cx="901700" cy="901700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33001"/>
            <a:ext cx="1206500" cy="175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8781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068960"/>
            <a:ext cx="4218185" cy="3163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690602"/>
            <a:ext cx="1316087" cy="1316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838809"/>
            <a:ext cx="884237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6355" y="806077"/>
            <a:ext cx="1237456" cy="123745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946173"/>
            <a:ext cx="920750" cy="95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330264"/>
            <a:ext cx="1274763" cy="2036763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430027"/>
            <a:ext cx="1201737" cy="175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0008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</TotalTime>
  <Words>5</Words>
  <Application>Microsoft Office PowerPoint</Application>
  <PresentationFormat>Affichage à l'écran (4:3)</PresentationFormat>
  <Paragraphs>2</Paragraphs>
  <Slides>13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4" baseType="lpstr">
      <vt:lpstr>Thème Office</vt:lpstr>
      <vt:lpstr>                                                              Sophie BOURGEOIS-DALIN</vt:lpstr>
      <vt:lpstr>           se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Sophie Bourgeois</dc:creator>
  <cp:lastModifiedBy>Sophie Bourgeois</cp:lastModifiedBy>
  <cp:revision>23</cp:revision>
  <dcterms:created xsi:type="dcterms:W3CDTF">2018-12-08T10:30:55Z</dcterms:created>
  <dcterms:modified xsi:type="dcterms:W3CDTF">2019-01-14T18:45:31Z</dcterms:modified>
</cp:coreProperties>
</file>