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5" r:id="rId2"/>
    <p:sldId id="301" r:id="rId3"/>
    <p:sldId id="302" r:id="rId4"/>
    <p:sldId id="337" r:id="rId5"/>
    <p:sldId id="303" r:id="rId6"/>
    <p:sldId id="304" r:id="rId7"/>
    <p:sldId id="316" r:id="rId8"/>
    <p:sldId id="305" r:id="rId9"/>
    <p:sldId id="306" r:id="rId10"/>
    <p:sldId id="321" r:id="rId11"/>
    <p:sldId id="307" r:id="rId12"/>
    <p:sldId id="308" r:id="rId13"/>
    <p:sldId id="338" r:id="rId14"/>
    <p:sldId id="309" r:id="rId15"/>
    <p:sldId id="310" r:id="rId16"/>
    <p:sldId id="317" r:id="rId17"/>
    <p:sldId id="311" r:id="rId18"/>
    <p:sldId id="312" r:id="rId19"/>
    <p:sldId id="318" r:id="rId20"/>
    <p:sldId id="313" r:id="rId21"/>
    <p:sldId id="314" r:id="rId22"/>
    <p:sldId id="339" r:id="rId23"/>
    <p:sldId id="322" r:id="rId24"/>
    <p:sldId id="340" r:id="rId25"/>
    <p:sldId id="323" r:id="rId26"/>
    <p:sldId id="324" r:id="rId27"/>
    <p:sldId id="325" r:id="rId28"/>
    <p:sldId id="328" r:id="rId29"/>
    <p:sldId id="326" r:id="rId30"/>
    <p:sldId id="327" r:id="rId31"/>
    <p:sldId id="341" r:id="rId32"/>
    <p:sldId id="342" r:id="rId33"/>
    <p:sldId id="343" r:id="rId34"/>
    <p:sldId id="360" r:id="rId35"/>
    <p:sldId id="345" r:id="rId36"/>
    <p:sldId id="346" r:id="rId37"/>
    <p:sldId id="361" r:id="rId38"/>
    <p:sldId id="348" r:id="rId39"/>
    <p:sldId id="349" r:id="rId40"/>
    <p:sldId id="359" r:id="rId41"/>
    <p:sldId id="351" r:id="rId42"/>
    <p:sldId id="352" r:id="rId43"/>
    <p:sldId id="363" r:id="rId44"/>
    <p:sldId id="354" r:id="rId45"/>
    <p:sldId id="355" r:id="rId46"/>
    <p:sldId id="362" r:id="rId47"/>
    <p:sldId id="357" r:id="rId48"/>
    <p:sldId id="358" r:id="rId49"/>
    <p:sldId id="364" r:id="rId50"/>
    <p:sldId id="365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 varScale="1">
        <p:scale>
          <a:sx n="44" d="100"/>
          <a:sy n="44" d="100"/>
        </p:scale>
        <p:origin x="52" y="10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F690-8732-4DBD-85A6-9304EA272778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012A-7BE0-442D-AFED-93B29BCBC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012A-7BE0-442D-AFED-93B29BCBC6B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6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4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9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82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95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4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0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34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0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C8388-2F4F-45F2-B816-9595A96E460B}" type="datetimeFigureOut">
              <a:rPr lang="fr-FR" smtClean="0"/>
              <a:pPr/>
              <a:t>03/11/2018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3D55-A276-4F55-960D-F58364F8C3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7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s://preventioncdnndg.org/eco-quartier/wp-content/uploads/sites/3/2015/11/240_F_53832739_EfHbwSDR07jqt1ODlyDq1DdILlqUhY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2" y="0"/>
            <a:ext cx="9944096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9117"/>
            <a:ext cx="10515600" cy="26880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5400" b="1" dirty="0">
                <a:solidFill>
                  <a:srgbClr val="7030A0"/>
                </a:solidFill>
                <a:latin typeface="Berlin Sans FB Demi" pitchFamily="34" charset="0"/>
              </a:rPr>
              <a:t>Quels termes</a:t>
            </a:r>
          </a:p>
          <a:p>
            <a:pPr algn="ctr">
              <a:buNone/>
            </a:pPr>
            <a:r>
              <a:rPr lang="fr-FR" sz="5400" b="1" dirty="0">
                <a:solidFill>
                  <a:srgbClr val="7030A0"/>
                </a:solidFill>
                <a:latin typeface="Berlin Sans FB Demi" pitchFamily="34" charset="0"/>
              </a:rPr>
              <a:t>ne correspondent pas</a:t>
            </a:r>
          </a:p>
          <a:p>
            <a:pPr algn="ctr">
              <a:buNone/>
            </a:pPr>
            <a:r>
              <a:rPr lang="fr-FR" sz="5400" b="1" dirty="0">
                <a:solidFill>
                  <a:srgbClr val="7030A0"/>
                </a:solidFill>
                <a:latin typeface="Berlin Sans FB Demi" pitchFamily="34" charset="0"/>
              </a:rPr>
              <a:t>à l’affiche du film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inquiétude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agitation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tourment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alarme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préoccupation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appréhension</a:t>
            </a:r>
          </a:p>
        </p:txBody>
      </p:sp>
      <p:pic>
        <p:nvPicPr>
          <p:cNvPr id="14338" name="Picture 2" descr="Avatar : Affi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353" y="1249600"/>
            <a:ext cx="2067144" cy="2756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by Boss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360" y="150699"/>
            <a:ext cx="4817280" cy="65566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paradoxal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intelligible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contradictoire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saugrenu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improbable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immanent</a:t>
            </a:r>
          </a:p>
        </p:txBody>
      </p:sp>
      <p:pic>
        <p:nvPicPr>
          <p:cNvPr id="11266" name="Picture 2" descr="Baby Boss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944" y="1270625"/>
            <a:ext cx="2015516" cy="2743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paradoxal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intelligible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contradictoire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saugrenu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improbable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immanent</a:t>
            </a:r>
          </a:p>
        </p:txBody>
      </p:sp>
      <p:pic>
        <p:nvPicPr>
          <p:cNvPr id="11266" name="Picture 2" descr="Baby Boss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944" y="1270625"/>
            <a:ext cx="2015516" cy="2743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ast &amp; Furious 8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25" y="0"/>
            <a:ext cx="462915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véloce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preste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diligent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précoce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alerte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prématuré</a:t>
            </a:r>
          </a:p>
        </p:txBody>
      </p:sp>
      <p:pic>
        <p:nvPicPr>
          <p:cNvPr id="8194" name="Picture 2" descr="Fast &amp; Furious 8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303" y="1249582"/>
            <a:ext cx="1871244" cy="2772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véloce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preste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diligent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précoce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alerte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prématuré</a:t>
            </a:r>
          </a:p>
        </p:txBody>
      </p:sp>
      <p:pic>
        <p:nvPicPr>
          <p:cNvPr id="8194" name="Picture 2" descr="Fast &amp; Furious 8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303" y="1249582"/>
            <a:ext cx="1871244" cy="2772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rates des Caraïbes : la Vengeance de Salazar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0"/>
            <a:ext cx="48006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livide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cadavérique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encaustiqué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blême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exsangue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blafard</a:t>
            </a:r>
          </a:p>
        </p:txBody>
      </p:sp>
      <p:pic>
        <p:nvPicPr>
          <p:cNvPr id="5122" name="Picture 2" descr="Pirates des Caraïbes : la Vengeance de Salazar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721" y="1269237"/>
            <a:ext cx="1937861" cy="2768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livide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cadavérique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encaustiqué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blême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exsangue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blafard</a:t>
            </a:r>
          </a:p>
        </p:txBody>
      </p:sp>
      <p:pic>
        <p:nvPicPr>
          <p:cNvPr id="5122" name="Picture 2" descr="Pirates des Caraïbes : la Vengeance de Salazar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721" y="1269237"/>
            <a:ext cx="1937861" cy="2768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AID Dingue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0"/>
            <a:ext cx="51435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ibi.com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0"/>
            <a:ext cx="504825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détendus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euphoriques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prestes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rayonnants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allègres</a:t>
            </a:r>
          </a:p>
        </p:txBody>
      </p:sp>
      <p:pic>
        <p:nvPicPr>
          <p:cNvPr id="10" name="Picture 2" descr="Alibi.com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157" y="1270657"/>
            <a:ext cx="1981823" cy="26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détendus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euphoriques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prestes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rayonnants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allègres</a:t>
            </a:r>
          </a:p>
        </p:txBody>
      </p:sp>
      <p:pic>
        <p:nvPicPr>
          <p:cNvPr id="10" name="Picture 2" descr="Alibi.com : Affi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157" y="1270657"/>
            <a:ext cx="1981823" cy="26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Deadpool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0"/>
            <a:ext cx="51435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outrageant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irrévérencieux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insolent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insultant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impertinent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irrespectueux</a:t>
            </a:r>
          </a:p>
        </p:txBody>
      </p:sp>
      <p:pic>
        <p:nvPicPr>
          <p:cNvPr id="125954" name="Picture 2" descr="Deadpool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363" y="1249613"/>
            <a:ext cx="2066120" cy="2754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outrageant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irrévérencieux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insolent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insultant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impertinent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irrespectueux</a:t>
            </a:r>
          </a:p>
        </p:txBody>
      </p:sp>
      <p:pic>
        <p:nvPicPr>
          <p:cNvPr id="125954" name="Picture 2" descr="Deadpool : Affi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363" y="1249613"/>
            <a:ext cx="2066120" cy="2754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Les Animaux fantastiques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113" y="0"/>
            <a:ext cx="5057775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vaporeux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flou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nébuleux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ouaté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arachnéen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brumeux</a:t>
            </a:r>
          </a:p>
        </p:txBody>
      </p:sp>
      <p:pic>
        <p:nvPicPr>
          <p:cNvPr id="122882" name="Picture 2" descr="Les Animaux fantastiques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414" y="1249611"/>
            <a:ext cx="2017909" cy="2736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vaporeux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flou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nébuleux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ouaté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arachnéen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brumeux</a:t>
            </a:r>
          </a:p>
        </p:txBody>
      </p:sp>
      <p:pic>
        <p:nvPicPr>
          <p:cNvPr id="122882" name="Picture 2" descr="Les Animaux fantastiques : Affi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414" y="1249611"/>
            <a:ext cx="2017909" cy="2736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Wonder Woman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113" y="0"/>
            <a:ext cx="5057775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médusé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interdit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sidéré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ébaubi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déconcerté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étourdi</a:t>
            </a:r>
          </a:p>
        </p:txBody>
      </p:sp>
      <p:pic>
        <p:nvPicPr>
          <p:cNvPr id="10" name="Picture 2" descr="RAID Dingue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424" y="1255594"/>
            <a:ext cx="2062518" cy="275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belliqueuse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amazone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bellâtre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conquérante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valeureuse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guerrière</a:t>
            </a:r>
          </a:p>
        </p:txBody>
      </p:sp>
      <p:pic>
        <p:nvPicPr>
          <p:cNvPr id="10" name="Picture 2" descr="Wonder Woman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669" y="1261236"/>
            <a:ext cx="2023114" cy="27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belliqueuse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amazone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bellâtre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conquérante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valeureuse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guerrière</a:t>
            </a:r>
          </a:p>
        </p:txBody>
      </p:sp>
      <p:pic>
        <p:nvPicPr>
          <p:cNvPr id="10" name="Picture 2" descr="Wonder Woman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669" y="1261236"/>
            <a:ext cx="2023114" cy="27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 Am Not a Witch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0"/>
            <a:ext cx="5048250" cy="6858001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nécromancienne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ensorceleuse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sophiste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invocatrice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incantatrice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mégère</a:t>
            </a:r>
          </a:p>
        </p:txBody>
      </p:sp>
      <p:pic>
        <p:nvPicPr>
          <p:cNvPr id="29698" name="Picture 2" descr="I Am Not a Witch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316" y="1265274"/>
            <a:ext cx="2047571" cy="278160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nécromancienne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ensorceleuse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sophiste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invocatrice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incantatrice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mégère</a:t>
            </a:r>
          </a:p>
        </p:txBody>
      </p:sp>
      <p:pic>
        <p:nvPicPr>
          <p:cNvPr id="29698" name="Picture 2" descr="I Am Not a Witch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316" y="1265274"/>
            <a:ext cx="2047571" cy="278160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sidious : la dernière clé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113" y="0"/>
            <a:ext cx="5057775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pétrifiant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anxiogène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angulaire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dantesque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oppressant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onirique</a:t>
            </a:r>
          </a:p>
        </p:txBody>
      </p:sp>
      <p:pic>
        <p:nvPicPr>
          <p:cNvPr id="24578" name="Picture 2" descr="Insidious : la dernière clé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949" y="1254644"/>
            <a:ext cx="2034216" cy="2758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pétrifiant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anxiogène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angulaire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dantesque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oppressant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onirique</a:t>
            </a:r>
          </a:p>
        </p:txBody>
      </p:sp>
      <p:pic>
        <p:nvPicPr>
          <p:cNvPr id="24578" name="Picture 2" descr="Insidious : la dernière clé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949" y="1254644"/>
            <a:ext cx="2034216" cy="2758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'Echange des princesses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638" y="0"/>
            <a:ext cx="5038725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royal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régalien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monarchique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rhétorique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romanesque</a:t>
            </a:r>
          </a:p>
        </p:txBody>
      </p:sp>
      <p:pic>
        <p:nvPicPr>
          <p:cNvPr id="19458" name="Picture 2" descr="L'Echange des princesses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419" y="1254695"/>
            <a:ext cx="2073361" cy="282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médusé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interdit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sidéré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ébaubi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déconcerté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étourdi</a:t>
            </a:r>
          </a:p>
        </p:txBody>
      </p:sp>
      <p:pic>
        <p:nvPicPr>
          <p:cNvPr id="10" name="Picture 2" descr="RAID Dingue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424" y="1255594"/>
            <a:ext cx="2062518" cy="275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royal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régalien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monarchique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rhétorique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romanesque</a:t>
            </a:r>
          </a:p>
        </p:txBody>
      </p:sp>
      <p:pic>
        <p:nvPicPr>
          <p:cNvPr id="19458" name="Picture 2" descr="L'Echange des princesses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419" y="1254695"/>
            <a:ext cx="2073361" cy="282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lack Panther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25" y="0"/>
            <a:ext cx="462915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pouvoirs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primautés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aptitudes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prérogatives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facultés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habilités</a:t>
            </a:r>
          </a:p>
        </p:txBody>
      </p:sp>
      <p:pic>
        <p:nvPicPr>
          <p:cNvPr id="14340" name="Picture 4" descr="Black Panther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890" y="1265273"/>
            <a:ext cx="1873192" cy="2775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pouvoirs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primautés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aptitudes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prérogatives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facultés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habilités</a:t>
            </a:r>
          </a:p>
        </p:txBody>
      </p:sp>
      <p:pic>
        <p:nvPicPr>
          <p:cNvPr id="14340" name="Picture 4" descr="Black Panther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890" y="1265273"/>
            <a:ext cx="1873192" cy="2775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usqu’à la Garde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488" y="0"/>
            <a:ext cx="5153025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désunion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schisme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sépulture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séparatisme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répudiation</a:t>
            </a:r>
          </a:p>
        </p:txBody>
      </p:sp>
      <p:pic>
        <p:nvPicPr>
          <p:cNvPr id="9218" name="Picture 2" descr="Jusqu’à la Garde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419" y="1259849"/>
            <a:ext cx="2083981" cy="2773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désunion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schisme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sépulture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séparatisme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répudiation</a:t>
            </a:r>
          </a:p>
        </p:txBody>
      </p:sp>
      <p:pic>
        <p:nvPicPr>
          <p:cNvPr id="9218" name="Picture 2" descr="Jusqu’à la Garde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419" y="1259849"/>
            <a:ext cx="2083981" cy="2773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tre les murs : Affiche François Bégaud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0"/>
            <a:ext cx="51435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répondre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affirmer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soutenir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prétendre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confirmer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réfuter</a:t>
            </a:r>
          </a:p>
        </p:txBody>
      </p:sp>
      <p:pic>
        <p:nvPicPr>
          <p:cNvPr id="4098" name="Picture 2" descr="Entre les murs : Affiche François Bégaud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441" y="1267465"/>
            <a:ext cx="2028066" cy="270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répondre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affirmer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soutenir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prétendre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confirmer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réfuter</a:t>
            </a:r>
          </a:p>
        </p:txBody>
      </p:sp>
      <p:pic>
        <p:nvPicPr>
          <p:cNvPr id="4098" name="Picture 2" descr="Entre les murs : Affiche François Bégaud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441" y="1267465"/>
            <a:ext cx="2028066" cy="270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alérian et la Cité des mille planètes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030" y="111706"/>
            <a:ext cx="4975941" cy="663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vqc.com/wp-content/uploads/2015/09/theend-630x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961" y="274267"/>
            <a:ext cx="9722078" cy="5509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ZoneTexte 2"/>
          <p:cNvSpPr txBox="1"/>
          <p:nvPr/>
        </p:nvSpPr>
        <p:spPr>
          <a:xfrm>
            <a:off x="1080448" y="5936775"/>
            <a:ext cx="1003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Pour s’entraîner : </a:t>
            </a:r>
            <a:r>
              <a:rPr lang="fr-FR" sz="4000" dirty="0">
                <a:solidFill>
                  <a:srgbClr val="00B0F0"/>
                </a:solidFill>
              </a:rPr>
              <a:t>https://quizlet.com/_48y5m8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stoïques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endurants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paisibles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impassibles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imperturbables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sereins</a:t>
            </a:r>
          </a:p>
        </p:txBody>
      </p:sp>
      <p:pic>
        <p:nvPicPr>
          <p:cNvPr id="10" name="Picture 2" descr="Valérian et la Cité des mille planètes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908" y="1380956"/>
            <a:ext cx="1881492" cy="250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stoïques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endurants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paisibles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impassibles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imperturbables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sereins</a:t>
            </a:r>
          </a:p>
        </p:txBody>
      </p:sp>
      <p:pic>
        <p:nvPicPr>
          <p:cNvPr id="10" name="Picture 2" descr="Valérian et la Cité des mille planètes : Affi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2908" y="1380956"/>
            <a:ext cx="1881492" cy="250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vatar : 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0"/>
            <a:ext cx="51435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9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832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inquiétude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026" y="1245701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agitation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832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tourment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026" y="2798866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alarme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832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préoccupation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026" y="4352030"/>
            <a:ext cx="1898469" cy="122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appréhension</a:t>
            </a:r>
          </a:p>
        </p:txBody>
      </p:sp>
      <p:pic>
        <p:nvPicPr>
          <p:cNvPr id="14338" name="Picture 2" descr="Avatar :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353" y="1249600"/>
            <a:ext cx="2067144" cy="2756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0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244</Words>
  <Application>Microsoft Office PowerPoint</Application>
  <PresentationFormat>Grand écran</PresentationFormat>
  <Paragraphs>228</Paragraphs>
  <Slides>50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5" baseType="lpstr">
      <vt:lpstr>Arial</vt:lpstr>
      <vt:lpstr>Berlin Sans FB Demi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</dc:creator>
  <cp:lastModifiedBy>Albane Plateau</cp:lastModifiedBy>
  <cp:revision>108</cp:revision>
  <dcterms:created xsi:type="dcterms:W3CDTF">2017-11-22T13:58:09Z</dcterms:created>
  <dcterms:modified xsi:type="dcterms:W3CDTF">2018-11-03T19:42:05Z</dcterms:modified>
</cp:coreProperties>
</file>