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0" r:id="rId9"/>
    <p:sldId id="264" r:id="rId10"/>
    <p:sldId id="269" r:id="rId11"/>
    <p:sldId id="270" r:id="rId12"/>
    <p:sldId id="268" r:id="rId13"/>
    <p:sldId id="267" r:id="rId14"/>
    <p:sldId id="265" r:id="rId15"/>
    <p:sldId id="275" r:id="rId16"/>
    <p:sldId id="274" r:id="rId17"/>
    <p:sldId id="273" r:id="rId18"/>
    <p:sldId id="272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96" autoAdjust="0"/>
    <p:restoredTop sz="94493" autoAdjust="0"/>
  </p:normalViewPr>
  <p:slideViewPr>
    <p:cSldViewPr>
      <p:cViewPr varScale="1">
        <p:scale>
          <a:sx n="70" d="100"/>
          <a:sy n="70" d="100"/>
        </p:scale>
        <p:origin x="184" y="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844A-7AE2-488B-90A2-B1D0B0B8CCAF}" type="datetimeFigureOut">
              <a:rPr lang="fr-FR" smtClean="0"/>
              <a:pPr/>
              <a:t>10/11/2018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C820-EAD3-4F54-8A98-0DE2A66C5FF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844A-7AE2-488B-90A2-B1D0B0B8CCAF}" type="datetimeFigureOut">
              <a:rPr lang="fr-FR" smtClean="0"/>
              <a:pPr/>
              <a:t>10/11/2018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C820-EAD3-4F54-8A98-0DE2A66C5FF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844A-7AE2-488B-90A2-B1D0B0B8CCAF}" type="datetimeFigureOut">
              <a:rPr lang="fr-FR" smtClean="0"/>
              <a:pPr/>
              <a:t>10/11/2018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C820-EAD3-4F54-8A98-0DE2A66C5FF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844A-7AE2-488B-90A2-B1D0B0B8CCAF}" type="datetimeFigureOut">
              <a:rPr lang="fr-FR" smtClean="0"/>
              <a:pPr/>
              <a:t>10/11/2018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C820-EAD3-4F54-8A98-0DE2A66C5FF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844A-7AE2-488B-90A2-B1D0B0B8CCAF}" type="datetimeFigureOut">
              <a:rPr lang="fr-FR" smtClean="0"/>
              <a:pPr/>
              <a:t>10/11/2018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C820-EAD3-4F54-8A98-0DE2A66C5FF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844A-7AE2-488B-90A2-B1D0B0B8CCAF}" type="datetimeFigureOut">
              <a:rPr lang="fr-FR" smtClean="0"/>
              <a:pPr/>
              <a:t>10/11/2018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C820-EAD3-4F54-8A98-0DE2A66C5FF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844A-7AE2-488B-90A2-B1D0B0B8CCAF}" type="datetimeFigureOut">
              <a:rPr lang="fr-FR" smtClean="0"/>
              <a:pPr/>
              <a:t>10/11/2018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C820-EAD3-4F54-8A98-0DE2A66C5FF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844A-7AE2-488B-90A2-B1D0B0B8CCAF}" type="datetimeFigureOut">
              <a:rPr lang="fr-FR" smtClean="0"/>
              <a:pPr/>
              <a:t>10/11/2018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C820-EAD3-4F54-8A98-0DE2A66C5FF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844A-7AE2-488B-90A2-B1D0B0B8CCAF}" type="datetimeFigureOut">
              <a:rPr lang="fr-FR" smtClean="0"/>
              <a:pPr/>
              <a:t>10/11/2018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C820-EAD3-4F54-8A98-0DE2A66C5FF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844A-7AE2-488B-90A2-B1D0B0B8CCAF}" type="datetimeFigureOut">
              <a:rPr lang="fr-FR" smtClean="0"/>
              <a:pPr/>
              <a:t>10/11/2018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C820-EAD3-4F54-8A98-0DE2A66C5FF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844A-7AE2-488B-90A2-B1D0B0B8CCAF}" type="datetimeFigureOut">
              <a:rPr lang="fr-FR" smtClean="0"/>
              <a:pPr/>
              <a:t>10/11/2018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C820-EAD3-4F54-8A98-0DE2A66C5FF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844A-7AE2-488B-90A2-B1D0B0B8CCAF}" type="datetimeFigureOut">
              <a:rPr lang="fr-FR" smtClean="0"/>
              <a:pPr/>
              <a:t>10/11/2018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3C820-EAD3-4F54-8A98-0DE2A66C5FF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ver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56000">
              <a:srgbClr val="FFF200"/>
            </a:gs>
            <a:gs pos="100000">
              <a:srgbClr val="FF7A00">
                <a:alpha val="52000"/>
                <a:lumMod val="70000"/>
              </a:srgbClr>
            </a:gs>
            <a:gs pos="10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5400" dirty="0">
                <a:solidFill>
                  <a:schemeClr val="bg1"/>
                </a:solidFill>
              </a:rPr>
              <a:t>Nathalie</a:t>
            </a:r>
            <a:r>
              <a:rPr lang="fr-FR" sz="3600" dirty="0">
                <a:solidFill>
                  <a:schemeClr val="bg1"/>
                </a:solidFill>
              </a:rPr>
              <a:t> </a:t>
            </a:r>
            <a:r>
              <a:rPr lang="fr-FR" sz="5400" dirty="0">
                <a:solidFill>
                  <a:schemeClr val="bg1"/>
                </a:solidFill>
              </a:rPr>
              <a:t>à Paris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34076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Elles dînent dans un bon</a:t>
            </a:r>
          </a:p>
          <a:p>
            <a:pPr>
              <a:buNone/>
            </a:pPr>
            <a:endParaRPr lang="fr-FR" sz="4400" dirty="0">
              <a:solidFill>
                <a:schemeClr val="bg1"/>
              </a:solidFill>
            </a:endParaRPr>
          </a:p>
          <a:p>
            <a:pPr>
              <a:buNone/>
            </a:pPr>
            <a:endParaRPr lang="fr-FR" sz="4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dans le quartier de  </a:t>
            </a:r>
            <a:r>
              <a:rPr lang="fr-FR" dirty="0"/>
              <a:t>                          </a:t>
            </a:r>
            <a:r>
              <a:rPr lang="fr-FR" sz="4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8" name="Picture 4" descr="C:\Users\Bernard\AppData\Local\Microsoft\Windows\INetCache\IE\MNPXIXPG\320079925_85f52d9495_z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515769"/>
            <a:ext cx="2592288" cy="2176959"/>
          </a:xfrm>
          <a:prstGeom prst="rect">
            <a:avLst/>
          </a:prstGeom>
          <a:noFill/>
        </p:spPr>
      </p:pic>
      <p:pic>
        <p:nvPicPr>
          <p:cNvPr id="10242" name="Picture 2" descr="La Fête de Montmartre dans les Jardins Reno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852936"/>
            <a:ext cx="3173557" cy="38874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Le lendemain, elles vont visiter le</a:t>
            </a:r>
          </a:p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Musée du Louvre et vont admirer la                  </a:t>
            </a: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et de nombreux</a:t>
            </a:r>
          </a:p>
          <a:p>
            <a:pPr>
              <a:buNone/>
            </a:pPr>
            <a:endParaRPr lang="fr-FR" sz="4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sz="4400" dirty="0">
                <a:solidFill>
                  <a:schemeClr val="bg1"/>
                </a:solidFill>
              </a:rPr>
              <a:t>                                                 .</a:t>
            </a:r>
          </a:p>
          <a:p>
            <a:pPr>
              <a:buNone/>
            </a:pPr>
            <a:endParaRPr lang="fr-FR" sz="4400" dirty="0"/>
          </a:p>
          <a:p>
            <a:pPr>
              <a:buNone/>
            </a:pPr>
            <a:endParaRPr lang="fr-FR" sz="4400" dirty="0"/>
          </a:p>
        </p:txBody>
      </p:sp>
      <p:pic>
        <p:nvPicPr>
          <p:cNvPr id="2052" name="Picture 4" descr="http://www.google.fr/url?source=imglanding&amp;ct=img&amp;q=http://www.monalisa-davinci.com/images/Mona_Lisa.jpg&amp;sa=X&amp;ei=GHx2Vd26I8zaU4bFgJAJ&amp;ved=0CAkQ8wc&amp;usg=AFQjCNEuAWF-sGFs4B_jk9qOnw2kVezgh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60648"/>
            <a:ext cx="2532820" cy="3833001"/>
          </a:xfrm>
          <a:prstGeom prst="rect">
            <a:avLst/>
          </a:prstGeom>
          <a:noFill/>
        </p:spPr>
      </p:pic>
      <p:pic>
        <p:nvPicPr>
          <p:cNvPr id="2054" name="Picture 6" descr="http://t0.gstatic.com/images?q=tbn:ANd9GcSUV6ppEJbeQirasntzYTadJ-SzxzqIHaTfL_hscyRl3a9prmkoOnk-sc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440" y="3774514"/>
            <a:ext cx="3783108" cy="2772354"/>
          </a:xfrm>
          <a:prstGeom prst="rect">
            <a:avLst/>
          </a:prstGeom>
          <a:noFill/>
        </p:spPr>
      </p:pic>
      <p:pic>
        <p:nvPicPr>
          <p:cNvPr id="2056" name="Picture 8" descr="http://www.google.fr/url?source=imglanding&amp;ct=img&amp;q=http://www.reproduction-tableau-rtm.com/images/tableaux/canaletto-reproduction-peinture-gf.jpg&amp;sa=X&amp;ei=Gn12Ve3eNcL9UICvgPgK&amp;ved=0CAkQ8wc&amp;usg=AFQjCNHLDWOF7C9j2oo6ywmnJ2L8lJsVF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5505" y="4597705"/>
            <a:ext cx="2710226" cy="1929383"/>
          </a:xfrm>
          <a:prstGeom prst="rect">
            <a:avLst/>
          </a:prstGeom>
          <a:noFill/>
        </p:spPr>
      </p:pic>
      <p:pic>
        <p:nvPicPr>
          <p:cNvPr id="2058" name="Picture 10" descr="http://www.google.fr/url?source=imglanding&amp;ct=img&amp;q=http://www.creamint-decoration.com/images_user/produits/petit-tableau-fleur-pavot-r.jpg&amp;sa=X&amp;ei=6H12VbyUBIXZU_vxgYAD&amp;ved=0CAkQ8wc41gE&amp;usg=AFQjCNFkiiHC7kpATgSuTWvi_xL5X2BAS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774513"/>
            <a:ext cx="1984482" cy="27641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4400" dirty="0"/>
              <a:t>  </a:t>
            </a:r>
            <a:r>
              <a:rPr lang="fr-FR" dirty="0">
                <a:solidFill>
                  <a:schemeClr val="bg1"/>
                </a:solidFill>
              </a:rPr>
              <a:t>En sortant du musée, elles sont</a:t>
            </a:r>
            <a:endParaRPr lang="fr-FR" sz="4400" dirty="0">
              <a:solidFill>
                <a:schemeClr val="bg1"/>
              </a:solidFill>
            </a:endParaRPr>
          </a:p>
          <a:p>
            <a:pPr>
              <a:buNone/>
            </a:pPr>
            <a:endParaRPr lang="fr-FR" sz="4400" dirty="0"/>
          </a:p>
          <a:p>
            <a:pPr>
              <a:buNone/>
            </a:pPr>
            <a:endParaRPr lang="fr-FR" sz="4400" dirty="0"/>
          </a:p>
        </p:txBody>
      </p:sp>
      <p:pic>
        <p:nvPicPr>
          <p:cNvPr id="13313" name="Picture 1" descr="C:\Users\Bernard\AppData\Local\Microsoft\Windows\INetCache\IE\LDJRCDNI\OW7EipMEiATKZd97JxRYB2dQSB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786058"/>
            <a:ext cx="3214710" cy="23681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989" y="908720"/>
            <a:ext cx="8229600" cy="52460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Elles vont manger une  …</a:t>
            </a:r>
          </a:p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          </a:t>
            </a:r>
            <a:endParaRPr lang="fr-FR" sz="4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                   </a:t>
            </a: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                     au</a:t>
            </a:r>
          </a:p>
          <a:p>
            <a:pPr>
              <a:buNone/>
            </a:pPr>
            <a:r>
              <a:rPr lang="fr-FR" sz="440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12289" name="Picture 1" descr="C:\Users\Bernard\AppData\Local\Microsoft\Windows\INetCache\IE\5MDILA9J\_vector-ice-cream-cones-preview-by-dragonart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1897" y="260648"/>
            <a:ext cx="2140273" cy="2140273"/>
          </a:xfrm>
          <a:prstGeom prst="rect">
            <a:avLst/>
          </a:prstGeom>
          <a:noFill/>
        </p:spPr>
      </p:pic>
      <p:pic>
        <p:nvPicPr>
          <p:cNvPr id="7171" name="Picture 3" descr="C:\Users\Bernard\Gifs\Cafe_de_Paris_Geneve.jpg"/>
          <p:cNvPicPr>
            <a:picLocks noChangeAspect="1" noChangeArrowheads="1"/>
          </p:cNvPicPr>
          <p:nvPr/>
        </p:nvPicPr>
        <p:blipFill rotWithShape="1">
          <a:blip r:embed="rId3" cstate="print"/>
          <a:srcRect r="11575" b="7681"/>
          <a:stretch/>
        </p:blipFill>
        <p:spPr bwMode="auto">
          <a:xfrm>
            <a:off x="3991954" y="2852936"/>
            <a:ext cx="5030216" cy="3600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32657"/>
            <a:ext cx="8229600" cy="633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Vers                  elles montent </a:t>
            </a:r>
          </a:p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                                   dans un                          . </a:t>
            </a: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Elles passent devant           </a:t>
            </a:r>
          </a:p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...                                                et la </a:t>
            </a:r>
          </a:p>
        </p:txBody>
      </p:sp>
      <p:pic>
        <p:nvPicPr>
          <p:cNvPr id="11268" name="Picture 4" descr="http://www.google.fr/url?source=imglanding&amp;ct=img&amp;q=http://vdc-img-0.ig1-cdn.com/img/produit/bigbig_HD/601211-1.jpg?1&amp;sa=X&amp;ei=c4x2VY2mKMH9UritgLAK&amp;ved=0CAkQ8wc45AE&amp;usg=AFQjCNHs1g1OWulYCP5VBDDUNh0qvKZqKg"/>
          <p:cNvPicPr>
            <a:picLocks noChangeAspect="1" noChangeArrowheads="1"/>
          </p:cNvPicPr>
          <p:nvPr/>
        </p:nvPicPr>
        <p:blipFill rotWithShape="1">
          <a:blip r:embed="rId2" cstate="print"/>
          <a:srcRect l="14140" r="18398"/>
          <a:stretch/>
        </p:blipFill>
        <p:spPr bwMode="auto">
          <a:xfrm>
            <a:off x="1403648" y="266430"/>
            <a:ext cx="864097" cy="1256866"/>
          </a:xfrm>
          <a:prstGeom prst="rect">
            <a:avLst/>
          </a:prstGeom>
          <a:noFill/>
        </p:spPr>
      </p:pic>
      <p:pic>
        <p:nvPicPr>
          <p:cNvPr id="11270" name="Picture 6" descr="http://www.google.fr/url?source=imglanding&amp;ct=img&amp;q=http://www.justacote.com/photos_entreprises/bateaux-mouches-paris-1311618869.jpg&amp;sa=X&amp;ei=co12VZH6IcO6UYKFgagB&amp;ved=0CAkQ8wc&amp;usg=AFQjCNEwtg2UKfghz99aw9ZlYnjoK_yJ0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76672"/>
            <a:ext cx="3405064" cy="2448271"/>
          </a:xfrm>
          <a:prstGeom prst="rect">
            <a:avLst/>
          </a:prstGeom>
          <a:noFill/>
        </p:spPr>
      </p:pic>
      <p:pic>
        <p:nvPicPr>
          <p:cNvPr id="11272" name="Picture 8" descr="http://www.google.fr/url?source=imglanding&amp;ct=img&amp;q=http://upload.wikimedia.org/wikipedia/commons/c/c0/Notre_Dame_de_Paris_DSC_0846w.jpg&amp;sa=X&amp;ei=Ao52VfysPMj3Uqz8gJAF&amp;ved=0CAkQ8wc&amp;usg=AFQjCNELZJHQ4aIUqzBFxIVA1dzL46ysj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417" y="3778760"/>
            <a:ext cx="2147359" cy="2894657"/>
          </a:xfrm>
          <a:prstGeom prst="rect">
            <a:avLst/>
          </a:prstGeom>
          <a:noFill/>
        </p:spPr>
      </p:pic>
      <p:pic>
        <p:nvPicPr>
          <p:cNvPr id="11273" name="Picture 9" descr="C:\Users\Bernard\AppData\Local\Microsoft\Windows\INetCache\IE\LTYHV8BZ\2684158084_983987a85f_z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862875"/>
            <a:ext cx="1584176" cy="28085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59786"/>
            <a:ext cx="8435280" cy="59655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Après une bonne                              </a:t>
            </a:r>
          </a:p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…</a:t>
            </a:r>
          </a:p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de sommeil, </a:t>
            </a: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Nathalie et  son amie </a:t>
            </a:r>
          </a:p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prennent un copieux               </a:t>
            </a:r>
            <a:r>
              <a:rPr lang="fr-FR" sz="4400" dirty="0">
                <a:solidFill>
                  <a:schemeClr val="bg1"/>
                </a:solidFill>
              </a:rPr>
              <a:t>       .                                                             </a:t>
            </a:r>
          </a:p>
          <a:p>
            <a:pPr>
              <a:buNone/>
            </a:pPr>
            <a:r>
              <a:rPr lang="fr-FR" sz="4400" dirty="0">
                <a:solidFill>
                  <a:schemeClr val="bg1"/>
                </a:solidFill>
              </a:rPr>
              <a:t>…</a:t>
            </a:r>
          </a:p>
          <a:p>
            <a:pPr>
              <a:buNone/>
            </a:pPr>
            <a:endParaRPr lang="fr-FR" sz="4400" dirty="0"/>
          </a:p>
          <a:p>
            <a:pPr>
              <a:buNone/>
            </a:pPr>
            <a:endParaRPr lang="fr-FR" sz="4400" dirty="0"/>
          </a:p>
          <a:p>
            <a:pPr>
              <a:buNone/>
            </a:pPr>
            <a:endParaRPr lang="fr-FR" sz="4400" dirty="0"/>
          </a:p>
        </p:txBody>
      </p:sp>
      <p:pic>
        <p:nvPicPr>
          <p:cNvPr id="10242" name="Picture 2" descr="http://www.google.fr/url?source=imglanding&amp;ct=img&amp;q=http://cdt22.media.tourinsoft.eu/Upload/D71719E0-C7C8-46D5-AA6C-8EDE183B3300/ciel.jpg&amp;sa=X&amp;ei=xJF2VezSGcy9Uez_g7AC&amp;ved=0CAkQ8wc&amp;usg=AFQjCNEpzR2m2YgIhSNw8RYZgSTzkkx56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59786"/>
            <a:ext cx="3701191" cy="2080828"/>
          </a:xfrm>
          <a:prstGeom prst="rect">
            <a:avLst/>
          </a:prstGeom>
          <a:noFill/>
        </p:spPr>
      </p:pic>
      <p:pic>
        <p:nvPicPr>
          <p:cNvPr id="10245" name="Picture 5" descr="http://www.google.fr/url?source=imglanding&amp;ct=img&amp;q=http://www.ellington-nice.com/wp-content/uploads/2012/03/SALLE-PETIT-DEJEUNER-RESERVER-CHAMBRE-HOTEL-NICE-ELLINGTON-%C2%A9-HOTEL-ELLINGTON.jpg&amp;sa=X&amp;ei=5JR2VbDbJMXaU6HxgpgM&amp;ved=0CAkQ8wc4Eg&amp;usg=AFQjCNETm8vPSHxU-GHr1m5gKmYNIO9sr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3603" y="4221088"/>
            <a:ext cx="3960440" cy="20362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Elles ont choisi d’aller se promener</a:t>
            </a: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         sur les                    </a:t>
            </a: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et de monter en haut </a:t>
            </a: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             de l’                        .                              </a:t>
            </a:r>
          </a:p>
        </p:txBody>
      </p:sp>
      <p:pic>
        <p:nvPicPr>
          <p:cNvPr id="9218" name="Picture 2" descr="http://www.google.fr/url?source=imglanding&amp;ct=img&amp;q=http://anidom.blog.lemonde.fr/files/2009/09/arc-de-triomphe.1252784952.jpg&amp;sa=X&amp;ei=hLF2VcrJMMbWU5iFgqAF&amp;ved=0CAkQ8wc&amp;usg=AFQjCNGFCNd6YeY2k9rWSbxJUoMHwQZw9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81024"/>
            <a:ext cx="3238152" cy="2516271"/>
          </a:xfrm>
          <a:prstGeom prst="rect">
            <a:avLst/>
          </a:prstGeom>
          <a:noFill/>
        </p:spPr>
      </p:pic>
      <p:pic>
        <p:nvPicPr>
          <p:cNvPr id="9220" name="Picture 4" descr="http://www.google.fr/url?source=imglanding&amp;ct=img&amp;q=http://i.huffpost.com/gen/1459388/images/o-CHAMPS-ELYSEES-facebook.jpg&amp;sa=X&amp;ei=d7J2VcL9EsjsUs3wgsgC&amp;ved=0CAkQ8wc&amp;usg=AFQjCNF6Rq-_V69Adw8r-4KjKvAJmI5l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00773"/>
            <a:ext cx="3888432" cy="25105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dirty="0">
                <a:solidFill>
                  <a:schemeClr val="bg1"/>
                </a:solidFill>
              </a:rPr>
              <a:t>Elles déjeunent dans le quartier de</a:t>
            </a: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      St Germain des                </a:t>
            </a:r>
            <a:r>
              <a:rPr lang="fr-FR" dirty="0"/>
              <a:t>                   </a:t>
            </a:r>
            <a:r>
              <a:rPr lang="fr-FR" sz="4400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fr-FR" sz="4400" dirty="0"/>
          </a:p>
          <a:p>
            <a:pPr>
              <a:buNone/>
            </a:pPr>
            <a:endParaRPr lang="fr-FR" sz="4400" dirty="0"/>
          </a:p>
        </p:txBody>
      </p:sp>
      <p:pic>
        <p:nvPicPr>
          <p:cNvPr id="8195" name="Picture 3" descr="http://t0.gstatic.com/images?q=tbn:ANd9GcRUE0pQoe6FjQIMh4s-eilegbLNsHfCaV6BTXiw3CuT3_pVzpt46q4zB3Q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1060" y="2780928"/>
            <a:ext cx="4737066" cy="29523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9382" y="375716"/>
            <a:ext cx="8229600" cy="6149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          Mais il faut penser au</a:t>
            </a: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    </a:t>
            </a:r>
          </a:p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   leur </a:t>
            </a: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les attend à la</a:t>
            </a:r>
          </a:p>
        </p:txBody>
      </p:sp>
      <p:pic>
        <p:nvPicPr>
          <p:cNvPr id="7170" name="Picture 2" descr="http://www.google.fr/url?source=imglanding&amp;ct=img&amp;q=http://www.editionsatlas.fr/uploads/fr/region/thematique/miniature/articles/vacancesTrain/vacancestrain1.jpg&amp;sa=X&amp;ei=VgZ3VdDYGsOrU7zqgdAJ&amp;ved=0CAkQ8wc&amp;usg=AFQjCNFaI8rI9Kzlecd2H0RZTu-xcLUM9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45509"/>
            <a:ext cx="2592288" cy="2132158"/>
          </a:xfrm>
          <a:prstGeom prst="rect">
            <a:avLst/>
          </a:prstGeom>
          <a:noFill/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3BF3769-F491-EE4F-A603-1DD4BC518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3450530"/>
            <a:ext cx="3950301" cy="296272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23620BB-26D7-E34F-98DB-1B9A42946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1511588"/>
            <a:ext cx="2736304" cy="1817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5" y="476672"/>
            <a:ext cx="8856984" cy="612068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fr-FR" sz="12800" dirty="0">
                <a:solidFill>
                  <a:schemeClr val="bg1"/>
                </a:solidFill>
              </a:rPr>
              <a:t>          Pour</a:t>
            </a:r>
            <a:r>
              <a:rPr lang="fr-FR" sz="12800" dirty="0"/>
              <a:t> </a:t>
            </a:r>
            <a:r>
              <a:rPr lang="fr-FR" sz="12800" dirty="0">
                <a:solidFill>
                  <a:schemeClr val="bg1"/>
                </a:solidFill>
              </a:rPr>
              <a:t>le week-end de</a:t>
            </a:r>
          </a:p>
          <a:p>
            <a:pPr>
              <a:buNone/>
            </a:pPr>
            <a:r>
              <a:rPr lang="fr-FR" sz="12800" dirty="0">
                <a:solidFill>
                  <a:schemeClr val="bg1"/>
                </a:solidFill>
              </a:rPr>
              <a:t>          Nathalie et son amie</a:t>
            </a:r>
          </a:p>
          <a:p>
            <a:pPr>
              <a:buNone/>
            </a:pPr>
            <a:endParaRPr lang="fr-FR" sz="12800" dirty="0">
              <a:solidFill>
                <a:schemeClr val="bg1"/>
              </a:solidFill>
            </a:endParaRPr>
          </a:p>
          <a:p>
            <a:pPr>
              <a:buNone/>
            </a:pPr>
            <a:endParaRPr lang="fr-FR" sz="12800" dirty="0">
              <a:solidFill>
                <a:schemeClr val="bg1"/>
              </a:solidFill>
            </a:endParaRPr>
          </a:p>
          <a:p>
            <a:pPr>
              <a:buNone/>
            </a:pPr>
            <a:endParaRPr lang="fr-FR" sz="128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sz="12800" dirty="0">
                <a:solidFill>
                  <a:schemeClr val="bg1"/>
                </a:solidFill>
              </a:rPr>
              <a:t>vont visiter </a:t>
            </a:r>
          </a:p>
          <a:p>
            <a:pPr>
              <a:buNone/>
            </a:pPr>
            <a:endParaRPr lang="fr-FR" sz="12800" dirty="0">
              <a:solidFill>
                <a:schemeClr val="bg1"/>
              </a:solidFill>
            </a:endParaRPr>
          </a:p>
          <a:p>
            <a:pPr>
              <a:buNone/>
            </a:pPr>
            <a:endParaRPr lang="fr-FR" sz="12800" dirty="0">
              <a:solidFill>
                <a:schemeClr val="bg1"/>
              </a:solidFill>
            </a:endParaRPr>
          </a:p>
          <a:p>
            <a:pPr>
              <a:buNone/>
            </a:pPr>
            <a:endParaRPr lang="fr-FR" sz="9800" dirty="0">
              <a:solidFill>
                <a:schemeClr val="bg1"/>
              </a:solidFill>
            </a:endParaRPr>
          </a:p>
          <a:p>
            <a:pPr>
              <a:buNone/>
            </a:pPr>
            <a:endParaRPr lang="fr-FR" sz="9800" dirty="0">
              <a:solidFill>
                <a:schemeClr val="bg1"/>
              </a:solidFill>
            </a:endParaRPr>
          </a:p>
          <a:p>
            <a:pPr>
              <a:buNone/>
            </a:pPr>
            <a:endParaRPr lang="fr-FR" sz="98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sz="9800" dirty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endParaRPr lang="fr-FR" sz="9800" dirty="0">
              <a:solidFill>
                <a:schemeClr val="bg1"/>
              </a:solidFill>
            </a:endParaRPr>
          </a:p>
          <a:p>
            <a:pPr>
              <a:buNone/>
            </a:pPr>
            <a:endParaRPr lang="fr-FR" sz="12800" dirty="0"/>
          </a:p>
          <a:p>
            <a:pPr>
              <a:buNone/>
            </a:pPr>
            <a:r>
              <a:rPr lang="fr-FR" sz="9800" dirty="0"/>
              <a:t>     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964837D-072E-5A4C-8E28-144D30C0B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9" y="1776333"/>
            <a:ext cx="7020272" cy="503704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1CC30BA-9702-774E-8EB4-5146A4B8C8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750" b="16064"/>
          <a:stretch/>
        </p:blipFill>
        <p:spPr>
          <a:xfrm>
            <a:off x="4788024" y="260648"/>
            <a:ext cx="1245924" cy="1202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41362"/>
            <a:ext cx="8229600" cy="5384801"/>
          </a:xfrm>
        </p:spPr>
        <p:txBody>
          <a:bodyPr/>
          <a:lstStyle/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Elles prennent le                                  </a:t>
            </a: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en gare de  Toulouse à                      .</a:t>
            </a:r>
          </a:p>
        </p:txBody>
      </p:sp>
      <p:pic>
        <p:nvPicPr>
          <p:cNvPr id="1028" name="Picture 4" descr="C:\Users\Bernard\AppData\Local\Microsoft\Windows\INetCache\IE\LTYHV8BZ\sgi01a2015012002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620688"/>
            <a:ext cx="3240360" cy="2802454"/>
          </a:xfrm>
          <a:prstGeom prst="rect">
            <a:avLst/>
          </a:prstGeom>
          <a:noFill/>
        </p:spPr>
      </p:pic>
      <p:sp>
        <p:nvSpPr>
          <p:cNvPr id="1032" name="AutoShape 8" descr="Résultat de recherche d'images pour &quot;montre à 7 h 35&quot;"/>
          <p:cNvSpPr>
            <a:spLocks noChangeAspect="1" noChangeArrowheads="1"/>
          </p:cNvSpPr>
          <p:nvPr/>
        </p:nvSpPr>
        <p:spPr bwMode="auto">
          <a:xfrm>
            <a:off x="155575" y="-419100"/>
            <a:ext cx="914400" cy="885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034" name="AutoShape 10" descr="data:image/jpeg;base64,/9j/4AAQSkZJRgABAQAAAQABAAD/2wCEAAkGBwgHBgkIBwgKCgkLDRYPDQwMDRsUFRAWIB0iIiAdHx8kKDQsJCYxJx8fLT0tMTU3Ojo6Iys/RD84QzQ5OjcBCgoKDQwNGg8PGjclHyU3Nzc3Nzc3Nzc3Nzc3Nzc3Nzc3Nzc3Nzc3Nzc3Nzc3Nzc3Nzc3Nzc3Nzc3Nzc3Nzc3N//AABEIAF0AYAMBEQACEQEDEQH/xAAbAAACAgMBAAAAAAAAAAAAAAAEBQADAQIGB//EAD4QAAEDAgMEBwYDBQkAAAAAAAECAwQAEQUSIRMxQWEGIlFxgZGhFCMyQlKxFWLwgpKywdEzNDVDRHLC0uH/xAAbAQABBQEBAAAAAAAAAAAAAAAAAQIDBAYFB//EADURAAECAwQHCAIBBQEAAAAAAAEAAgMEEQUSITEGEyJBUWFxMoGRocHR4fCx8UIUM2Ki0iP/2gAMAwEAAhEDEQA/APcaEKUIUNCEPKmR4qQX3MpVolNrqV3AamoosaHBZfiGgTmtLskvViEp0n2eMlpP1Pquf3R/Ws7M6TQGEiC0u55D3U4gDeVWXcRJ/vbQ5JY09TXOdpPMk7LB5/CfqofBZDuI7/bGz3sC33pG6UTNcWN80aqHwW6J8to++ZaeT9TRyq8jf710JfSeE40jMLeYx9imGANxR0WfHlXS0s5xvbUMqh4H71ooEzBmGX4TgQoXw3MzCKFTpilCFKEKUIUoQlcuetaixDIzA2W9vSjkO0/b0riWpbMOSGrZi/hw6+ynhwq4uQJ2MU53FFbrmmZXWW5y7T3CsW503aEXGrz98FY3K9pibI+BCYyO10ZlH9kH7nwrtymjMRwvTDqchn4/tRmK1uWKA6QLXhEeO64/LeL0htj3KW0pRmNrm4Jt56+ddQaPyEMbQLu/2okbFc40ACqweQ5PxGVAWqdFkR0JWQ6WnBYnS+UaHjbsNK7R+QcS0AgjmfWqTWuDQ4gYpo7GnMAqs3JRxyDIodwJIPmK501owQKy76ngfceyVsZpzwVPuZKilQUl1s7jdK2z29o7+NZ9zZuz4uNWO++I8lKMuSLjTnI6g1MVmbOiXrbuSv61rbKtxsxSFHwfx3H2PJQPhb2pqK0arrNCFKEJZiklWYRGDlcWm61/QnlzPDxPDXj2zaQkoOz2zl7qaEyuJyQf9ns48ZALitEIJ0A4k8h+t9YmSkos/HutPMngrDiAKlA9JYi4kfDnG3ndorEGdutGgWm/wniEDTS/DW9egS0nDk4YZBHU7z1Ve/fJvcEb0OLphzfaHXnXBNcBW8bqIFgL+VWoVaY8T+TTyTH0rhwH4x80ZjuDjGGWGVyFspaktv8AVAObIbhOvC9Oc28ka4tqhcD6PvYVOkSVYo9IS+VLcbW2gBSyRqSBfSxsL21NIxgZWm/FK95dSu5PFC6CL2Nt4p6YuY6MNnFcKfckyHHn0THkokFQziyuWluVrcqqRpaHNwiyMKip/JAUxdqn7PAfgIs50OKjSQnPbQgdVae3+o4eVYG07MfIRRXFpyPoeasNcHCoRGHSFMOpiOklKgdis8vlPhu5DlWpsO1f6pmpidtvmOPXj4qCMym0E2rQKBVyHEMsrdcNkISVKPYBqaQmiAKmiRNLKWXJUnqrXd1y/wAotu8Bp4V5nPzTp6aLxvwA5bvvNXw2goEpj9JkxZLsVnDJMjElLIU2SlHVCcxAvwSNB2nvvW6kJZknBEJoq7fzNBX4UL23zUmg/Y9F1eEz2cVw2PPjE7J9AWm+8cjzrpA1FQq5BBoUXalSLNCFKEKUIWqEJQLJAHdQhIsVxSGrEkYU6h9qS6SI0hTRDZdCb2CuOh14bxVaagQpiGYUQZ/ap8MkGoVYKpUVKk+7eGqb/wCW4DuPcbivOGOiyE1Udph++Ku4J3Cke1Rm3suUqHWT9J4jzvXpsKI2KwPbkRVUXC66iFxty8dEYC5kLCSPyjVXoLeNc+2Jky0m9wzOA71JAFXV4IJ1G2fjxt+0cClj8idTfluHjWOsGV1860nJuPoFO83WkoWd0P8AaZ789jFJMSW64VJdaQglCSMpSAoEbuNq3+qF69zr5U9FX1pu3fudU/wqC1hmHR4Me+zYQEJJ3nmedSNAaKBRkkmpRVKkUoQpQhShClCFzcjBcXd6TpxQTYXsyAENtLjqUttF7rynMAFK3XtpTLm1eKff2LqIWksYjIaI6rlnkeOih5i/7VYjSWWuTIigdoeY+KKzCdViIwVRSqUwfkdzp/2qF/4s1d/R+NrJFoP8SR97ioo42qrTFf8AEYY4bN0/wVU0oJ/pWD/L0KdL5O7kvnz04UJWIllTxiw1rS2nerVOl+A0GtU9F6DWuO6nqnRakAc1v0R6RuY4uW077IpUfIdpDdK21Zhe2oBuNx/lWva+8SFXcygBXSU9MUoQkvSrpBH6N4WZ8q2XaJbTmVlTmVuueA51HFeWMLgK8gnw2B7g0mir6IdJo3SeC9JjbO7LuyXsnM6b2B0VYcCKbBiOiMvOaW8inRmCG+6HA9E+qZRKUISzH50jD8MdkxUNrcSQPe5sqQeJCQVHuA8qEYb0nw3FfxuJheJbNLZkMOkoSvMBZSONgfMVl9JqOlWO/wAvQq1CF28E0w3q4o8PrZSfIn/tTNFnkw4jOBB8R8JI/ZCmLaT4SzuyuJHMnKf+JqfSdhMo0jc70KJc4EKpnrYkGiSkPRlpChoQQU7udiT4VQ0WeBEiM3kDy/adGGxXmicCwOBgUdxnD2ynarLjri1FS3Vn5lKOpNbNVEzoQsKNqELmJ0NjpgtceU0HMDaUQQf9U5uuD9Ce0bz3awgl7qjIeavvhsloN1wrEd/qP+j5Drhrh2Fw+hspiPhrAj4RLUltSQbhp/clRJ+rQG/HL20pNx1TkUkNjZiXLWjbZU9Rv8M+leC6kbqlVFZoQgcUw/8AEGUIEyXFKF5w5FdyK3EWPAjXcR2UhCUGiVNYdHwpUGBDzlthhzVasyjdSdSeZBrL6TkNl4cMZ3q+XyrMEk1JRmFjNiclXBDSE+ZUT/Kl0Xh0gRH8TTwHykj5AInGWs8Fa0Ju4ydqgDfcbwO8XHjXdn5YTMs+Ed4w67lFCddclchwBtmU31gytLoI4p42/ZJrz+ypky04xxyOB6H5/CtltQWpF0t6VYvh+PLj4ZlVEYjsOLWmPtEhS3CCHFX6qcoBFtdeYr0Z7y0qqyHVd6g5kA3vcVKokj6Sw8TxL2aFAeVHYUvNKf1vkGmQW4m/pUMVrn0a3vXQkI0CXvRYovH+I58e5OY7DbDDbLLaW220hKEJFgkDcAKmAoKBUXuc9xc41J3qufEanQ3Yr6Spp1JSoA2PeDwNI5ocCCnQYroUQRGZhAYJOX18PnuJ9uiqCFXNtqnXKsd4BvzB7KjhuPZdmFZm4IFI0IbDseh3juPlROKlVJcdiHSwo6aRMHjPNezIVs5ZIJVtFDqJFt3DxNROigRAyualbCJhl9MkzQoPy5Mm9wpezQfyp0++Y+NYPSCZ104WjJuHfv8AvJWGC60BF4Ij3Lj/ABfdUrwHVT6D1rW2NL6iSY05nHxxUEc1dTgmSt1dRQpChr2VxcNQ6qblq+4oO4eG7y7a89t2QMrMl47LsR13hXWvvCqFbwXCZcxCMSgsuvJADTpFtohOoQr6svAG+gHZWksO0RNwtW/ttHiOPuoorSNoJ/OnRcNhuSpz7ceO2BndcVlSm5tXdrQKvRa4bicLFGS9h8huQ0FZSts3F+ygEHJKQRmjKVIpQhIOkOEw1So+OuL2EjDjnLoSTmbHxJIGp0JtaookNpIfwV+VnokKE+XOLX7ufEJjhGKxMXjmRAcU40FZcym1I137lAHjT2uDhUKi5paaFB4w1GcktWZQZqblt3iyDoVd/Af+GuZatoNkoN7+Ry9+5SwW1xOSoW2QhuHG6i3BkRb5EjerwHrasVZso+emg12Wbjy9zkrDjQVKesNIZZbbbAShCQlIHACvSRkqRNTVWUqRB4jEMlsFs5XmzmbVz7DyNU56TZOQDCfvy5Hinw33ClQKJCChYKHEEZk3spCh+t/GvPIjJiQmMcHD74fpXMwt5GJSmIbqVsoeeCTsXDohSuGe3w9+7urXWfb0GYbdi7L/ACPt3qAwanDJEdGIP4dgsZguB10pLjzoUFbRxRzLVcdqia77RQKFx2ircdxVvBsLkT3ULcS0nRCN6idAPOh7gxtShjbxoEL0Vxd3FojypY2ctlwIfY2C29iSkKCet8Wh+Lj2CnJqOxdhUrDJUdDbbhdbKcjiyhKrjcVDUd4pCARQpRgahct0TZl4XGlssJbDTroW0hL63mo4ygEJUoAruddNOdcKdtqBJgsabzuG4dT6K05l83negr7JspSY6StxaluOK1JF1LVyA+wrGvfMWjMVO04/hSYUoEyw2IpoLefA27lrj6BwT+uPhW+suz2yUC5m45n7uHyqkR940GSOrpKNShClCEHNgokWWCUPJ+FwDdyPaOVU5ySgzcO5FHfvCex5aljrjkXqzm9l2Op1bPj8vj61h56w5mWN5ovN4j1CtNcH9laoYQCVxXVslWuZpWhPbbcfKq8tak3K7MN+A3HEfeicQDg4LWezInwnYUtUZ+O6nKtLjKgSO9KhrzFq67dKYlKPhg95+UzVMrUVVOEwX8KadbiOtJ2q87jiw46tRsB8S1ngAKc7SmJTZhjxSapnNEOMbVJMt5yQOxw2T+6LCuTM21OzGDn0HAYfPmnhob2QsoeLxKITZfO7MDZCe9X8hc0SVjzM2agUbxP3FDnBuaZwoIYO1cIXIULFYHwjsHYK3UhZ8KSh3GYneeKqviF3RGAWq+o1mhClCFKEKUIWCBY3AoQgHsKhquUNbFR+Zkls+m/xqpMSMtMf3WA92PiniM9u9U/hKwbtYhJH5VhCh/Df1rmxNHpF+QI6H3qpBMHIgLP4Usn3k+QeSEoSPsT60kPRyRbmCep9qJdedwVjeFREm7rZfN976iv0OnpXRl7OlZc/+cMA8d/icVGYzzvR6UJQkJSkBI3ADQVdUea2oQpQhSh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036" name="AutoShape 12" descr="data:image/jpeg;base64,/9j/4AAQSkZJRgABAQAAAQABAAD/2wCEAAkGBwgHBgkIBwgKCgkLDRYPDQwMDRsUFRAWIB0iIiAdHx8kKDQsJCYxJx8fLT0tMTU3Ojo6Iys/RD84QzQ5OjcBCgoKDQwNGg8PGjclHyU3Nzc3Nzc3Nzc3Nzc3Nzc3Nzc3Nzc3Nzc3Nzc3Nzc3Nzc3Nzc3Nzc3Nzc3Nzc3Nzc3N//AABEIAF0AYAMBEQACEQEDEQH/xAAbAAACAgMBAAAAAAAAAAAAAAAEBQADAQIGB//EAD4QAAEDAgMEBwYDBQkAAAAAAAECAwQAEQUSIRMxQWEGIlFxgZGhFCMyQlKxFWLwgpKywdEzNDVDRHLC0uH/xAAbAQABBQEBAAAAAAAAAAAAAAAAAQIDBAYFB//EADURAAECAwQHCAIBBQEAAAAAAAEAAgMEEQUSITEGEyJBUWFxMoGRocHR4fCx8UIUM2Ki0iP/2gAMAwEAAhEDEQA/APcaEKUIUNCEPKmR4qQX3MpVolNrqV3AamoosaHBZfiGgTmtLskvViEp0n2eMlpP1Pquf3R/Ws7M6TQGEiC0u55D3U4gDeVWXcRJ/vbQ5JY09TXOdpPMk7LB5/CfqofBZDuI7/bGz3sC33pG6UTNcWN80aqHwW6J8to++ZaeT9TRyq8jf710JfSeE40jMLeYx9imGANxR0WfHlXS0s5xvbUMqh4H71ooEzBmGX4TgQoXw3MzCKFTpilCFKEKUIUoQlcuetaixDIzA2W9vSjkO0/b0riWpbMOSGrZi/hw6+ynhwq4uQJ2MU53FFbrmmZXWW5y7T3CsW503aEXGrz98FY3K9pibI+BCYyO10ZlH9kH7nwrtymjMRwvTDqchn4/tRmK1uWKA6QLXhEeO64/LeL0htj3KW0pRmNrm4Jt56+ddQaPyEMbQLu/2okbFc40ACqweQ5PxGVAWqdFkR0JWQ6WnBYnS+UaHjbsNK7R+QcS0AgjmfWqTWuDQ4gYpo7GnMAqs3JRxyDIodwJIPmK501owQKy76ngfceyVsZpzwVPuZKilQUl1s7jdK2z29o7+NZ9zZuz4uNWO++I8lKMuSLjTnI6g1MVmbOiXrbuSv61rbKtxsxSFHwfx3H2PJQPhb2pqK0arrNCFKEJZiklWYRGDlcWm61/QnlzPDxPDXj2zaQkoOz2zl7qaEyuJyQf9ns48ZALitEIJ0A4k8h+t9YmSkos/HutPMngrDiAKlA9JYi4kfDnG3ndorEGdutGgWm/wniEDTS/DW9egS0nDk4YZBHU7z1Ve/fJvcEb0OLphzfaHXnXBNcBW8bqIFgL+VWoVaY8T+TTyTH0rhwH4x80ZjuDjGGWGVyFspaktv8AVAObIbhOvC9Oc28ka4tqhcD6PvYVOkSVYo9IS+VLcbW2gBSyRqSBfSxsL21NIxgZWm/FK95dSu5PFC6CL2Nt4p6YuY6MNnFcKfckyHHn0THkokFQziyuWluVrcqqRpaHNwiyMKip/JAUxdqn7PAfgIs50OKjSQnPbQgdVae3+o4eVYG07MfIRRXFpyPoeasNcHCoRGHSFMOpiOklKgdis8vlPhu5DlWpsO1f6pmpidtvmOPXj4qCMym0E2rQKBVyHEMsrdcNkISVKPYBqaQmiAKmiRNLKWXJUnqrXd1y/wAotu8Bp4V5nPzTp6aLxvwA5bvvNXw2goEpj9JkxZLsVnDJMjElLIU2SlHVCcxAvwSNB2nvvW6kJZknBEJoq7fzNBX4UL23zUmg/Y9F1eEz2cVw2PPjE7J9AWm+8cjzrpA1FQq5BBoUXalSLNCFKEKUIWqEJQLJAHdQhIsVxSGrEkYU6h9qS6SI0hTRDZdCb2CuOh14bxVaagQpiGYUQZ/ap8MkGoVYKpUVKk+7eGqb/wCW4DuPcbivOGOiyE1Udph++Ku4J3Cke1Rm3suUqHWT9J4jzvXpsKI2KwPbkRVUXC66iFxty8dEYC5kLCSPyjVXoLeNc+2Jky0m9wzOA71JAFXV4IJ1G2fjxt+0cClj8idTfluHjWOsGV1860nJuPoFO83WkoWd0P8AaZ789jFJMSW64VJdaQglCSMpSAoEbuNq3+qF69zr5U9FX1pu3fudU/wqC1hmHR4Me+zYQEJJ3nmedSNAaKBRkkmpRVKkUoQpQhShClCFzcjBcXd6TpxQTYXsyAENtLjqUttF7rynMAFK3XtpTLm1eKff2LqIWksYjIaI6rlnkeOih5i/7VYjSWWuTIigdoeY+KKzCdViIwVRSqUwfkdzp/2qF/4s1d/R+NrJFoP8SR97ioo42qrTFf8AEYY4bN0/wVU0oJ/pWD/L0KdL5O7kvnz04UJWIllTxiw1rS2nerVOl+A0GtU9F6DWuO6nqnRakAc1v0R6RuY4uW077IpUfIdpDdK21Zhe2oBuNx/lWva+8SFXcygBXSU9MUoQkvSrpBH6N4WZ8q2XaJbTmVlTmVuueA51HFeWMLgK8gnw2B7g0mir6IdJo3SeC9JjbO7LuyXsnM6b2B0VYcCKbBiOiMvOaW8inRmCG+6HA9E+qZRKUISzH50jD8MdkxUNrcSQPe5sqQeJCQVHuA8qEYb0nw3FfxuJheJbNLZkMOkoSvMBZSONgfMVl9JqOlWO/wAvQq1CF28E0w3q4o8PrZSfIn/tTNFnkw4jOBB8R8JI/ZCmLaT4SzuyuJHMnKf+JqfSdhMo0jc70KJc4EKpnrYkGiSkPRlpChoQQU7udiT4VQ0WeBEiM3kDy/adGGxXmicCwOBgUdxnD2ynarLjri1FS3Vn5lKOpNbNVEzoQsKNqELmJ0NjpgtceU0HMDaUQQf9U5uuD9Ce0bz3awgl7qjIeavvhsloN1wrEd/qP+j5Drhrh2Fw+hspiPhrAj4RLUltSQbhp/clRJ+rQG/HL20pNx1TkUkNjZiXLWjbZU9Rv8M+leC6kbqlVFZoQgcUw/8AEGUIEyXFKF5w5FdyK3EWPAjXcR2UhCUGiVNYdHwpUGBDzlthhzVasyjdSdSeZBrL6TkNl4cMZ3q+XyrMEk1JRmFjNiclXBDSE+ZUT/Kl0Xh0gRH8TTwHykj5AInGWs8Fa0Ju4ydqgDfcbwO8XHjXdn5YTMs+Ed4w67lFCddclchwBtmU31gytLoI4p42/ZJrz+ypky04xxyOB6H5/CtltQWpF0t6VYvh+PLj4ZlVEYjsOLWmPtEhS3CCHFX6qcoBFtdeYr0Z7y0qqyHVd6g5kA3vcVKokj6Sw8TxL2aFAeVHYUvNKf1vkGmQW4m/pUMVrn0a3vXQkI0CXvRYovH+I58e5OY7DbDDbLLaW220hKEJFgkDcAKmAoKBUXuc9xc41J3qufEanQ3Yr6Spp1JSoA2PeDwNI5ocCCnQYroUQRGZhAYJOX18PnuJ9uiqCFXNtqnXKsd4BvzB7KjhuPZdmFZm4IFI0IbDseh3juPlROKlVJcdiHSwo6aRMHjPNezIVs5ZIJVtFDqJFt3DxNROigRAyualbCJhl9MkzQoPy5Mm9wpezQfyp0++Y+NYPSCZ104WjJuHfv8AvJWGC60BF4Ij3Lj/ABfdUrwHVT6D1rW2NL6iSY05nHxxUEc1dTgmSt1dRQpChr2VxcNQ6qblq+4oO4eG7y7a89t2QMrMl47LsR13hXWvvCqFbwXCZcxCMSgsuvJADTpFtohOoQr6svAG+gHZWksO0RNwtW/ttHiOPuoorSNoJ/OnRcNhuSpz7ceO2BndcVlSm5tXdrQKvRa4bicLFGS9h8huQ0FZSts3F+ygEHJKQRmjKVIpQhIOkOEw1So+OuL2EjDjnLoSTmbHxJIGp0JtaookNpIfwV+VnokKE+XOLX7ufEJjhGKxMXjmRAcU40FZcym1I137lAHjT2uDhUKi5paaFB4w1GcktWZQZqblt3iyDoVd/Af+GuZatoNkoN7+Ry9+5SwW1xOSoW2QhuHG6i3BkRb5EjerwHrasVZso+emg12Wbjy9zkrDjQVKesNIZZbbbAShCQlIHACvSRkqRNTVWUqRB4jEMlsFs5XmzmbVz7DyNU56TZOQDCfvy5Hinw33ClQKJCChYKHEEZk3spCh+t/GvPIjJiQmMcHD74fpXMwt5GJSmIbqVsoeeCTsXDohSuGe3w9+7urXWfb0GYbdi7L/ACPt3qAwanDJEdGIP4dgsZguB10pLjzoUFbRxRzLVcdqia77RQKFx2ircdxVvBsLkT3ULcS0nRCN6idAPOh7gxtShjbxoEL0Vxd3FojypY2ctlwIfY2C29iSkKCet8Wh+Lj2CnJqOxdhUrDJUdDbbhdbKcjiyhKrjcVDUd4pCARQpRgahct0TZl4XGlssJbDTroW0hL63mo4ygEJUoAruddNOdcKdtqBJgsabzuG4dT6K05l83negr7JspSY6StxaluOK1JF1LVyA+wrGvfMWjMVO04/hSYUoEyw2IpoLefA27lrj6BwT+uPhW+suz2yUC5m45n7uHyqkR940GSOrpKNShClCEHNgokWWCUPJ+FwDdyPaOVU5ySgzcO5FHfvCex5aljrjkXqzm9l2Op1bPj8vj61h56w5mWN5ovN4j1CtNcH9laoYQCVxXVslWuZpWhPbbcfKq8tak3K7MN+A3HEfeicQDg4LWezInwnYUtUZ+O6nKtLjKgSO9KhrzFq67dKYlKPhg95+UzVMrUVVOEwX8KadbiOtJ2q87jiw46tRsB8S1ngAKc7SmJTZhjxSapnNEOMbVJMt5yQOxw2T+6LCuTM21OzGDn0HAYfPmnhob2QsoeLxKITZfO7MDZCe9X8hc0SVjzM2agUbxP3FDnBuaZwoIYO1cIXIULFYHwjsHYK3UhZ8KSh3GYneeKqviF3RGAWq+o1mhClCFKEKUIWCBY3AoQgHsKhquUNbFR+Zkls+m/xqpMSMtMf3WA92PiniM9u9U/hKwbtYhJH5VhCh/Df1rmxNHpF+QI6H3qpBMHIgLP4Usn3k+QeSEoSPsT60kPRyRbmCep9qJdedwVjeFREm7rZfN976iv0OnpXRl7OlZc/+cMA8d/icVGYzzvR6UJQkJSkBI3ADQVdUea2oQpQhSh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B4890D-B54C-7E46-B598-4DA8B0F1FC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23" t="3660" r="7320" b="8495"/>
          <a:stretch/>
        </p:blipFill>
        <p:spPr>
          <a:xfrm>
            <a:off x="4644008" y="3861048"/>
            <a:ext cx="1584176" cy="1728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22720"/>
            <a:ext cx="8589640" cy="57880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           Nathalie a réservé une</a:t>
            </a: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  à l’ </a:t>
            </a: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       sur les bords de la</a:t>
            </a:r>
          </a:p>
        </p:txBody>
      </p:sp>
      <p:pic>
        <p:nvPicPr>
          <p:cNvPr id="20481" name="Picture 1" descr="C:\Users\Bernard\AppData\Local\Microsoft\Windows\INetCache\IE\MNPXIXPG\.chambre_en_aout_m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0601" y="332656"/>
            <a:ext cx="3078206" cy="2524129"/>
          </a:xfrm>
          <a:prstGeom prst="rect">
            <a:avLst/>
          </a:prstGeom>
          <a:noFill/>
        </p:spPr>
      </p:pic>
      <p:pic>
        <p:nvPicPr>
          <p:cNvPr id="1026" name="Picture 2" descr="C:\Users\Bernard\Gifs\df29e150-2c23-4f0b-8404-2e1b8f64ff8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6135" y="1412776"/>
            <a:ext cx="3678866" cy="2376264"/>
          </a:xfrm>
          <a:prstGeom prst="rect">
            <a:avLst/>
          </a:prstGeom>
          <a:noFill/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D1D9F68-ED5F-0647-9395-B9751FD7E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538" y="3789040"/>
            <a:ext cx="4224660" cy="2808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714488"/>
            <a:ext cx="8229600" cy="405448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Elles s’y rendent en                       </a:t>
            </a: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        et descendent à la station St Michel.</a:t>
            </a:r>
          </a:p>
          <a:p>
            <a:pPr>
              <a:buNone/>
            </a:pPr>
            <a:endParaRPr lang="fr-FR" sz="4400" dirty="0"/>
          </a:p>
        </p:txBody>
      </p:sp>
      <p:pic>
        <p:nvPicPr>
          <p:cNvPr id="16386" name="Picture 2" descr="http://www.google.fr/url?source=imglanding&amp;ct=img&amp;q=http://upload.wikimedia.org/wikipedia/commons/8/83/Metro-Paris-Rame-MF77-ligne.jpg&amp;sa=X&amp;ei=lRVvVdKCLcXbUduKgagE&amp;ved=0CAkQ8wc&amp;usg=AFQjCNG5-Md97cq_FjQb9foPV1M49eP4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92697"/>
            <a:ext cx="4470134" cy="30490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fr-FR" sz="3800" dirty="0">
                <a:solidFill>
                  <a:schemeClr val="bg1"/>
                </a:solidFill>
              </a:rPr>
              <a:t>Nathalie s’installe et défait sa</a:t>
            </a:r>
          </a:p>
          <a:p>
            <a:pPr algn="ctr">
              <a:buNone/>
            </a:pPr>
            <a:endParaRPr lang="fr-FR" sz="4400" dirty="0">
              <a:solidFill>
                <a:schemeClr val="bg1"/>
              </a:solidFill>
            </a:endParaRPr>
          </a:p>
          <a:p>
            <a:pPr>
              <a:buNone/>
            </a:pPr>
            <a:endParaRPr lang="fr-FR" sz="4400" dirty="0">
              <a:solidFill>
                <a:schemeClr val="bg1"/>
              </a:solidFill>
            </a:endParaRPr>
          </a:p>
          <a:p>
            <a:pPr>
              <a:buNone/>
            </a:pPr>
            <a:endParaRPr lang="fr-FR" sz="4400" dirty="0">
              <a:solidFill>
                <a:schemeClr val="bg1"/>
              </a:solidFill>
            </a:endParaRPr>
          </a:p>
          <a:p>
            <a:pPr>
              <a:buNone/>
            </a:pPr>
            <a:endParaRPr lang="fr-FR" sz="4400" dirty="0">
              <a:solidFill>
                <a:schemeClr val="bg1"/>
              </a:solidFill>
            </a:endParaRPr>
          </a:p>
          <a:p>
            <a:pPr>
              <a:buNone/>
            </a:pPr>
            <a:endParaRPr lang="fr-FR" sz="4400" dirty="0">
              <a:solidFill>
                <a:schemeClr val="bg1"/>
              </a:solidFill>
            </a:endParaRPr>
          </a:p>
          <a:p>
            <a:pPr>
              <a:buNone/>
            </a:pPr>
            <a:endParaRPr lang="fr-FR" sz="4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sz="4400" dirty="0">
                <a:solidFill>
                  <a:schemeClr val="bg1"/>
                </a:solidFill>
              </a:rPr>
              <a:t>                                                      .         </a:t>
            </a:r>
          </a:p>
        </p:txBody>
      </p:sp>
      <p:pic>
        <p:nvPicPr>
          <p:cNvPr id="17409" name="Picture 1" descr="C:\Users\Bernard\AppData\Local\Microsoft\Windows\INetCache\IE\LDJRCDNI\Valise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6711" y="2348880"/>
            <a:ext cx="4667250" cy="31051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Ensuite les deux amies partent</a:t>
            </a: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se                                      dans  les                </a:t>
            </a: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fr-FR" dirty="0">
                <a:solidFill>
                  <a:schemeClr val="bg1"/>
                </a:solidFill>
              </a:rPr>
              <a:t>de la capitale.</a:t>
            </a:r>
          </a:p>
        </p:txBody>
      </p:sp>
      <p:pic>
        <p:nvPicPr>
          <p:cNvPr id="18440" name="Picture 8" descr="http://www.google.fr/url?source=imglanding&amp;ct=img&amp;q=http://3.bp.blogspot.com/-XEO9Akyqmys/TjkNPoVS8DI/AAAAAAAAA9k/k7iGE_YxLLA/s1600/mini1024_2011_08_02_ParisPlage--04.jpg&amp;sa=X&amp;ei=cCpvVdu6NsTmUp7ogJAH&amp;ved=0CAkQ8wc4Vw&amp;usg=AFQjCNGfQsbZGDSGNsOHrSDFy5HBPgRfK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90885"/>
            <a:ext cx="3168352" cy="2046227"/>
          </a:xfrm>
          <a:prstGeom prst="rect">
            <a:avLst/>
          </a:prstGeom>
          <a:noFill/>
        </p:spPr>
      </p:pic>
      <p:pic>
        <p:nvPicPr>
          <p:cNvPr id="13314" name="Picture 2" descr="http://controletechniqueparis.fr/wp-content/uploads/2013/07/2012-10-08-rue-de-pari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4986" y="2361306"/>
            <a:ext cx="2800310" cy="21002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764704"/>
            <a:ext cx="8029556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Elles ont mis de bonnes</a:t>
            </a:r>
          </a:p>
          <a:p>
            <a:pPr>
              <a:buNone/>
            </a:pPr>
            <a:endParaRPr lang="fr-FR" sz="4400" dirty="0">
              <a:solidFill>
                <a:schemeClr val="bg1"/>
              </a:solidFill>
            </a:endParaRPr>
          </a:p>
          <a:p>
            <a:pPr>
              <a:buNone/>
            </a:pPr>
            <a:endParaRPr lang="fr-FR" sz="4400" dirty="0">
              <a:solidFill>
                <a:schemeClr val="bg1"/>
              </a:solidFill>
            </a:endParaRPr>
          </a:p>
          <a:p>
            <a:pPr>
              <a:buNone/>
            </a:pPr>
            <a:endParaRPr lang="fr-FR" sz="4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pour  ne pas avoir mal aux                 </a:t>
            </a:r>
            <a:r>
              <a:rPr lang="fr-FR" sz="4400" dirty="0">
                <a:solidFill>
                  <a:schemeClr val="bg1"/>
                </a:solidFill>
              </a:rPr>
              <a:t>.                                     </a:t>
            </a:r>
          </a:p>
          <a:p>
            <a:pPr>
              <a:buNone/>
            </a:pPr>
            <a:endParaRPr lang="fr-FR" sz="4400" dirty="0">
              <a:solidFill>
                <a:schemeClr val="bg1"/>
              </a:solidFill>
            </a:endParaRP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Bernard\AppData\Local\Microsoft\Windows\INetCache\IE\LDJRCDNI\138485_1200_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19545"/>
            <a:ext cx="2160240" cy="2160240"/>
          </a:xfrm>
          <a:prstGeom prst="rect">
            <a:avLst/>
          </a:prstGeom>
          <a:noFill/>
        </p:spPr>
      </p:pic>
      <p:pic>
        <p:nvPicPr>
          <p:cNvPr id="1029" name="Picture 5" descr="C:\Users\Bernard\AppData\Local\Microsoft\Windows\INetCache\IE\MNPXIXPG\footprints-outline-clipart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93449"/>
            <a:ext cx="1896965" cy="20190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Il y a beaucoup de</a:t>
            </a:r>
          </a:p>
          <a:p>
            <a:pPr>
              <a:buNone/>
            </a:pPr>
            <a:endParaRPr lang="fr-FR" sz="4400" dirty="0">
              <a:solidFill>
                <a:schemeClr val="bg1"/>
              </a:solidFill>
            </a:endParaRPr>
          </a:p>
          <a:p>
            <a:pPr>
              <a:buNone/>
            </a:pPr>
            <a:endParaRPr lang="fr-FR" sz="4400" dirty="0">
              <a:solidFill>
                <a:schemeClr val="bg1"/>
              </a:solidFill>
            </a:endParaRPr>
          </a:p>
          <a:p>
            <a:pPr>
              <a:buNone/>
            </a:pPr>
            <a:endParaRPr lang="fr-FR" sz="4400" dirty="0">
              <a:solidFill>
                <a:schemeClr val="bg1"/>
              </a:solidFill>
            </a:endParaRPr>
          </a:p>
          <a:p>
            <a:pPr>
              <a:buNone/>
            </a:pPr>
            <a:endParaRPr lang="fr-FR" sz="4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sz="4400" dirty="0">
                <a:solidFill>
                  <a:schemeClr val="bg1"/>
                </a:solidFill>
              </a:rPr>
              <a:t> 	  </a:t>
            </a:r>
            <a:r>
              <a:rPr lang="fr-FR" dirty="0">
                <a:solidFill>
                  <a:schemeClr val="bg1"/>
                </a:solidFill>
              </a:rPr>
              <a:t>dans les</a:t>
            </a:r>
            <a:endParaRPr lang="fr-FR" sz="4400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://www.google.fr/url?source=imglanding&amp;ct=img&amp;q=http://i.f1g.fr/media/ext/orig/www.lefigaro.fr/medias/2007/04/04/20070404.WWW000000285_10660_1.jpg&amp;sa=X&amp;ei=Prt1VZ7GGcXyUN3HgrAO&amp;ved=0CAkQ8wc4VA&amp;usg=AFQjCNGb-1c7fTfUVIZLqBxrdEdQ63FS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3272" y="548680"/>
            <a:ext cx="5054964" cy="3024336"/>
          </a:xfrm>
          <a:prstGeom prst="rect">
            <a:avLst/>
          </a:prstGeom>
          <a:noFill/>
        </p:spPr>
      </p:pic>
      <p:pic>
        <p:nvPicPr>
          <p:cNvPr id="15364" name="Picture 4" descr="http://www.google.fr/url?source=imglanding&amp;ct=img&amp;q=http://www.poissycommerces.fr/wp-content/uploads/magasin-enfants-jouet-poissy.jpg&amp;sa=X&amp;ei=i7t1VYH3H4f3UrrYgZgG&amp;ved=0CAkQ8wc4VA&amp;usg=AFQjCNERrq4U9kOOokE5qirCt4macgP_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821471"/>
            <a:ext cx="5971528" cy="24620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</TotalTime>
  <Words>211</Words>
  <Application>Microsoft Macintosh PowerPoint</Application>
  <PresentationFormat>Affichage à l'écran (4:3)</PresentationFormat>
  <Paragraphs>143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Arial</vt:lpstr>
      <vt:lpstr>Calibri</vt:lpstr>
      <vt:lpstr>Thème Office</vt:lpstr>
      <vt:lpstr>Nathalie à Paris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Nathalie à Paris.</dc:title>
  <dc:creator>Bernard</dc:creator>
  <cp:lastModifiedBy>Agnes Desjobert</cp:lastModifiedBy>
  <cp:revision>91</cp:revision>
  <dcterms:created xsi:type="dcterms:W3CDTF">2015-05-24T07:49:53Z</dcterms:created>
  <dcterms:modified xsi:type="dcterms:W3CDTF">2018-11-10T13:12:26Z</dcterms:modified>
</cp:coreProperties>
</file>