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3" r:id="rId6"/>
    <p:sldId id="278" r:id="rId7"/>
    <p:sldId id="262" r:id="rId8"/>
    <p:sldId id="264" r:id="rId9"/>
    <p:sldId id="265" r:id="rId10"/>
    <p:sldId id="266" r:id="rId11"/>
    <p:sldId id="280" r:id="rId12"/>
    <p:sldId id="267" r:id="rId13"/>
    <p:sldId id="268" r:id="rId14"/>
    <p:sldId id="271" r:id="rId15"/>
    <p:sldId id="269" r:id="rId16"/>
    <p:sldId id="270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4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89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61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75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37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9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87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79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05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0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88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C83C3-3406-4DE4-BE0A-16F7E467A975}" type="datetimeFigureOut">
              <a:rPr lang="fr-FR" smtClean="0"/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14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traordin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 du peti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trè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triste.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26" name="Picture 2" descr="C:\Users\Sophie Bourgeois\Desktop\tumblr_olztqo8gzk1qk7puko1_5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021210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Alor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il se mi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à pl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5123" name="Picture 3" descr="C:\Users\Sophie Bourgeois\Desktop\GIF DIAPO SO\6SaddestPokemonMoments-2_1280_1280w-620x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45" y="3284984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6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ét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triste,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5123" name="Picture 3" descr="C:\Users\Sophie Bourgeois\Desktop\GIF DIAPO SO\6SaddestPokemonMoments-2_1280_1280w-620x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65" y="3861048"/>
            <a:ext cx="4879179" cy="27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9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j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r, d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peti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l’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6147" name="Picture 3" descr="C:\Users\Sophie Bourgeois\Desktop\GIF DIAPO SO\4eacdcb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4608513" cy="49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98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Chac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se pose sur la qu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accordé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du peti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94" y="3789040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Sophie Bourgeois\Desktop\GIF DIAPO SO\0_16e565_7c49627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4762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7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 le c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er, 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94" y="3789040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Sophie Bourgeois\Desktop\GIF DIAPO SO\0_16e565_7c49627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4762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4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ela f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trè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joli br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6" y="3878458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Sophie Bourgeois\Desktop\GIF DIAPO SO\0_16e565_7c49627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068209"/>
            <a:ext cx="4762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Sophie Bourgeois\Desktop\GIF DIAPO SO\de6b3d9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09" y="3068209"/>
            <a:ext cx="3361166" cy="33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 un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 de musique.</a:t>
            </a:r>
          </a:p>
        </p:txBody>
      </p:sp>
      <p:pic>
        <p:nvPicPr>
          <p:cNvPr id="9218" name="Picture 2" descr="C:\Users\Sophie Bourgeois\Desktop\GIF DIAPO SO\note-de-musique-image-animee-0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7963"/>
            <a:ext cx="19812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ophie Bourgeois\Desktop\GIF DIAPO SO\musicnot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620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34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 à c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pic>
        <p:nvPicPr>
          <p:cNvPr id="9218" name="Picture 2" descr="C:\Users\Sophie Bourgeois\Desktop\GIF DIAPO SO\note-de-musique-image-animee-0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19812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Sophie Bourgeois\Desktop\GIF DIAPO SO\gif-violon-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Sophie Bourgeois\Desktop\GIF DIAPO SO\musique-gif_anime_clipart_coeur_1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048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1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2" name="Picture 2" descr="C:\Users\Sophie Bourgeois\Desktop\GIF DIAPO SO\B6eNfQjxZtj_Jnd_BuA8Fe33KI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60198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09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267" name="Picture 3" descr="C:\Users\Sophie Bourgeois\Desktop\GIF DIAPO SO\Lapin_mign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2002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ophie Bourgeois\Desktop\GIF DIAPO SO\Panpan-danse-de-joi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2668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Sophie Bourgeois\Desktop\GIF DIAPO SO\db4ba8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8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/>
          <a:lstStyle/>
          <a:p>
            <a:pPr algn="l"/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peti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trè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triste se promène 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 les b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26" name="Picture 2" descr="C:\Users\Sophie Bourgeois\Desktop\tumblr_olztqo8gzk1qk7puko1_5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021210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93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les 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2290" name="Picture 2" descr="C:\Users\Sophie Bourgeois\Desktop\GIF DIAPO SO\urlfff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3214726"/>
            <a:ext cx="3074276" cy="27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ophie Bourgeois\Desktop\GIF DIAPO SO\88669_b04a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4726"/>
            <a:ext cx="23336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32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les biche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3314" name="Picture 2" descr="C:\Users\Sophie Bourgeois\Desktop\GIF DIAPO SO\665271237f3919f39bfa6ea9c97bfdef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2667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ophie Bourgeois\Desktop\GIF DIAPO SO\ev5qlg5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9743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Sophie Bourgeois\Desktop\GIF DIAPO SO\ev5qlg5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92657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18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Grâce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petit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c’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 j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 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jour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4338" name="Picture 2" descr="C:\Users\Sophie Bourgeois\Desktop\GIF DIAPO SO\ik8p9fk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2016"/>
            <a:ext cx="33337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ophie Bourgeois\Desktop\GIF DIAPO SO\52d5ca8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65387"/>
            <a:ext cx="23145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7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t, le peti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sa qu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accordé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 les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pic>
        <p:nvPicPr>
          <p:cNvPr id="15362" name="Picture 2" descr="C:\Users\Sophie Bourgeois\Desktop\GIF DIAPO SO\tumblr_lmpgvzz9h81qfeod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4762500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42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Tu v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cela 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être ch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ouette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ne pa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être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comme les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Sophi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rge</a:t>
            </a: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Dal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fr-FR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C:\Users\Sophie Bourgeois\Desktop\GIF DIAPO SO\76cbae496483fffc4d2e48ee4008bf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44767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7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-tu 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rqu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il ne 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plu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26" name="Picture 2" descr="C:\Users\Sophie Bourgeois\Desktop\tumblr_olztqo8gzk1qk7puko1_5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021210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3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315415"/>
            <a:ext cx="8208912" cy="3888432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 Un j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r, un renar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l’a 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vi….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2054" name="Picture 6" descr="C:\Users\Sophie Bourgeois\Desktop\gif-anime-saut-renar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96" y="2276872"/>
            <a:ext cx="4104903" cy="34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5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55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315415"/>
            <a:ext cx="8208912" cy="3888432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échapp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le peti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 c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cé sa qu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…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30" name="Picture 6" descr="C:\Users\Sophie Bourgeois\Desktop\GIF DIAPO SO\lapin.262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814638"/>
            <a:ext cx="2371130" cy="23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8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315415"/>
            <a:ext cx="8208912" cy="3888432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 la porte du pal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d’une fé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28" name="Picture 4" descr="C:\Users\Sophie Bourgeois\Desktop\GIF DIAPO SO\98e4593d20412f7db1c51cda67ba32d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85" y="4509120"/>
            <a:ext cx="1548088" cy="19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phie Bourgeois\Desktop\GIF DIAPO SO\téléchargement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1866900" cy="368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0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2965103"/>
          </a:xfrm>
        </p:spPr>
        <p:txBody>
          <a:bodyPr>
            <a:no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Alor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sa qu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devenu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tordu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 un accordé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26" name="Picture 2" descr="C:\Users\Sophie Bourgeois\Desktop\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93" y="3717032"/>
            <a:ext cx="18669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13050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26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peti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sa qu’il n’ét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plu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 les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9069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ophie Bourgeois\Desktop\GIF DIAPO SO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00425"/>
            <a:ext cx="2093218" cy="12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phie Bourgeois\Desktop\GIF DIAPO SO\9X7D7710-b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46" y="4149080"/>
            <a:ext cx="1462335" cy="11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7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sa que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les anim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se moqu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56" y="4509120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Sophie Bourgeois\Desktop\GIF DIAPO SO\3024301324_1_2_5V0Hf8D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119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219</Words>
  <Application>Microsoft Office PowerPoint</Application>
  <PresentationFormat>Affichage à l'écran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Thème Office</vt:lpstr>
      <vt:lpstr>L’histoire extraordinaire du petit lapin très triste.</vt:lpstr>
      <vt:lpstr>Un petit lapin très triste se promène dans les bois.</vt:lpstr>
      <vt:lpstr>Sais-tu pourquoi il ne sourit plus?</vt:lpstr>
      <vt:lpstr>       Un jour, un renard l’a poursuivi….</vt:lpstr>
      <vt:lpstr>Et en voulant lui échapper, le petit lapin a coincé sa queue …</vt:lpstr>
      <vt:lpstr>dans la porte du palais d’une fée!</vt:lpstr>
      <vt:lpstr>Alors, sa queue est devenue toute tordue comme un accordéon.</vt:lpstr>
      <vt:lpstr>Le petit lapin pensa qu’il n’était plus comme les autres lapins…</vt:lpstr>
      <vt:lpstr>Il pensa que tous les animaux allaient se moquer de lui.</vt:lpstr>
      <vt:lpstr>Alors, il se mit à pleurer.</vt:lpstr>
      <vt:lpstr>Il était toujours triste, toujours seul…</vt:lpstr>
      <vt:lpstr>Un jour, deux petits oiseaux l’entendent pleurer.</vt:lpstr>
      <vt:lpstr>Chacun se pose sur la queue accordéon du petit lapin</vt:lpstr>
      <vt:lpstr>pour le consoler, et….</vt:lpstr>
      <vt:lpstr>cela fait un très joli bruit…</vt:lpstr>
      <vt:lpstr>comme un air de musique.</vt:lpstr>
      <vt:lpstr>Et tout à coup,</vt:lpstr>
      <vt:lpstr>tous les oiseaux chantent.</vt:lpstr>
      <vt:lpstr>Tous les lapins dansent.</vt:lpstr>
      <vt:lpstr>Les souris, les loups...</vt:lpstr>
      <vt:lpstr>Les chats, les biches...</vt:lpstr>
      <vt:lpstr>Grâce au petit lapin, c’est la joie tous les jours...</vt:lpstr>
      <vt:lpstr>Et maintenant, le petit lapin est heureux de sa queue accordéon pas comme les autres! </vt:lpstr>
      <vt:lpstr>Tu vois, cela peut être chouette de ne pas être toujours comme les autres…            Sophie Bourgeois-Dalin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Bourgeois</dc:creator>
  <cp:lastModifiedBy>PRUDHON Emmanuelle</cp:lastModifiedBy>
  <cp:revision>19</cp:revision>
  <dcterms:created xsi:type="dcterms:W3CDTF">2018-06-04T17:23:14Z</dcterms:created>
  <dcterms:modified xsi:type="dcterms:W3CDTF">2018-08-02T15:39:14Z</dcterms:modified>
</cp:coreProperties>
</file>