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CBD526E5-85EA-FE4D-9063-AA197FD2F3B9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73"/>
    <p:restoredTop sz="91470"/>
  </p:normalViewPr>
  <p:slideViewPr>
    <p:cSldViewPr snapToGrid="0" snapToObjects="1">
      <p:cViewPr varScale="1">
        <p:scale>
          <a:sx n="79" d="100"/>
          <a:sy n="79" d="100"/>
        </p:scale>
        <p:origin x="648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9/5/2017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9/5/2017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9/5/2017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Acteurs et actrices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930589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64931" y="5789660"/>
            <a:ext cx="8534400" cy="1507067"/>
          </a:xfrm>
        </p:spPr>
        <p:txBody>
          <a:bodyPr/>
          <a:lstStyle/>
          <a:p>
            <a:pPr algn="ctr"/>
            <a:r>
              <a:rPr lang="fr-FR"/>
              <a:t>Jean marais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749" y="103909"/>
            <a:ext cx="4040765" cy="6126454"/>
          </a:xfrm>
        </p:spPr>
      </p:pic>
    </p:spTree>
    <p:extLst>
      <p:ext uri="{BB962C8B-B14F-4D97-AF65-F5344CB8AC3E}">
        <p14:creationId xmlns:p14="http://schemas.microsoft.com/office/powerpoint/2010/main" val="17428833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26762" y="5761950"/>
            <a:ext cx="8534400" cy="1507067"/>
          </a:xfrm>
        </p:spPr>
        <p:txBody>
          <a:bodyPr>
            <a:normAutofit/>
          </a:bodyPr>
          <a:lstStyle/>
          <a:p>
            <a:pPr algn="ctr"/>
            <a:r>
              <a:rPr lang="fr-FR" sz="6000" dirty="0">
                <a:latin typeface="Al Bayan Plain" charset="-78"/>
                <a:ea typeface="Al Bayan Plain" charset="-78"/>
                <a:cs typeface="Al Bayan Plain" charset="-78"/>
              </a:rPr>
              <a:t>?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596" y="191244"/>
            <a:ext cx="8704732" cy="5803155"/>
          </a:xfrm>
        </p:spPr>
      </p:pic>
    </p:spTree>
    <p:extLst>
      <p:ext uri="{BB962C8B-B14F-4D97-AF65-F5344CB8AC3E}">
        <p14:creationId xmlns:p14="http://schemas.microsoft.com/office/powerpoint/2010/main" val="3697506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64660" y="5595695"/>
            <a:ext cx="8534400" cy="1507067"/>
          </a:xfrm>
        </p:spPr>
        <p:txBody>
          <a:bodyPr/>
          <a:lstStyle/>
          <a:p>
            <a:pPr algn="ctr"/>
            <a:r>
              <a:rPr lang="fr-FR" dirty="0"/>
              <a:t>Annie g _ _ _ _ _ _ _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376" y="207132"/>
            <a:ext cx="8634969" cy="5787267"/>
          </a:xfrm>
        </p:spPr>
      </p:pic>
    </p:spTree>
    <p:extLst>
      <p:ext uri="{BB962C8B-B14F-4D97-AF65-F5344CB8AC3E}">
        <p14:creationId xmlns:p14="http://schemas.microsoft.com/office/powerpoint/2010/main" val="649631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21259" y="5720387"/>
            <a:ext cx="8534400" cy="1507067"/>
          </a:xfrm>
        </p:spPr>
        <p:txBody>
          <a:bodyPr/>
          <a:lstStyle/>
          <a:p>
            <a:pPr algn="ctr"/>
            <a:r>
              <a:rPr lang="fr-FR" dirty="0"/>
              <a:t>Annie </a:t>
            </a:r>
            <a:r>
              <a:rPr lang="fr-FR" dirty="0" err="1"/>
              <a:t>girardot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900" y="167022"/>
            <a:ext cx="8893119" cy="5922818"/>
          </a:xfrm>
        </p:spPr>
      </p:pic>
    </p:spTree>
    <p:extLst>
      <p:ext uri="{BB962C8B-B14F-4D97-AF65-F5344CB8AC3E}">
        <p14:creationId xmlns:p14="http://schemas.microsoft.com/office/powerpoint/2010/main" val="7265386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32935" y="5720387"/>
            <a:ext cx="8534400" cy="1507067"/>
          </a:xfrm>
        </p:spPr>
        <p:txBody>
          <a:bodyPr>
            <a:normAutofit/>
          </a:bodyPr>
          <a:lstStyle/>
          <a:p>
            <a:pPr algn="ctr"/>
            <a:r>
              <a:rPr lang="fr-FR" sz="6000">
                <a:latin typeface="Al Bayan Plain" charset="-78"/>
                <a:ea typeface="Al Bayan Plain" charset="-78"/>
                <a:cs typeface="Al Bayan Plain" charset="-78"/>
              </a:rPr>
              <a:t>?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626" y="237835"/>
            <a:ext cx="8409018" cy="5756564"/>
          </a:xfrm>
        </p:spPr>
      </p:pic>
    </p:spTree>
    <p:extLst>
      <p:ext uri="{BB962C8B-B14F-4D97-AF65-F5344CB8AC3E}">
        <p14:creationId xmlns:p14="http://schemas.microsoft.com/office/powerpoint/2010/main" val="8196351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495" y="5678823"/>
            <a:ext cx="8534400" cy="1507067"/>
          </a:xfrm>
        </p:spPr>
        <p:txBody>
          <a:bodyPr/>
          <a:lstStyle/>
          <a:p>
            <a:pPr algn="ctr"/>
            <a:r>
              <a:rPr lang="fr-FR" dirty="0"/>
              <a:t>André b _ _ _ _ _ _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896" y="184800"/>
            <a:ext cx="5809599" cy="5809599"/>
          </a:xfrm>
        </p:spPr>
      </p:pic>
    </p:spTree>
    <p:extLst>
      <p:ext uri="{BB962C8B-B14F-4D97-AF65-F5344CB8AC3E}">
        <p14:creationId xmlns:p14="http://schemas.microsoft.com/office/powerpoint/2010/main" val="13310195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05421" y="5558751"/>
            <a:ext cx="8534400" cy="1507067"/>
          </a:xfrm>
        </p:spPr>
        <p:txBody>
          <a:bodyPr/>
          <a:lstStyle/>
          <a:p>
            <a:pPr algn="ctr"/>
            <a:r>
              <a:rPr lang="fr-FR" dirty="0"/>
              <a:t>André </a:t>
            </a:r>
            <a:r>
              <a:rPr lang="fr-FR" dirty="0" err="1"/>
              <a:t>bourvil</a:t>
            </a:r>
            <a:r>
              <a:rPr lang="fr-FR" dirty="0"/>
              <a:t> 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92" y="297871"/>
            <a:ext cx="10986658" cy="5493329"/>
          </a:xfrm>
        </p:spPr>
      </p:pic>
    </p:spTree>
    <p:extLst>
      <p:ext uri="{BB962C8B-B14F-4D97-AF65-F5344CB8AC3E}">
        <p14:creationId xmlns:p14="http://schemas.microsoft.com/office/powerpoint/2010/main" val="18201947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73382" y="5748096"/>
            <a:ext cx="8534400" cy="1507067"/>
          </a:xfrm>
        </p:spPr>
        <p:txBody>
          <a:bodyPr>
            <a:normAutofit/>
          </a:bodyPr>
          <a:lstStyle/>
          <a:p>
            <a:pPr algn="ctr"/>
            <a:r>
              <a:rPr lang="fr-FR" sz="6000">
                <a:latin typeface="Al Bayan Plain" charset="-78"/>
                <a:ea typeface="Al Bayan Plain" charset="-78"/>
                <a:cs typeface="Al Bayan Plain" charset="-78"/>
              </a:rPr>
              <a:t>?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328" y="130427"/>
            <a:ext cx="7952509" cy="5964382"/>
          </a:xfrm>
        </p:spPr>
      </p:pic>
    </p:spTree>
    <p:extLst>
      <p:ext uri="{BB962C8B-B14F-4D97-AF65-F5344CB8AC3E}">
        <p14:creationId xmlns:p14="http://schemas.microsoft.com/office/powerpoint/2010/main" val="14872770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71826" y="5678823"/>
            <a:ext cx="8534400" cy="1507067"/>
          </a:xfrm>
        </p:spPr>
        <p:txBody>
          <a:bodyPr/>
          <a:lstStyle/>
          <a:p>
            <a:pPr algn="ctr"/>
            <a:r>
              <a:rPr lang="fr-FR" dirty="0"/>
              <a:t>Brigitte b _ _ _ _ _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526" y="103909"/>
            <a:ext cx="4033001" cy="6014057"/>
          </a:xfrm>
        </p:spPr>
      </p:pic>
    </p:spTree>
    <p:extLst>
      <p:ext uri="{BB962C8B-B14F-4D97-AF65-F5344CB8AC3E}">
        <p14:creationId xmlns:p14="http://schemas.microsoft.com/office/powerpoint/2010/main" val="5796471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36119" y="5734241"/>
            <a:ext cx="8534400" cy="1507067"/>
          </a:xfrm>
        </p:spPr>
        <p:txBody>
          <a:bodyPr/>
          <a:lstStyle/>
          <a:p>
            <a:pPr algn="ctr"/>
            <a:r>
              <a:rPr lang="fr-FR"/>
              <a:t>Brigitte bardot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968" y="114343"/>
            <a:ext cx="3876703" cy="6065164"/>
          </a:xfrm>
        </p:spPr>
      </p:pic>
    </p:spTree>
    <p:extLst>
      <p:ext uri="{BB962C8B-B14F-4D97-AF65-F5344CB8AC3E}">
        <p14:creationId xmlns:p14="http://schemas.microsoft.com/office/powerpoint/2010/main" val="1492019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36969" y="5837382"/>
            <a:ext cx="8534400" cy="1020618"/>
          </a:xfrm>
        </p:spPr>
        <p:txBody>
          <a:bodyPr/>
          <a:lstStyle/>
          <a:p>
            <a:r>
              <a:rPr lang="fr-FR" dirty="0"/>
              <a:t>								   </a:t>
            </a:r>
            <a:r>
              <a:rPr lang="fr-FR" sz="6000" dirty="0">
                <a:latin typeface="Al Bayan Plain" charset="-78"/>
                <a:ea typeface="Al Bayan Plain" charset="-78"/>
                <a:cs typeface="Al Bayan Plain" charset="-78"/>
              </a:rPr>
              <a:t>?</a:t>
            </a:r>
            <a:endParaRPr lang="fr-FR" sz="60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968" y="94842"/>
            <a:ext cx="4724403" cy="5894169"/>
          </a:xfrm>
        </p:spPr>
      </p:pic>
    </p:spTree>
    <p:extLst>
      <p:ext uri="{BB962C8B-B14F-4D97-AF65-F5344CB8AC3E}">
        <p14:creationId xmlns:p14="http://schemas.microsoft.com/office/powerpoint/2010/main" val="10354875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853" y="104991"/>
            <a:ext cx="7822342" cy="5889408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59824" y="5761951"/>
            <a:ext cx="8534400" cy="1507067"/>
          </a:xfrm>
        </p:spPr>
        <p:txBody>
          <a:bodyPr>
            <a:normAutofit/>
          </a:bodyPr>
          <a:lstStyle/>
          <a:p>
            <a:pPr algn="ctr"/>
            <a:r>
              <a:rPr lang="fr-FR" sz="6000" dirty="0">
                <a:latin typeface="Al Bayan Plain" charset="-78"/>
                <a:ea typeface="Al Bayan Plain" charset="-78"/>
                <a:cs typeface="Al Bayan Plain" charset="-78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400048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48658" y="5639919"/>
            <a:ext cx="8534400" cy="1507067"/>
          </a:xfrm>
        </p:spPr>
        <p:txBody>
          <a:bodyPr/>
          <a:lstStyle/>
          <a:p>
            <a:pPr algn="ctr"/>
            <a:r>
              <a:rPr lang="fr-FR" dirty="0"/>
              <a:t>F _ _ _ _ _ _ _ _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005" y="94403"/>
            <a:ext cx="4787707" cy="6008104"/>
          </a:xfrm>
        </p:spPr>
      </p:pic>
    </p:spTree>
    <p:extLst>
      <p:ext uri="{BB962C8B-B14F-4D97-AF65-F5344CB8AC3E}">
        <p14:creationId xmlns:p14="http://schemas.microsoft.com/office/powerpoint/2010/main" val="4102181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25442" y="5614170"/>
            <a:ext cx="8534400" cy="1507067"/>
          </a:xfrm>
        </p:spPr>
        <p:txBody>
          <a:bodyPr/>
          <a:lstStyle/>
          <a:p>
            <a:pPr algn="ctr"/>
            <a:r>
              <a:rPr lang="fr-FR"/>
              <a:t>fernandel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594" y="84857"/>
            <a:ext cx="4828096" cy="5909542"/>
          </a:xfrm>
        </p:spPr>
      </p:pic>
    </p:spTree>
    <p:extLst>
      <p:ext uri="{BB962C8B-B14F-4D97-AF65-F5344CB8AC3E}">
        <p14:creationId xmlns:p14="http://schemas.microsoft.com/office/powerpoint/2010/main" val="6193639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45324" y="5706532"/>
            <a:ext cx="8534400" cy="1507067"/>
          </a:xfrm>
        </p:spPr>
        <p:txBody>
          <a:bodyPr>
            <a:normAutofit/>
          </a:bodyPr>
          <a:lstStyle/>
          <a:p>
            <a:pPr algn="ctr"/>
            <a:r>
              <a:rPr lang="fr-FR" sz="6000">
                <a:latin typeface="Al Bayan Plain" charset="-78"/>
                <a:ea typeface="Al Bayan Plain" charset="-78"/>
                <a:cs typeface="Al Bayan Plain" charset="-78"/>
              </a:rPr>
              <a:t>?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532" y="180109"/>
            <a:ext cx="7507985" cy="5814289"/>
          </a:xfrm>
        </p:spPr>
      </p:pic>
    </p:spTree>
    <p:extLst>
      <p:ext uri="{BB962C8B-B14F-4D97-AF65-F5344CB8AC3E}">
        <p14:creationId xmlns:p14="http://schemas.microsoft.com/office/powerpoint/2010/main" val="5749268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17963" y="5664968"/>
            <a:ext cx="8534400" cy="1507067"/>
          </a:xfrm>
        </p:spPr>
        <p:txBody>
          <a:bodyPr/>
          <a:lstStyle/>
          <a:p>
            <a:pPr algn="ctr"/>
            <a:r>
              <a:rPr lang="fr-FR" dirty="0"/>
              <a:t>Jean g _ _ _ _ 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655" y="131110"/>
            <a:ext cx="6761017" cy="5863289"/>
          </a:xfrm>
        </p:spPr>
      </p:pic>
    </p:spTree>
    <p:extLst>
      <p:ext uri="{BB962C8B-B14F-4D97-AF65-F5344CB8AC3E}">
        <p14:creationId xmlns:p14="http://schemas.microsoft.com/office/powerpoint/2010/main" val="5615125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52600" y="5637259"/>
            <a:ext cx="8534400" cy="1507067"/>
          </a:xfrm>
        </p:spPr>
        <p:txBody>
          <a:bodyPr/>
          <a:lstStyle/>
          <a:p>
            <a:pPr algn="ctr"/>
            <a:r>
              <a:rPr lang="fr-FR" dirty="0"/>
              <a:t>Jean </a:t>
            </a:r>
            <a:r>
              <a:rPr lang="fr-FR" dirty="0" err="1"/>
              <a:t>gabin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146" y="40997"/>
            <a:ext cx="4447309" cy="5953402"/>
          </a:xfrm>
        </p:spPr>
      </p:pic>
    </p:spTree>
    <p:extLst>
      <p:ext uri="{BB962C8B-B14F-4D97-AF65-F5344CB8AC3E}">
        <p14:creationId xmlns:p14="http://schemas.microsoft.com/office/powerpoint/2010/main" val="1054731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17288" y="5789659"/>
            <a:ext cx="8534400" cy="1507067"/>
          </a:xfrm>
        </p:spPr>
        <p:txBody>
          <a:bodyPr>
            <a:normAutofit/>
          </a:bodyPr>
          <a:lstStyle/>
          <a:p>
            <a:pPr algn="ctr"/>
            <a:r>
              <a:rPr lang="fr-FR" sz="6000">
                <a:latin typeface="Al Bayan Plain" charset="-78"/>
                <a:ea typeface="Al Bayan Plain" charset="-78"/>
                <a:cs typeface="Al Bayan Plain" charset="-78"/>
              </a:rPr>
              <a:t>?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465" y="88863"/>
            <a:ext cx="7874046" cy="5905536"/>
          </a:xfrm>
        </p:spPr>
      </p:pic>
    </p:spTree>
    <p:extLst>
      <p:ext uri="{BB962C8B-B14F-4D97-AF65-F5344CB8AC3E}">
        <p14:creationId xmlns:p14="http://schemas.microsoft.com/office/powerpoint/2010/main" val="14262370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6500" y="5609550"/>
            <a:ext cx="8534400" cy="1507067"/>
          </a:xfrm>
        </p:spPr>
        <p:txBody>
          <a:bodyPr/>
          <a:lstStyle/>
          <a:p>
            <a:pPr algn="ctr"/>
            <a:r>
              <a:rPr lang="fr-FR" dirty="0" err="1"/>
              <a:t>Jean-paul</a:t>
            </a:r>
            <a:r>
              <a:rPr lang="fr-FR" dirty="0"/>
              <a:t> b _ _ _ _ _ _ _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169" y="161601"/>
            <a:ext cx="7777063" cy="5832798"/>
          </a:xfrm>
        </p:spPr>
      </p:pic>
    </p:spTree>
    <p:extLst>
      <p:ext uri="{BB962C8B-B14F-4D97-AF65-F5344CB8AC3E}">
        <p14:creationId xmlns:p14="http://schemas.microsoft.com/office/powerpoint/2010/main" val="17471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18671" y="5623405"/>
            <a:ext cx="8534400" cy="1507067"/>
          </a:xfrm>
        </p:spPr>
        <p:txBody>
          <a:bodyPr/>
          <a:lstStyle/>
          <a:p>
            <a:pPr algn="ctr"/>
            <a:r>
              <a:rPr lang="fr-FR" dirty="0" err="1"/>
              <a:t>Jean-paul</a:t>
            </a:r>
            <a:r>
              <a:rPr lang="fr-FR" dirty="0"/>
              <a:t> </a:t>
            </a:r>
            <a:r>
              <a:rPr lang="fr-FR" dirty="0" err="1"/>
              <a:t>belmondo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722" y="138545"/>
            <a:ext cx="9040298" cy="5855853"/>
          </a:xfrm>
        </p:spPr>
      </p:pic>
    </p:spTree>
    <p:extLst>
      <p:ext uri="{BB962C8B-B14F-4D97-AF65-F5344CB8AC3E}">
        <p14:creationId xmlns:p14="http://schemas.microsoft.com/office/powerpoint/2010/main" val="2433467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21189" y="5720387"/>
            <a:ext cx="8534400" cy="1507067"/>
          </a:xfrm>
        </p:spPr>
        <p:txBody>
          <a:bodyPr>
            <a:normAutofit/>
          </a:bodyPr>
          <a:lstStyle/>
          <a:p>
            <a:pPr algn="ctr"/>
            <a:r>
              <a:rPr lang="fr-FR" sz="6000">
                <a:latin typeface="Al Bayan Plain" charset="-78"/>
                <a:ea typeface="Al Bayan Plain" charset="-78"/>
                <a:cs typeface="Al Bayan Plain" charset="-78"/>
              </a:rPr>
              <a:t>?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42" y="193965"/>
            <a:ext cx="10304495" cy="5800434"/>
          </a:xfrm>
        </p:spPr>
      </p:pic>
    </p:spTree>
    <p:extLst>
      <p:ext uri="{BB962C8B-B14F-4D97-AF65-F5344CB8AC3E}">
        <p14:creationId xmlns:p14="http://schemas.microsoft.com/office/powerpoint/2010/main" val="8610050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72020" y="5207768"/>
            <a:ext cx="8534400" cy="1507067"/>
          </a:xfrm>
        </p:spPr>
        <p:txBody>
          <a:bodyPr/>
          <a:lstStyle/>
          <a:p>
            <a:pPr algn="ctr"/>
            <a:r>
              <a:rPr lang="fr-FR"/>
              <a:t>Catherine d_ _ _ _ _ _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042" y="187028"/>
            <a:ext cx="5390357" cy="5390357"/>
          </a:xfrm>
        </p:spPr>
      </p:pic>
    </p:spTree>
    <p:extLst>
      <p:ext uri="{BB962C8B-B14F-4D97-AF65-F5344CB8AC3E}">
        <p14:creationId xmlns:p14="http://schemas.microsoft.com/office/powerpoint/2010/main" val="5311753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87245" y="5637259"/>
            <a:ext cx="8534400" cy="1507067"/>
          </a:xfrm>
        </p:spPr>
        <p:txBody>
          <a:bodyPr/>
          <a:lstStyle/>
          <a:p>
            <a:pPr algn="ctr"/>
            <a:r>
              <a:rPr lang="fr-FR"/>
              <a:t>Jeanne m _ _ _ _ _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954" y="136812"/>
            <a:ext cx="3906982" cy="5860474"/>
          </a:xfrm>
        </p:spPr>
      </p:pic>
    </p:spTree>
    <p:extLst>
      <p:ext uri="{BB962C8B-B14F-4D97-AF65-F5344CB8AC3E}">
        <p14:creationId xmlns:p14="http://schemas.microsoft.com/office/powerpoint/2010/main" val="5718040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77470" y="5637259"/>
            <a:ext cx="8534400" cy="1507067"/>
          </a:xfrm>
        </p:spPr>
        <p:txBody>
          <a:bodyPr/>
          <a:lstStyle/>
          <a:p>
            <a:pPr algn="ctr"/>
            <a:r>
              <a:rPr lang="fr-FR"/>
              <a:t>Jeanne moreau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839" y="166255"/>
            <a:ext cx="7963662" cy="5828143"/>
          </a:xfrm>
        </p:spPr>
      </p:pic>
    </p:spTree>
    <p:extLst>
      <p:ext uri="{BB962C8B-B14F-4D97-AF65-F5344CB8AC3E}">
        <p14:creationId xmlns:p14="http://schemas.microsoft.com/office/powerpoint/2010/main" val="13873351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53071" y="5734242"/>
            <a:ext cx="8534400" cy="1507067"/>
          </a:xfrm>
        </p:spPr>
        <p:txBody>
          <a:bodyPr>
            <a:normAutofit/>
          </a:bodyPr>
          <a:lstStyle/>
          <a:p>
            <a:pPr algn="ctr"/>
            <a:r>
              <a:rPr lang="fr-FR" sz="6000" dirty="0">
                <a:latin typeface="Al Bayan Plain" charset="-78"/>
                <a:ea typeface="Al Bayan Plain" charset="-78"/>
                <a:cs typeface="Al Bayan Plain" charset="-78"/>
              </a:rPr>
              <a:t>?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370" y="141605"/>
            <a:ext cx="4301803" cy="5852794"/>
          </a:xfrm>
        </p:spPr>
      </p:pic>
    </p:spTree>
    <p:extLst>
      <p:ext uri="{BB962C8B-B14F-4D97-AF65-F5344CB8AC3E}">
        <p14:creationId xmlns:p14="http://schemas.microsoft.com/office/powerpoint/2010/main" val="14742876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43026" y="5655734"/>
            <a:ext cx="8534400" cy="1507067"/>
          </a:xfrm>
        </p:spPr>
        <p:txBody>
          <a:bodyPr/>
          <a:lstStyle/>
          <a:p>
            <a:pPr algn="ctr"/>
            <a:r>
              <a:rPr lang="fr-FR"/>
              <a:t>Louis d_ f _ _ _ _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70" y="249625"/>
            <a:ext cx="11472313" cy="5744774"/>
          </a:xfrm>
        </p:spPr>
      </p:pic>
    </p:spTree>
    <p:extLst>
      <p:ext uri="{BB962C8B-B14F-4D97-AF65-F5344CB8AC3E}">
        <p14:creationId xmlns:p14="http://schemas.microsoft.com/office/powerpoint/2010/main" val="8460132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6097" y="5637260"/>
            <a:ext cx="8534400" cy="1507067"/>
          </a:xfrm>
        </p:spPr>
        <p:txBody>
          <a:bodyPr/>
          <a:lstStyle/>
          <a:p>
            <a:pPr algn="ctr"/>
            <a:r>
              <a:rPr lang="fr-FR" dirty="0"/>
              <a:t>Louis de </a:t>
            </a:r>
            <a:r>
              <a:rPr lang="fr-FR" dirty="0" err="1"/>
              <a:t>funès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704" y="150249"/>
            <a:ext cx="7305186" cy="5844149"/>
          </a:xfrm>
        </p:spPr>
      </p:pic>
    </p:spTree>
    <p:extLst>
      <p:ext uri="{BB962C8B-B14F-4D97-AF65-F5344CB8AC3E}">
        <p14:creationId xmlns:p14="http://schemas.microsoft.com/office/powerpoint/2010/main" val="15443627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20529" y="5720387"/>
            <a:ext cx="8534400" cy="1507067"/>
          </a:xfrm>
        </p:spPr>
        <p:txBody>
          <a:bodyPr>
            <a:normAutofit/>
          </a:bodyPr>
          <a:lstStyle/>
          <a:p>
            <a:pPr algn="ctr"/>
            <a:r>
              <a:rPr lang="fr-FR" sz="6000" dirty="0">
                <a:latin typeface="Al Bayan Plain" charset="-78"/>
                <a:ea typeface="Al Bayan Plain" charset="-78"/>
                <a:cs typeface="Al Bayan Plain" charset="-78"/>
              </a:rPr>
              <a:t>?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409" y="152401"/>
            <a:ext cx="5442641" cy="5841998"/>
          </a:xfrm>
        </p:spPr>
      </p:pic>
    </p:spTree>
    <p:extLst>
      <p:ext uri="{BB962C8B-B14F-4D97-AF65-F5344CB8AC3E}">
        <p14:creationId xmlns:p14="http://schemas.microsoft.com/office/powerpoint/2010/main" val="721057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80314" y="5651114"/>
            <a:ext cx="8534400" cy="1507067"/>
          </a:xfrm>
        </p:spPr>
        <p:txBody>
          <a:bodyPr/>
          <a:lstStyle/>
          <a:p>
            <a:pPr algn="ctr"/>
            <a:r>
              <a:rPr lang="fr-FR" dirty="0"/>
              <a:t>Michèle m _ _ _ _ _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424" y="102831"/>
            <a:ext cx="4364181" cy="5910855"/>
          </a:xfrm>
        </p:spPr>
      </p:pic>
    </p:spTree>
    <p:extLst>
      <p:ext uri="{BB962C8B-B14F-4D97-AF65-F5344CB8AC3E}">
        <p14:creationId xmlns:p14="http://schemas.microsoft.com/office/powerpoint/2010/main" val="3306135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13945" y="5651114"/>
            <a:ext cx="8534400" cy="1507067"/>
          </a:xfrm>
        </p:spPr>
        <p:txBody>
          <a:bodyPr/>
          <a:lstStyle/>
          <a:p>
            <a:pPr algn="ctr"/>
            <a:r>
              <a:rPr lang="fr-FR" dirty="0"/>
              <a:t>Michèle </a:t>
            </a:r>
            <a:r>
              <a:rPr lang="fr-FR" dirty="0" err="1"/>
              <a:t>morgan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297" y="178880"/>
            <a:ext cx="9169697" cy="5815519"/>
          </a:xfrm>
        </p:spPr>
      </p:pic>
    </p:spTree>
    <p:extLst>
      <p:ext uri="{BB962C8B-B14F-4D97-AF65-F5344CB8AC3E}">
        <p14:creationId xmlns:p14="http://schemas.microsoft.com/office/powerpoint/2010/main" val="6564987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24895" y="5748096"/>
            <a:ext cx="8534400" cy="1507067"/>
          </a:xfrm>
        </p:spPr>
        <p:txBody>
          <a:bodyPr>
            <a:normAutofit/>
          </a:bodyPr>
          <a:lstStyle/>
          <a:p>
            <a:pPr algn="ctr"/>
            <a:r>
              <a:rPr lang="fr-FR" sz="6000">
                <a:latin typeface="Al Bayan Plain" charset="-78"/>
                <a:ea typeface="Al Bayan Plain" charset="-78"/>
                <a:cs typeface="Al Bayan Plain" charset="-78"/>
              </a:rPr>
              <a:t>?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041" y="121437"/>
            <a:ext cx="4752109" cy="5921325"/>
          </a:xfrm>
        </p:spPr>
      </p:pic>
    </p:spTree>
    <p:extLst>
      <p:ext uri="{BB962C8B-B14F-4D97-AF65-F5344CB8AC3E}">
        <p14:creationId xmlns:p14="http://schemas.microsoft.com/office/powerpoint/2010/main" val="1284624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05456" y="5651113"/>
            <a:ext cx="8534400" cy="1507067"/>
          </a:xfrm>
        </p:spPr>
        <p:txBody>
          <a:bodyPr/>
          <a:lstStyle/>
          <a:p>
            <a:pPr algn="ctr"/>
            <a:r>
              <a:rPr lang="fr-FR"/>
              <a:t>Mireille d _ _ _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458" y="180109"/>
            <a:ext cx="7990396" cy="5814289"/>
          </a:xfrm>
        </p:spPr>
      </p:pic>
    </p:spTree>
    <p:extLst>
      <p:ext uri="{BB962C8B-B14F-4D97-AF65-F5344CB8AC3E}">
        <p14:creationId xmlns:p14="http://schemas.microsoft.com/office/powerpoint/2010/main" val="12543861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13627" y="5655733"/>
            <a:ext cx="8534400" cy="1507067"/>
          </a:xfrm>
        </p:spPr>
        <p:txBody>
          <a:bodyPr/>
          <a:lstStyle/>
          <a:p>
            <a:pPr algn="ctr"/>
            <a:r>
              <a:rPr lang="fr-FR" dirty="0"/>
              <a:t>Catherine </a:t>
            </a:r>
            <a:r>
              <a:rPr lang="fr-FR" dirty="0" err="1"/>
              <a:t>deneuve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147" y="82245"/>
            <a:ext cx="3943361" cy="5912154"/>
          </a:xfrm>
        </p:spPr>
      </p:pic>
    </p:spTree>
    <p:extLst>
      <p:ext uri="{BB962C8B-B14F-4D97-AF65-F5344CB8AC3E}">
        <p14:creationId xmlns:p14="http://schemas.microsoft.com/office/powerpoint/2010/main" val="7335599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01098" y="5637259"/>
            <a:ext cx="8534400" cy="1507067"/>
          </a:xfrm>
        </p:spPr>
        <p:txBody>
          <a:bodyPr/>
          <a:lstStyle/>
          <a:p>
            <a:pPr algn="ctr"/>
            <a:r>
              <a:rPr lang="fr-FR" dirty="0"/>
              <a:t>Mireille </a:t>
            </a:r>
            <a:r>
              <a:rPr lang="fr-FR" dirty="0" err="1"/>
              <a:t>darc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098" y="74467"/>
            <a:ext cx="3962400" cy="5943601"/>
          </a:xfrm>
        </p:spPr>
      </p:pic>
    </p:spTree>
    <p:extLst>
      <p:ext uri="{BB962C8B-B14F-4D97-AF65-F5344CB8AC3E}">
        <p14:creationId xmlns:p14="http://schemas.microsoft.com/office/powerpoint/2010/main" val="1292274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40256" y="5706532"/>
            <a:ext cx="8534400" cy="1507067"/>
          </a:xfrm>
        </p:spPr>
        <p:txBody>
          <a:bodyPr>
            <a:normAutofit/>
          </a:bodyPr>
          <a:lstStyle/>
          <a:p>
            <a:pPr algn="ctr"/>
            <a:r>
              <a:rPr lang="fr-FR" sz="6000">
                <a:latin typeface="Al Bayan Plain" charset="-78"/>
                <a:ea typeface="Al Bayan Plain" charset="-78"/>
                <a:cs typeface="Al Bayan Plain" charset="-78"/>
              </a:rPr>
              <a:t>?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37" y="276901"/>
            <a:ext cx="10164439" cy="5717498"/>
          </a:xfrm>
        </p:spPr>
      </p:pic>
    </p:spTree>
    <p:extLst>
      <p:ext uri="{BB962C8B-B14F-4D97-AF65-F5344CB8AC3E}">
        <p14:creationId xmlns:p14="http://schemas.microsoft.com/office/powerpoint/2010/main" val="223466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77911" y="5651114"/>
            <a:ext cx="8534400" cy="1507067"/>
          </a:xfrm>
        </p:spPr>
        <p:txBody>
          <a:bodyPr/>
          <a:lstStyle/>
          <a:p>
            <a:pPr algn="ctr"/>
            <a:r>
              <a:rPr lang="fr-FR" dirty="0"/>
              <a:t>Philippe n _ _ _ _ _ _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46" y="206763"/>
            <a:ext cx="10289130" cy="5787636"/>
          </a:xfrm>
        </p:spPr>
      </p:pic>
    </p:spTree>
    <p:extLst>
      <p:ext uri="{BB962C8B-B14F-4D97-AF65-F5344CB8AC3E}">
        <p14:creationId xmlns:p14="http://schemas.microsoft.com/office/powerpoint/2010/main" val="13733135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52576" y="5595695"/>
            <a:ext cx="8534400" cy="1507067"/>
          </a:xfrm>
        </p:spPr>
        <p:txBody>
          <a:bodyPr/>
          <a:lstStyle/>
          <a:p>
            <a:pPr algn="ctr"/>
            <a:r>
              <a:rPr lang="fr-FR" dirty="0"/>
              <a:t>Philippe </a:t>
            </a:r>
            <a:r>
              <a:rPr lang="fr-FR" dirty="0" err="1"/>
              <a:t>noiret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116" y="287157"/>
            <a:ext cx="8831320" cy="5707242"/>
          </a:xfrm>
        </p:spPr>
      </p:pic>
    </p:spTree>
    <p:extLst>
      <p:ext uri="{BB962C8B-B14F-4D97-AF65-F5344CB8AC3E}">
        <p14:creationId xmlns:p14="http://schemas.microsoft.com/office/powerpoint/2010/main" val="19340895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02944" y="5748098"/>
            <a:ext cx="8534400" cy="1507067"/>
          </a:xfrm>
        </p:spPr>
        <p:txBody>
          <a:bodyPr>
            <a:normAutofit/>
          </a:bodyPr>
          <a:lstStyle/>
          <a:p>
            <a:pPr algn="ctr"/>
            <a:r>
              <a:rPr lang="fr-FR" sz="6000" dirty="0">
                <a:latin typeface="Al Bayan Plain" charset="-78"/>
                <a:ea typeface="Al Bayan Plain" charset="-78"/>
                <a:cs typeface="Al Bayan Plain" charset="-78"/>
              </a:rPr>
              <a:t>?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881" y="222785"/>
            <a:ext cx="4486526" cy="5771613"/>
          </a:xfrm>
        </p:spPr>
      </p:pic>
    </p:spTree>
    <p:extLst>
      <p:ext uri="{BB962C8B-B14F-4D97-AF65-F5344CB8AC3E}">
        <p14:creationId xmlns:p14="http://schemas.microsoft.com/office/powerpoint/2010/main" val="19341964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62558" y="5623405"/>
            <a:ext cx="8534400" cy="1507067"/>
          </a:xfrm>
        </p:spPr>
        <p:txBody>
          <a:bodyPr/>
          <a:lstStyle/>
          <a:p>
            <a:pPr algn="ctr"/>
            <a:r>
              <a:rPr lang="fr-FR"/>
              <a:t>Romy s _ _ _ _ _ _ _ _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148" y="146603"/>
            <a:ext cx="4467220" cy="5847795"/>
          </a:xfrm>
        </p:spPr>
      </p:pic>
    </p:spTree>
    <p:extLst>
      <p:ext uri="{BB962C8B-B14F-4D97-AF65-F5344CB8AC3E}">
        <p14:creationId xmlns:p14="http://schemas.microsoft.com/office/powerpoint/2010/main" val="17053292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42655" y="5637260"/>
            <a:ext cx="8534400" cy="1507067"/>
          </a:xfrm>
        </p:spPr>
        <p:txBody>
          <a:bodyPr/>
          <a:lstStyle/>
          <a:p>
            <a:pPr algn="ctr"/>
            <a:r>
              <a:rPr lang="fr-FR" dirty="0"/>
              <a:t>Romy </a:t>
            </a:r>
            <a:r>
              <a:rPr lang="fr-FR" dirty="0" err="1"/>
              <a:t>schneider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496" y="207561"/>
            <a:ext cx="5064719" cy="5786838"/>
          </a:xfrm>
        </p:spPr>
      </p:pic>
    </p:spTree>
    <p:extLst>
      <p:ext uri="{BB962C8B-B14F-4D97-AF65-F5344CB8AC3E}">
        <p14:creationId xmlns:p14="http://schemas.microsoft.com/office/powerpoint/2010/main" val="6878640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72554" y="5692678"/>
            <a:ext cx="8534400" cy="1507067"/>
          </a:xfrm>
        </p:spPr>
        <p:txBody>
          <a:bodyPr>
            <a:normAutofit/>
          </a:bodyPr>
          <a:lstStyle/>
          <a:p>
            <a:pPr algn="ctr"/>
            <a:r>
              <a:rPr lang="fr-FR" sz="6000">
                <a:latin typeface="Al Bayan Plain" charset="-78"/>
                <a:ea typeface="Al Bayan Plain" charset="-78"/>
                <a:cs typeface="Al Bayan Plain" charset="-78"/>
              </a:rPr>
              <a:t>?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262" y="183931"/>
            <a:ext cx="4126985" cy="5810468"/>
          </a:xfrm>
        </p:spPr>
      </p:pic>
    </p:spTree>
    <p:extLst>
      <p:ext uri="{BB962C8B-B14F-4D97-AF65-F5344CB8AC3E}">
        <p14:creationId xmlns:p14="http://schemas.microsoft.com/office/powerpoint/2010/main" val="10439061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83332" y="5637259"/>
            <a:ext cx="8534400" cy="1507067"/>
          </a:xfrm>
        </p:spPr>
        <p:txBody>
          <a:bodyPr/>
          <a:lstStyle/>
          <a:p>
            <a:pPr algn="ctr"/>
            <a:r>
              <a:rPr lang="fr-FR" dirty="0"/>
              <a:t>Simone s _ _ _ _ _ _ _ 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114" y="136813"/>
            <a:ext cx="3920836" cy="5881255"/>
          </a:xfrm>
        </p:spPr>
      </p:pic>
    </p:spTree>
    <p:extLst>
      <p:ext uri="{BB962C8B-B14F-4D97-AF65-F5344CB8AC3E}">
        <p14:creationId xmlns:p14="http://schemas.microsoft.com/office/powerpoint/2010/main" val="17511532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52620" y="5637260"/>
            <a:ext cx="8534400" cy="1507067"/>
          </a:xfrm>
        </p:spPr>
        <p:txBody>
          <a:bodyPr/>
          <a:lstStyle/>
          <a:p>
            <a:pPr algn="ctr"/>
            <a:r>
              <a:rPr lang="fr-FR" dirty="0"/>
              <a:t>Simone </a:t>
            </a:r>
            <a:r>
              <a:rPr lang="fr-FR" dirty="0" err="1"/>
              <a:t>signoret</a:t>
            </a:r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329" y="200395"/>
            <a:ext cx="4668982" cy="5801212"/>
          </a:xfrm>
        </p:spPr>
      </p:pic>
    </p:spTree>
    <p:extLst>
      <p:ext uri="{BB962C8B-B14F-4D97-AF65-F5344CB8AC3E}">
        <p14:creationId xmlns:p14="http://schemas.microsoft.com/office/powerpoint/2010/main" val="11164330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29737" y="5664969"/>
            <a:ext cx="8534400" cy="1507067"/>
          </a:xfrm>
        </p:spPr>
        <p:txBody>
          <a:bodyPr>
            <a:normAutofit/>
          </a:bodyPr>
          <a:lstStyle/>
          <a:p>
            <a:pPr algn="ctr"/>
            <a:r>
              <a:rPr lang="fr-FR" sz="6000">
                <a:latin typeface="Al Bayan Plain" charset="-78"/>
                <a:ea typeface="Al Bayan Plain" charset="-78"/>
                <a:cs typeface="Al Bayan Plain" charset="-78"/>
              </a:rPr>
              <a:t>?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542" y="95441"/>
            <a:ext cx="7596790" cy="5697593"/>
          </a:xfrm>
        </p:spPr>
      </p:pic>
    </p:spTree>
    <p:extLst>
      <p:ext uri="{BB962C8B-B14F-4D97-AF65-F5344CB8AC3E}">
        <p14:creationId xmlns:p14="http://schemas.microsoft.com/office/powerpoint/2010/main" val="15883496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41134" y="5706533"/>
            <a:ext cx="8534400" cy="1507067"/>
          </a:xfrm>
        </p:spPr>
        <p:txBody>
          <a:bodyPr>
            <a:normAutofit/>
          </a:bodyPr>
          <a:lstStyle/>
          <a:p>
            <a:pPr algn="ctr"/>
            <a:r>
              <a:rPr lang="fr-FR" sz="6000">
                <a:latin typeface="Al Bayan Plain" charset="-78"/>
                <a:ea typeface="Al Bayan Plain" charset="-78"/>
                <a:cs typeface="Al Bayan Plain" charset="-78"/>
              </a:rPr>
              <a:t>?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315" y="218593"/>
            <a:ext cx="7894038" cy="5775805"/>
          </a:xfrm>
        </p:spPr>
      </p:pic>
    </p:spTree>
    <p:extLst>
      <p:ext uri="{BB962C8B-B14F-4D97-AF65-F5344CB8AC3E}">
        <p14:creationId xmlns:p14="http://schemas.microsoft.com/office/powerpoint/2010/main" val="9389401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31776" y="5641879"/>
            <a:ext cx="8534400" cy="1507067"/>
          </a:xfrm>
        </p:spPr>
        <p:txBody>
          <a:bodyPr/>
          <a:lstStyle/>
          <a:p>
            <a:pPr algn="ctr"/>
            <a:r>
              <a:rPr lang="fr-FR"/>
              <a:t>Yves m _ _ _ _ _ _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185" y="235527"/>
            <a:ext cx="8703583" cy="5758871"/>
          </a:xfrm>
        </p:spPr>
      </p:pic>
    </p:spTree>
    <p:extLst>
      <p:ext uri="{BB962C8B-B14F-4D97-AF65-F5344CB8AC3E}">
        <p14:creationId xmlns:p14="http://schemas.microsoft.com/office/powerpoint/2010/main" val="4977185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38755" y="5623405"/>
            <a:ext cx="8534400" cy="1507067"/>
          </a:xfrm>
        </p:spPr>
        <p:txBody>
          <a:bodyPr/>
          <a:lstStyle/>
          <a:p>
            <a:pPr algn="ctr"/>
            <a:r>
              <a:rPr lang="fr-FR" dirty="0"/>
              <a:t>Yves </a:t>
            </a:r>
            <a:r>
              <a:rPr lang="fr-FR" dirty="0" err="1"/>
              <a:t>montand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537" y="143096"/>
            <a:ext cx="3920836" cy="5865572"/>
          </a:xfrm>
        </p:spPr>
      </p:pic>
    </p:spTree>
    <p:extLst>
      <p:ext uri="{BB962C8B-B14F-4D97-AF65-F5344CB8AC3E}">
        <p14:creationId xmlns:p14="http://schemas.microsoft.com/office/powerpoint/2010/main" val="1895648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68727" y="5706533"/>
            <a:ext cx="8534400" cy="1507067"/>
          </a:xfrm>
        </p:spPr>
        <p:txBody>
          <a:bodyPr/>
          <a:lstStyle/>
          <a:p>
            <a:pPr algn="ctr"/>
            <a:r>
              <a:rPr lang="fr-FR"/>
              <a:t>Alain d_ _ _ _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536" y="106217"/>
            <a:ext cx="4696782" cy="5846618"/>
          </a:xfrm>
        </p:spPr>
      </p:pic>
    </p:spTree>
    <p:extLst>
      <p:ext uri="{BB962C8B-B14F-4D97-AF65-F5344CB8AC3E}">
        <p14:creationId xmlns:p14="http://schemas.microsoft.com/office/powerpoint/2010/main" val="16443640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31373" y="5663428"/>
            <a:ext cx="8534400" cy="1507067"/>
          </a:xfrm>
        </p:spPr>
        <p:txBody>
          <a:bodyPr/>
          <a:lstStyle/>
          <a:p>
            <a:pPr algn="ctr"/>
            <a:r>
              <a:rPr lang="fr-FR" dirty="0"/>
              <a:t>Alain </a:t>
            </a:r>
            <a:r>
              <a:rPr lang="fr-FR" dirty="0" err="1"/>
              <a:t>delon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464" y="76968"/>
            <a:ext cx="3916218" cy="5874327"/>
          </a:xfrm>
        </p:spPr>
      </p:pic>
    </p:spTree>
    <p:extLst>
      <p:ext uri="{BB962C8B-B14F-4D97-AF65-F5344CB8AC3E}">
        <p14:creationId xmlns:p14="http://schemas.microsoft.com/office/powerpoint/2010/main" val="9861243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52202" y="5734241"/>
            <a:ext cx="8534400" cy="1507067"/>
          </a:xfrm>
        </p:spPr>
        <p:txBody>
          <a:bodyPr>
            <a:normAutofit/>
          </a:bodyPr>
          <a:lstStyle/>
          <a:p>
            <a:pPr algn="ctr"/>
            <a:r>
              <a:rPr lang="fr-FR" sz="6000">
                <a:latin typeface="Al Bayan Plain" charset="-78"/>
                <a:ea typeface="Al Bayan Plain" charset="-78"/>
                <a:cs typeface="Al Bayan Plain" charset="-78"/>
              </a:rPr>
              <a:t>?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908" y="176657"/>
            <a:ext cx="7756989" cy="5817742"/>
          </a:xfrm>
        </p:spPr>
      </p:pic>
    </p:spTree>
    <p:extLst>
      <p:ext uri="{BB962C8B-B14F-4D97-AF65-F5344CB8AC3E}">
        <p14:creationId xmlns:p14="http://schemas.microsoft.com/office/powerpoint/2010/main" val="1963591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78565" y="5706532"/>
            <a:ext cx="8534400" cy="1507067"/>
          </a:xfrm>
        </p:spPr>
        <p:txBody>
          <a:bodyPr/>
          <a:lstStyle/>
          <a:p>
            <a:pPr algn="ctr"/>
            <a:r>
              <a:rPr lang="fr-FR" dirty="0"/>
              <a:t>Jean m_ _ _ _ _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458" y="53877"/>
            <a:ext cx="5420614" cy="6115132"/>
          </a:xfrm>
        </p:spPr>
      </p:pic>
    </p:spTree>
    <p:extLst>
      <p:ext uri="{BB962C8B-B14F-4D97-AF65-F5344CB8AC3E}">
        <p14:creationId xmlns:p14="http://schemas.microsoft.com/office/powerpoint/2010/main" val="1868592132"/>
      </p:ext>
    </p:extLst>
  </p:cSld>
  <p:clrMapOvr>
    <a:masterClrMapping/>
  </p:clrMapOvr>
</p:sld>
</file>

<file path=ppt/theme/theme1.xml><?xml version="1.0" encoding="utf-8"?>
<a:theme xmlns:a="http://schemas.openxmlformats.org/drawingml/2006/main" name="Secteur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102</TotalTime>
  <Words>184</Words>
  <Application>Microsoft Office PowerPoint</Application>
  <PresentationFormat>Grand écran</PresentationFormat>
  <Paragraphs>52</Paragraphs>
  <Slides>52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52</vt:i4>
      </vt:variant>
    </vt:vector>
  </HeadingPairs>
  <TitlesOfParts>
    <vt:vector size="56" baseType="lpstr">
      <vt:lpstr>Al Bayan Plain</vt:lpstr>
      <vt:lpstr>Century Gothic</vt:lpstr>
      <vt:lpstr>Wingdings 3</vt:lpstr>
      <vt:lpstr>Secteur</vt:lpstr>
      <vt:lpstr>Acteurs et actrices</vt:lpstr>
      <vt:lpstr>           ?</vt:lpstr>
      <vt:lpstr>Catherine d_ _ _ _ _ _</vt:lpstr>
      <vt:lpstr>Catherine deneuve</vt:lpstr>
      <vt:lpstr>?</vt:lpstr>
      <vt:lpstr>Alain d_ _ _ _</vt:lpstr>
      <vt:lpstr>Alain delon</vt:lpstr>
      <vt:lpstr>?</vt:lpstr>
      <vt:lpstr>Jean m_ _ _ _ _</vt:lpstr>
      <vt:lpstr>Jean marais</vt:lpstr>
      <vt:lpstr>?</vt:lpstr>
      <vt:lpstr>Annie g _ _ _ _ _ _ _</vt:lpstr>
      <vt:lpstr>Annie girardot</vt:lpstr>
      <vt:lpstr>?</vt:lpstr>
      <vt:lpstr>André b _ _ _ _ _ _</vt:lpstr>
      <vt:lpstr>André bourvil </vt:lpstr>
      <vt:lpstr>?</vt:lpstr>
      <vt:lpstr>Brigitte b _ _ _ _ _</vt:lpstr>
      <vt:lpstr>Brigitte bardot</vt:lpstr>
      <vt:lpstr>?</vt:lpstr>
      <vt:lpstr>F _ _ _ _ _ _ _ _</vt:lpstr>
      <vt:lpstr>fernandel</vt:lpstr>
      <vt:lpstr>?</vt:lpstr>
      <vt:lpstr>Jean g _ _ _ _ </vt:lpstr>
      <vt:lpstr>Jean gabin</vt:lpstr>
      <vt:lpstr>?</vt:lpstr>
      <vt:lpstr>Jean-paul b _ _ _ _ _ _ _</vt:lpstr>
      <vt:lpstr>Jean-paul belmondo</vt:lpstr>
      <vt:lpstr>?</vt:lpstr>
      <vt:lpstr>Jeanne m _ _ _ _ _</vt:lpstr>
      <vt:lpstr>Jeanne moreau</vt:lpstr>
      <vt:lpstr>?</vt:lpstr>
      <vt:lpstr>Louis d_ f _ _ _ _</vt:lpstr>
      <vt:lpstr>Louis de funès</vt:lpstr>
      <vt:lpstr>?</vt:lpstr>
      <vt:lpstr>Michèle m _ _ _ _ _</vt:lpstr>
      <vt:lpstr>Michèle morgan</vt:lpstr>
      <vt:lpstr>?</vt:lpstr>
      <vt:lpstr>Mireille d _ _ _</vt:lpstr>
      <vt:lpstr>Mireille darc</vt:lpstr>
      <vt:lpstr>?</vt:lpstr>
      <vt:lpstr>Philippe n _ _ _ _ _ _</vt:lpstr>
      <vt:lpstr>Philippe noiret</vt:lpstr>
      <vt:lpstr>?</vt:lpstr>
      <vt:lpstr>Romy s _ _ _ _ _ _ _ _</vt:lpstr>
      <vt:lpstr>Romy schneider</vt:lpstr>
      <vt:lpstr>?</vt:lpstr>
      <vt:lpstr>Simone s _ _ _ _ _ _ _ </vt:lpstr>
      <vt:lpstr>Simone signoret</vt:lpstr>
      <vt:lpstr>?</vt:lpstr>
      <vt:lpstr>Yves m _ _ _ _ _ _</vt:lpstr>
      <vt:lpstr>Yves montand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Acteurs et actrices</dc:title>
  <dc:creator>PIETSCHMANN Jeanne (LEM)</dc:creator>
  <cp:lastModifiedBy>PRUDHON Emmanuelle</cp:lastModifiedBy>
  <cp:revision>8</cp:revision>
  <dcterms:created xsi:type="dcterms:W3CDTF">2017-09-01T11:37:39Z</dcterms:created>
  <dcterms:modified xsi:type="dcterms:W3CDTF">2017-09-05T21:13:07Z</dcterms:modified>
</cp:coreProperties>
</file>