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wmv" ContentType="video/x-ms-wm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2"/>
  </p:sldMasterIdLst>
  <p:notesMasterIdLst>
    <p:notesMasterId r:id="rId17"/>
  </p:notesMasterIdLst>
  <p:handoutMasterIdLst>
    <p:handoutMasterId r:id="rId18"/>
  </p:handoutMasterIdLst>
  <p:sldIdLst>
    <p:sldId id="282" r:id="rId3"/>
    <p:sldId id="302" r:id="rId4"/>
    <p:sldId id="303" r:id="rId5"/>
    <p:sldId id="292" r:id="rId6"/>
    <p:sldId id="304" r:id="rId7"/>
    <p:sldId id="305" r:id="rId8"/>
    <p:sldId id="306" r:id="rId9"/>
    <p:sldId id="307" r:id="rId10"/>
    <p:sldId id="308" r:id="rId11"/>
    <p:sldId id="309" r:id="rId12"/>
    <p:sldId id="310" r:id="rId13"/>
    <p:sldId id="311" r:id="rId14"/>
    <p:sldId id="312" r:id="rId15"/>
    <p:sldId id="286" r:id="rId16"/>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31">
          <p15:clr>
            <a:srgbClr val="A4A3A4"/>
          </p15:clr>
        </p15:guide>
        <p15:guide id="3" orient="horz" pos="3859">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F278"/>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65960" autoAdjust="0"/>
  </p:normalViewPr>
  <p:slideViewPr>
    <p:cSldViewPr snapToGrid="0">
      <p:cViewPr varScale="1">
        <p:scale>
          <a:sx n="72" d="100"/>
          <a:sy n="72" d="100"/>
        </p:scale>
        <p:origin x="66" y="564"/>
      </p:cViewPr>
      <p:guideLst>
        <p:guide orient="horz" pos="2160"/>
        <p:guide orient="horz" pos="1231"/>
        <p:guide orient="horz" pos="3859"/>
        <p:guide pos="2880"/>
      </p:guideLst>
    </p:cSldViewPr>
  </p:slideViewPr>
  <p:notesTextViewPr>
    <p:cViewPr>
      <p:scale>
        <a:sx n="1" d="1"/>
        <a:sy n="1" d="1"/>
      </p:scale>
      <p:origin x="0" y="0"/>
    </p:cViewPr>
  </p:notesTextViewPr>
  <p:sorterViewPr>
    <p:cViewPr>
      <p:scale>
        <a:sx n="168" d="100"/>
        <a:sy n="168" d="100"/>
      </p:scale>
      <p:origin x="0" y="0"/>
    </p:cViewPr>
  </p:sorterViewPr>
  <p:notesViewPr>
    <p:cSldViewPr snapToGrid="0" showGuides="1">
      <p:cViewPr varScale="1">
        <p:scale>
          <a:sx n="80" d="100"/>
          <a:sy n="80" d="100"/>
        </p:scale>
        <p:origin x="-31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4F4B9-0189-49FE-A80F-05884EB8C951}" type="datetimeFigureOut">
              <a:rPr lang="en-US" smtClean="0"/>
              <a:pPr/>
              <a:t>4/24/2016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F936A4-2C93-48C2-9221-0FDBF7E74F4F}" type="slidenum">
              <a:rPr lang="en-US" smtClean="0"/>
              <a:pPr/>
              <a:t>‹N°›</a:t>
            </a:fld>
            <a:endParaRPr lang="en-US"/>
          </a:p>
        </p:txBody>
      </p:sp>
    </p:spTree>
    <p:extLst>
      <p:ext uri="{BB962C8B-B14F-4D97-AF65-F5344CB8AC3E}">
        <p14:creationId xmlns:p14="http://schemas.microsoft.com/office/powerpoint/2010/main" val="752448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176727-6A19-4DE8-B47E-7FD6EA47E672}" type="datetimeFigureOut">
              <a:rPr lang="en-US" smtClean="0"/>
              <a:pPr/>
              <a:t>4/24/2016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5BBE4E-8AFD-45B3-8A52-6FC96354F416}" type="slidenum">
              <a:rPr lang="en-US" smtClean="0"/>
              <a:pPr/>
              <a:t>‹N°›</a:t>
            </a:fld>
            <a:endParaRPr lang="en-US"/>
          </a:p>
        </p:txBody>
      </p:sp>
    </p:spTree>
    <p:extLst>
      <p:ext uri="{BB962C8B-B14F-4D97-AF65-F5344CB8AC3E}">
        <p14:creationId xmlns:p14="http://schemas.microsoft.com/office/powerpoint/2010/main" val="360337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algn="l" defTabSz="914400">
              <a:buNone/>
            </a:pPr>
            <a:r>
              <a:rPr lang="fr-FR" sz="1200" b="1" i="0" noProof="0" dirty="0" smtClean="0">
                <a:solidFill>
                  <a:schemeClr val="tx1"/>
                </a:solidFill>
                <a:latin typeface="Franklin Gothic Book"/>
                <a:ea typeface="+mn-ea"/>
                <a:cs typeface="+mn-cs"/>
              </a:rPr>
              <a:t>Pâturages</a:t>
            </a:r>
          </a:p>
          <a:p>
            <a:pPr marL="0" algn="l" defTabSz="914400">
              <a:buNone/>
            </a:pPr>
            <a:r>
              <a:rPr lang="fr-FR" sz="1200" b="0" i="0" noProof="0" dirty="0" smtClean="0">
                <a:solidFill>
                  <a:schemeClr val="tx1"/>
                </a:solidFill>
                <a:latin typeface="Franklin Gothic Book"/>
                <a:ea typeface="+mn-ea"/>
                <a:cs typeface="+mn-cs"/>
              </a:rPr>
              <a:t>(Simple)</a:t>
            </a:r>
          </a:p>
          <a:p>
            <a:pPr marL="0" algn="l" defTabSz="914400">
              <a:buNone/>
            </a:pPr>
            <a:endParaRPr lang="fr-FR" noProof="0" dirty="0" smtClean="0"/>
          </a:p>
          <a:p>
            <a:pPr marL="0" indent="0" algn="l" defTabSz="914400">
              <a:buNone/>
            </a:pPr>
            <a:r>
              <a:rPr lang="fr-FR" sz="1200" b="1" i="0" noProof="0" dirty="0" smtClean="0">
                <a:solidFill>
                  <a:schemeClr val="tx1"/>
                </a:solidFill>
                <a:latin typeface="Franklin Gothic Book"/>
                <a:ea typeface="+mn-ea"/>
                <a:cs typeface="+mn-cs"/>
              </a:rPr>
              <a:t>Remarque : </a:t>
            </a:r>
            <a:r>
              <a:rPr lang="fr-FR" sz="1200" b="0" i="0" noProof="0" dirty="0" smtClean="0">
                <a:solidFill>
                  <a:schemeClr val="tx1"/>
                </a:solidFill>
                <a:latin typeface="Franklin Gothic Book"/>
                <a:ea typeface="+mn-ea"/>
                <a:cs typeface="+mn-cs"/>
              </a:rPr>
              <a:t>Ce modèle est optimisé pour PowerPoint 2010</a:t>
            </a:r>
            <a:r>
              <a:rPr lang="fr-FR" sz="1200" b="0" i="0" baseline="0" noProof="0" dirty="0" smtClean="0">
                <a:solidFill>
                  <a:schemeClr val="tx1"/>
                </a:solidFill>
                <a:latin typeface="Franklin Gothic Book"/>
                <a:ea typeface="+mn-ea"/>
                <a:cs typeface="+mn-cs"/>
              </a:rPr>
              <a:t> et </a:t>
            </a:r>
            <a:r>
              <a:rPr lang="fr-FR" sz="1200" b="0" i="0" noProof="0" dirty="0" smtClean="0">
                <a:solidFill>
                  <a:schemeClr val="tx1"/>
                </a:solidFill>
                <a:latin typeface="Franklin Gothic Book"/>
                <a:ea typeface="+mn-ea"/>
                <a:cs typeface="+mn-cs"/>
              </a:rPr>
              <a:t>utilise un arrière-plan vidéo. Si le modèle est utilisé dans PowerPoint 2007, les éléments vidéo s’exécuteront, mais tout le contenu sera couvert par un arrière-plan vidéo lorsque le mode Diaporama sera démarré. Si le modèle est ouvert dans PowerPoint 2003, les éléments vidéo ne s’exécuteront pas, mais le cadre d’affichage restera en place sous la forme d’une image </a:t>
            </a:r>
            <a:r>
              <a:rPr lang="fr-FR" sz="1200" b="0" i="0" baseline="0" noProof="0" dirty="0" smtClean="0">
                <a:solidFill>
                  <a:schemeClr val="tx1"/>
                </a:solidFill>
                <a:latin typeface="Franklin Gothic Book"/>
                <a:ea typeface="+mn-ea"/>
                <a:cs typeface="+mn-cs"/>
              </a:rPr>
              <a:t>statique</a:t>
            </a:r>
            <a:r>
              <a:rPr lang="fr-FR" sz="1200" b="0" i="0" noProof="0" dirty="0" smtClean="0">
                <a:solidFill>
                  <a:schemeClr val="tx1"/>
                </a:solidFill>
                <a:latin typeface="Franklin Gothic Book"/>
                <a:ea typeface="+mn-ea"/>
                <a:cs typeface="+mn-cs"/>
              </a:rPr>
              <a:t>. </a:t>
            </a:r>
            <a:br>
              <a:rPr lang="fr-FR" sz="1200" b="0" i="0" noProof="0" dirty="0" smtClean="0">
                <a:solidFill>
                  <a:schemeClr val="tx1"/>
                </a:solidFill>
                <a:latin typeface="Franklin Gothic Book"/>
                <a:ea typeface="+mn-ea"/>
                <a:cs typeface="+mn-cs"/>
              </a:rPr>
            </a:br>
            <a:endParaRPr lang="fr-FR" sz="1200" b="0" i="0" noProof="0" dirty="0" smtClean="0">
              <a:solidFill>
                <a:schemeClr val="tx1"/>
              </a:solidFill>
              <a:latin typeface="Franklin Gothic Book"/>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La v</a:t>
            </a:r>
            <a:r>
              <a:rPr lang="fr-FR" sz="1200" b="0" i="0" noProof="0" dirty="0" smtClean="0">
                <a:solidFill>
                  <a:schemeClr val="tx1"/>
                </a:solidFill>
                <a:latin typeface="Franklin Gothic Book"/>
                <a:ea typeface="+mn-ea"/>
                <a:cs typeface="+mn-cs"/>
              </a:rPr>
              <a:t>idéo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s’exécute automatiquement après chaque transition ;</a:t>
            </a:r>
          </a:p>
          <a:p>
            <a:pPr marL="685800" marR="0" lvl="1" indent="-228600" algn="l" defTabSz="914400">
              <a:lnSpc>
                <a:spcPct val="100000"/>
              </a:lnSpc>
              <a:spcBef>
                <a:spcPts val="0"/>
              </a:spcBef>
              <a:spcAft>
                <a:spcPts val="0"/>
              </a:spcAft>
              <a:buFont typeface="Constantia"/>
              <a:buAutoNum type="arabicPeriod"/>
            </a:pPr>
            <a:r>
              <a:rPr lang="fr-FR" sz="1200" b="0" i="0" baseline="0" noProof="0" dirty="0" smtClean="0">
                <a:solidFill>
                  <a:schemeClr val="tx1"/>
                </a:solidFill>
                <a:latin typeface="Franklin Gothic Book"/>
                <a:ea typeface="+mn-ea"/>
                <a:cs typeface="+mn-cs"/>
              </a:rPr>
              <a:t>dure 30 secondes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effectue une boucle de façon transparente pour une lecture sans fin.</a:t>
            </a:r>
            <a:br>
              <a:rPr lang="fr-FR" sz="1200" b="0" i="0" baseline="0" noProof="0" dirty="0" smtClean="0">
                <a:solidFill>
                  <a:schemeClr val="tx1"/>
                </a:solidFill>
                <a:latin typeface="Franklin Gothic Book"/>
                <a:ea typeface="+mn-ea"/>
                <a:cs typeface="+mn-cs"/>
              </a:rPr>
            </a:br>
            <a:endParaRPr lang="fr-FR" sz="1200" b="0" i="0" baseline="0" noProof="0" dirty="0" smtClean="0">
              <a:solidFill>
                <a:schemeClr val="tx1"/>
              </a:solidFill>
              <a:latin typeface="Franklin Gothic Book"/>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Pour ajouter des diapositives ou pour modifier la disposition, procédez comme suit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Pour ajouter une nouvelle diapositive, sous </a:t>
            </a:r>
            <a:r>
              <a:rPr lang="fr-FR" sz="1200" b="0" i="0" noProof="0" dirty="0" smtClean="0">
                <a:solidFill>
                  <a:schemeClr val="tx1"/>
                </a:solidFill>
                <a:latin typeface="Franklin Gothic Book"/>
                <a:ea typeface="+mn-ea"/>
                <a:cs typeface="+mn-cs"/>
              </a:rPr>
              <a:t>l’onglet </a:t>
            </a:r>
            <a:r>
              <a:rPr lang="fr-FR" sz="1200" b="1" i="0" noProof="0" dirty="0" smtClean="0">
                <a:solidFill>
                  <a:schemeClr val="tx1"/>
                </a:solidFill>
                <a:latin typeface="Franklin Gothic Book"/>
                <a:ea typeface="+mn-ea"/>
                <a:cs typeface="+mn-cs"/>
              </a:rPr>
              <a:t>Accueil</a:t>
            </a:r>
            <a:r>
              <a:rPr lang="fr-FR" sz="1200" b="0" i="0" noProof="0" dirty="0" smtClean="0">
                <a:solidFill>
                  <a:schemeClr val="tx1"/>
                </a:solidFill>
                <a:latin typeface="Franklin Gothic Book"/>
                <a:ea typeface="+mn-ea"/>
                <a:cs typeface="+mn-cs"/>
              </a:rPr>
              <a:t>, dans le groupe </a:t>
            </a:r>
            <a:r>
              <a:rPr lang="fr-FR" sz="1200" b="1" i="0" noProof="0" dirty="0" smtClean="0">
                <a:solidFill>
                  <a:schemeClr val="tx1"/>
                </a:solidFill>
                <a:latin typeface="Franklin Gothic Book"/>
                <a:ea typeface="+mn-ea"/>
                <a:cs typeface="+mn-cs"/>
              </a:rPr>
              <a:t>Diapositives</a:t>
            </a:r>
            <a:r>
              <a:rPr lang="fr-FR" sz="1200" b="0" i="0" noProof="0" dirty="0" smtClean="0">
                <a:solidFill>
                  <a:schemeClr val="tx1"/>
                </a:solidFill>
                <a:latin typeface="Franklin Gothic Book"/>
                <a:ea typeface="+mn-ea"/>
                <a:cs typeface="+mn-cs"/>
              </a:rPr>
              <a:t>, cliquez sur la flèche en dessous de </a:t>
            </a:r>
            <a:r>
              <a:rPr lang="fr-FR" sz="1200" b="1" i="0" noProof="0" dirty="0" smtClean="0">
                <a:solidFill>
                  <a:schemeClr val="tx1"/>
                </a:solidFill>
                <a:latin typeface="Franklin Gothic Book"/>
                <a:ea typeface="+mn-ea"/>
                <a:cs typeface="+mn-cs"/>
              </a:rPr>
              <a:t>Nouvelle diapositive</a:t>
            </a:r>
            <a:r>
              <a:rPr lang="fr-FR" sz="1200" b="0" i="0" noProof="0" dirty="0" smtClean="0">
                <a:solidFill>
                  <a:schemeClr val="tx1"/>
                </a:solidFill>
                <a:latin typeface="Franklin Gothic Book"/>
                <a:ea typeface="+mn-ea"/>
                <a:cs typeface="+mn-cs"/>
              </a:rPr>
              <a:t>, puis cliquez sur </a:t>
            </a:r>
            <a:r>
              <a:rPr lang="fr-FR" sz="1200" b="1" i="0" noProof="0" dirty="0" smtClean="0">
                <a:solidFill>
                  <a:schemeClr val="tx1"/>
                </a:solidFill>
                <a:latin typeface="Franklin Gothic Book"/>
                <a:ea typeface="+mn-ea"/>
                <a:cs typeface="+mn-cs"/>
              </a:rPr>
              <a:t>Thème d’arrière-plan animé</a:t>
            </a:r>
            <a:r>
              <a:rPr lang="fr-FR" sz="1200" b="0" i="0" noProof="0" dirty="0" smtClean="0">
                <a:solidFill>
                  <a:schemeClr val="tx1"/>
                </a:solidFill>
                <a:latin typeface="Franklin Gothic Book"/>
                <a:ea typeface="+mn-ea"/>
                <a:cs typeface="+mn-cs"/>
              </a:rPr>
              <a:t> et sélectionnez la </a:t>
            </a:r>
            <a:r>
              <a:rPr lang="fr-FR" sz="1200" b="0" i="0" baseline="0" noProof="0" dirty="0" smtClean="0">
                <a:solidFill>
                  <a:schemeClr val="tx1"/>
                </a:solidFill>
                <a:latin typeface="Franklin Gothic Book"/>
                <a:ea typeface="+mn-ea"/>
                <a:cs typeface="+mn-cs"/>
              </a:rPr>
              <a:t> disposition</a:t>
            </a:r>
            <a:r>
              <a:rPr lang="fr-FR" sz="1200" b="0" i="0" noProof="0" dirty="0" smtClean="0">
                <a:solidFill>
                  <a:schemeClr val="tx1"/>
                </a:solidFill>
                <a:latin typeface="Franklin Gothic Book"/>
                <a:ea typeface="+mn-ea"/>
                <a:cs typeface="+mn-cs"/>
              </a:rPr>
              <a:t> souhaitée.</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Pour modifier la disposition d’une diapositive existante, s</a:t>
            </a:r>
            <a:r>
              <a:rPr lang="fr-FR" sz="1200" b="0" i="0" noProof="0" dirty="0" smtClean="0">
                <a:solidFill>
                  <a:schemeClr val="tx1"/>
                </a:solidFill>
                <a:latin typeface="Franklin Gothic Book"/>
                <a:ea typeface="+mn-ea"/>
                <a:cs typeface="+mn-cs"/>
              </a:rPr>
              <a:t>ous l’onglet </a:t>
            </a:r>
            <a:r>
              <a:rPr lang="fr-FR" sz="1200" b="1" i="0" noProof="0" dirty="0" smtClean="0">
                <a:solidFill>
                  <a:schemeClr val="tx1"/>
                </a:solidFill>
                <a:latin typeface="Franklin Gothic Book"/>
                <a:ea typeface="+mn-ea"/>
                <a:cs typeface="+mn-cs"/>
              </a:rPr>
              <a:t>Accueil</a:t>
            </a:r>
            <a:r>
              <a:rPr lang="fr-FR" sz="1200" b="0" i="0" noProof="0" dirty="0" smtClean="0">
                <a:solidFill>
                  <a:schemeClr val="tx1"/>
                </a:solidFill>
                <a:latin typeface="Franklin Gothic Book"/>
                <a:ea typeface="+mn-ea"/>
                <a:cs typeface="+mn-cs"/>
              </a:rPr>
              <a:t>, dans le groupe </a:t>
            </a:r>
            <a:r>
              <a:rPr lang="fr-FR" sz="1200" b="1" i="0" noProof="0" dirty="0" smtClean="0">
                <a:solidFill>
                  <a:schemeClr val="tx1"/>
                </a:solidFill>
                <a:latin typeface="Franklin Gothic Book"/>
                <a:ea typeface="+mn-ea"/>
                <a:cs typeface="+mn-cs"/>
              </a:rPr>
              <a:t>Diapositives</a:t>
            </a:r>
            <a:r>
              <a:rPr lang="fr-FR" sz="1200" b="0" i="0" noProof="0" dirty="0" smtClean="0">
                <a:solidFill>
                  <a:schemeClr val="tx1"/>
                </a:solidFill>
                <a:latin typeface="Franklin Gothic Book"/>
                <a:ea typeface="+mn-ea"/>
                <a:cs typeface="+mn-cs"/>
              </a:rPr>
              <a:t>, cliquez sur </a:t>
            </a:r>
            <a:r>
              <a:rPr lang="fr-FR" sz="1200" b="1" i="0" noProof="0" dirty="0" smtClean="0">
                <a:solidFill>
                  <a:schemeClr val="tx1"/>
                </a:solidFill>
                <a:latin typeface="Franklin Gothic Book"/>
                <a:ea typeface="+mn-ea"/>
                <a:cs typeface="+mn-cs"/>
              </a:rPr>
              <a:t>Disposition</a:t>
            </a:r>
            <a:r>
              <a:rPr lang="fr-FR" sz="1200" b="0" i="0" noProof="0" dirty="0" smtClean="0">
                <a:solidFill>
                  <a:schemeClr val="tx1"/>
                </a:solidFill>
                <a:latin typeface="Franklin Gothic Book"/>
                <a:ea typeface="+mn-ea"/>
                <a:cs typeface="+mn-cs"/>
              </a:rPr>
              <a:t>, puis sélectionnez la disposition</a:t>
            </a:r>
            <a:r>
              <a:rPr lang="fr-FR" sz="1200" b="0" i="0" baseline="0" noProof="0" dirty="0" smtClean="0">
                <a:solidFill>
                  <a:schemeClr val="tx1"/>
                </a:solidFill>
                <a:latin typeface="Franklin Gothic Book"/>
                <a:ea typeface="+mn-ea"/>
                <a:cs typeface="+mn-cs"/>
              </a:rPr>
              <a:t> souhaitée</a:t>
            </a:r>
            <a:r>
              <a:rPr lang="fr-FR" sz="1200" b="0" i="0" noProof="0" dirty="0" smtClean="0">
                <a:solidFill>
                  <a:schemeClr val="tx1"/>
                </a:solidFill>
                <a:latin typeface="Franklin Gothic Book"/>
                <a:ea typeface="+mn-ea"/>
                <a:cs typeface="+mn-cs"/>
              </a:rPr>
              <a:t>.</a:t>
            </a:r>
          </a:p>
          <a:p>
            <a:pPr marL="228600" indent="-228600" algn="l" defTabSz="914400">
              <a:buFont typeface="Constantia"/>
              <a:buAutoNum type="arabicPeriod"/>
            </a:pPr>
            <a:endParaRPr lang="fr-FR" noProof="0" dirty="0" smtClean="0">
              <a:latin typeface="+mn-lt"/>
              <a:ea typeface="+mn-ea"/>
              <a:cs typeface="+mn-cs"/>
            </a:endParaRPr>
          </a:p>
          <a:p>
            <a:pPr marL="0" marR="0" indent="0" algn="l" defTabSz="914400">
              <a:lnSpc>
                <a:spcPct val="115000"/>
              </a:lnSpc>
              <a:spcBef>
                <a:spcPts val="0"/>
              </a:spcBef>
              <a:spcAft>
                <a:spcPts val="1000"/>
              </a:spcAft>
              <a:buNone/>
            </a:pPr>
            <a:r>
              <a:rPr lang="fr-FR" sz="1200" b="0" i="0" noProof="0" dirty="0" smtClean="0">
                <a:solidFill>
                  <a:schemeClr val="tx1"/>
                </a:solidFill>
                <a:latin typeface="Calibri"/>
                <a:cs typeface="Times New Roman"/>
              </a:rPr>
              <a:t>Ce modèle utilise la </a:t>
            </a:r>
            <a:r>
              <a:rPr lang="fr-FR" sz="1200" b="1" i="0" noProof="0" dirty="0" smtClean="0">
                <a:solidFill>
                  <a:schemeClr val="tx1"/>
                </a:solidFill>
                <a:latin typeface="Calibri"/>
                <a:cs typeface="Times New Roman"/>
              </a:rPr>
              <a:t>Police de thème</a:t>
            </a:r>
            <a:r>
              <a:rPr lang="fr-FR" sz="1200" b="0" i="0" noProof="0" dirty="0" smtClean="0">
                <a:solidFill>
                  <a:schemeClr val="tx1"/>
                </a:solidFill>
                <a:latin typeface="Calibri"/>
                <a:cs typeface="Times New Roman"/>
              </a:rPr>
              <a:t> « Punaise ».</a:t>
            </a:r>
            <a:r>
              <a:rPr lang="fr-FR" sz="1200" b="0" i="0" baseline="0" noProof="0" dirty="0" smtClean="0">
                <a:solidFill>
                  <a:schemeClr val="tx1"/>
                </a:solidFill>
                <a:latin typeface="Calibri"/>
                <a:cs typeface="Times New Roman"/>
              </a:rPr>
              <a:t> </a:t>
            </a:r>
            <a:r>
              <a:rPr lang="fr-FR" sz="1200" b="0" i="0" noProof="0" dirty="0" smtClean="0">
                <a:solidFill>
                  <a:schemeClr val="tx1"/>
                </a:solidFill>
                <a:latin typeface="Calibri"/>
                <a:cs typeface="Times New Roman"/>
              </a:rPr>
              <a:t>Pour accéder à la </a:t>
            </a:r>
            <a:r>
              <a:rPr lang="fr-FR" sz="1200" b="1" i="0" noProof="0" dirty="0" smtClean="0">
                <a:solidFill>
                  <a:schemeClr val="tx1"/>
                </a:solidFill>
                <a:latin typeface="Calibri"/>
                <a:cs typeface="Times New Roman"/>
              </a:rPr>
              <a:t>Police de thème</a:t>
            </a:r>
            <a:r>
              <a:rPr lang="fr-FR" sz="1200" b="0" i="0" noProof="0" dirty="0" smtClean="0">
                <a:solidFill>
                  <a:schemeClr val="tx1"/>
                </a:solidFill>
                <a:latin typeface="Calibri"/>
                <a:cs typeface="Times New Roman"/>
              </a:rPr>
              <a:t> ou la modifier, procédez comme suit :</a:t>
            </a:r>
          </a:p>
          <a:p>
            <a:pPr marL="685800" marR="0" lvl="1" indent="-228600" algn="l" defTabSz="914400">
              <a:lnSpc>
                <a:spcPct val="115000"/>
              </a:lnSpc>
              <a:spcBef>
                <a:spcPts val="0"/>
              </a:spcBef>
              <a:spcAft>
                <a:spcPts val="1000"/>
              </a:spcAft>
              <a:buFont typeface="Constantia"/>
              <a:buAutoNum type="arabicPeriod"/>
            </a:pPr>
            <a:r>
              <a:rPr lang="fr-FR" sz="1200" b="0" i="0" baseline="0" noProof="0" dirty="0" smtClean="0">
                <a:solidFill>
                  <a:schemeClr val="tx1"/>
                </a:solidFill>
                <a:latin typeface="Calibri"/>
                <a:cs typeface="Times New Roman"/>
              </a:rPr>
              <a:t>Sous l’onglet </a:t>
            </a:r>
            <a:r>
              <a:rPr lang="fr-FR" sz="1200" b="1" i="0" noProof="0" dirty="0" smtClean="0">
                <a:solidFill>
                  <a:schemeClr val="tx1"/>
                </a:solidFill>
                <a:latin typeface="Calibri"/>
                <a:cs typeface="Times New Roman"/>
              </a:rPr>
              <a:t>Affichage</a:t>
            </a:r>
            <a:r>
              <a:rPr lang="fr-FR" sz="1200" b="0" i="0" noProof="0" dirty="0" smtClean="0">
                <a:solidFill>
                  <a:schemeClr val="tx1"/>
                </a:solidFill>
                <a:latin typeface="Calibri"/>
                <a:cs typeface="Times New Roman"/>
              </a:rPr>
              <a:t> , dans le groupe </a:t>
            </a:r>
            <a:r>
              <a:rPr lang="fr-FR" sz="1200" b="1" i="0" noProof="0" dirty="0" smtClean="0">
                <a:solidFill>
                  <a:schemeClr val="tx1"/>
                </a:solidFill>
                <a:latin typeface="Calibri"/>
                <a:cs typeface="Times New Roman"/>
              </a:rPr>
              <a:t>Modes Masques</a:t>
            </a:r>
            <a:r>
              <a:rPr lang="fr-FR" sz="1200" b="0" i="0" noProof="0" dirty="0" smtClean="0">
                <a:solidFill>
                  <a:schemeClr val="tx1"/>
                </a:solidFill>
                <a:latin typeface="Calibri"/>
                <a:cs typeface="Times New Roman"/>
              </a:rPr>
              <a:t>, sélectionnez </a:t>
            </a:r>
            <a:r>
              <a:rPr lang="fr-FR" sz="1200" b="1" i="0" noProof="0" dirty="0" smtClean="0">
                <a:solidFill>
                  <a:schemeClr val="tx1"/>
                </a:solidFill>
                <a:latin typeface="Calibri"/>
                <a:cs typeface="Times New Roman"/>
              </a:rPr>
              <a:t>Masque des diapositives</a:t>
            </a:r>
            <a:r>
              <a:rPr lang="fr-FR" sz="1200" b="0" i="0" noProof="0" dirty="0" smtClean="0">
                <a:solidFill>
                  <a:schemeClr val="tx1"/>
                </a:solidFill>
                <a:latin typeface="Calibri"/>
                <a:cs typeface="Times New Roman"/>
              </a:rPr>
              <a:t>. </a:t>
            </a:r>
          </a:p>
          <a:p>
            <a:pPr marL="685800" marR="0" lvl="1" indent="-228600" algn="l" defTabSz="914400">
              <a:lnSpc>
                <a:spcPct val="115000"/>
              </a:lnSpc>
              <a:spcBef>
                <a:spcPts val="0"/>
              </a:spcBef>
              <a:spcAft>
                <a:spcPts val="1000"/>
              </a:spcAft>
              <a:buFont typeface="Constantia"/>
              <a:buAutoNum type="arabicPeriod"/>
            </a:pPr>
            <a:r>
              <a:rPr lang="fr-FR" sz="1200" b="0" i="0" noProof="0" dirty="0" smtClean="0">
                <a:solidFill>
                  <a:schemeClr val="tx1"/>
                </a:solidFill>
                <a:latin typeface="Calibri"/>
                <a:cs typeface="Times New Roman"/>
              </a:rPr>
              <a:t>Dans l’affichage Masque des diapositives, sélectionnez </a:t>
            </a:r>
            <a:r>
              <a:rPr lang="fr-FR" sz="1200" b="0" i="0" baseline="0" noProof="0" dirty="0" smtClean="0">
                <a:solidFill>
                  <a:schemeClr val="tx1"/>
                </a:solidFill>
                <a:latin typeface="Calibri"/>
                <a:cs typeface="Times New Roman"/>
              </a:rPr>
              <a:t> d</a:t>
            </a:r>
            <a:r>
              <a:rPr lang="fr-FR" sz="1200" b="0" i="0" noProof="0" dirty="0" smtClean="0">
                <a:solidFill>
                  <a:schemeClr val="tx1"/>
                </a:solidFill>
                <a:latin typeface="Calibri"/>
                <a:cs typeface="Times New Roman"/>
              </a:rPr>
              <a:t>iapositive 1 (la diapositive de masque pour </a:t>
            </a:r>
            <a:r>
              <a:rPr lang="fr-FR" sz="1200" b="0" i="0" baseline="0" noProof="0" dirty="0" smtClean="0">
                <a:solidFill>
                  <a:schemeClr val="tx1"/>
                </a:solidFill>
                <a:latin typeface="Calibri"/>
                <a:cs typeface="Times New Roman"/>
              </a:rPr>
              <a:t> les dispositions de masque utilisant l’arrière-plan vidéo).</a:t>
            </a:r>
          </a:p>
          <a:p>
            <a:pPr marL="685800" marR="0" lvl="1" indent="-228600" algn="l" defTabSz="914400">
              <a:lnSpc>
                <a:spcPct val="115000"/>
              </a:lnSpc>
              <a:spcBef>
                <a:spcPts val="0"/>
              </a:spcBef>
              <a:spcAft>
                <a:spcPts val="1000"/>
              </a:spcAft>
              <a:buFont typeface="Constantia"/>
              <a:buAutoNum type="arabicPeriod"/>
            </a:pPr>
            <a:r>
              <a:rPr lang="fr-FR" sz="1200" b="0" i="0" noProof="0" dirty="0" smtClean="0">
                <a:solidFill>
                  <a:schemeClr val="tx1"/>
                </a:solidFill>
                <a:latin typeface="Calibri"/>
                <a:cs typeface="Times New Roman"/>
              </a:rPr>
              <a:t>Sous l’onglet </a:t>
            </a:r>
            <a:r>
              <a:rPr lang="fr-FR" sz="1200" b="1" i="0" noProof="0" dirty="0" smtClean="0">
                <a:solidFill>
                  <a:schemeClr val="tx1"/>
                </a:solidFill>
                <a:latin typeface="Calibri"/>
                <a:cs typeface="Times New Roman"/>
              </a:rPr>
              <a:t>Masque des diapositives</a:t>
            </a:r>
            <a:r>
              <a:rPr lang="fr-FR" sz="1200" b="0" i="0" noProof="0" dirty="0" smtClean="0">
                <a:solidFill>
                  <a:schemeClr val="tx1"/>
                </a:solidFill>
                <a:latin typeface="Calibri"/>
                <a:cs typeface="Times New Roman"/>
              </a:rPr>
              <a:t>, dans le groupe </a:t>
            </a:r>
            <a:r>
              <a:rPr lang="fr-FR" sz="1200" b="1" i="0" noProof="0" dirty="0" smtClean="0">
                <a:solidFill>
                  <a:schemeClr val="tx1"/>
                </a:solidFill>
                <a:latin typeface="Calibri"/>
                <a:cs typeface="Times New Roman"/>
              </a:rPr>
              <a:t>Modifier le thème</a:t>
            </a:r>
            <a:r>
              <a:rPr lang="fr-FR" sz="1200" b="0" i="0" noProof="0" dirty="0" smtClean="0">
                <a:solidFill>
                  <a:schemeClr val="tx1"/>
                </a:solidFill>
                <a:latin typeface="Calibri"/>
                <a:cs typeface="Times New Roman"/>
              </a:rPr>
              <a:t>, cliquez sur </a:t>
            </a:r>
            <a:r>
              <a:rPr lang="fr-FR" sz="1200" b="1" i="0" noProof="0" dirty="0" smtClean="0">
                <a:solidFill>
                  <a:schemeClr val="tx1"/>
                </a:solidFill>
                <a:latin typeface="Calibri"/>
                <a:cs typeface="Times New Roman"/>
              </a:rPr>
              <a:t>Polices,</a:t>
            </a:r>
            <a:r>
              <a:rPr lang="fr-FR" sz="1200" b="0" i="0" noProof="0" dirty="0" smtClean="0">
                <a:solidFill>
                  <a:schemeClr val="tx1"/>
                </a:solidFill>
                <a:latin typeface="Calibri"/>
                <a:cs typeface="Times New Roman"/>
              </a:rPr>
              <a:t> puis sélectionnez de nouvelles polices de thème.</a:t>
            </a:r>
          </a:p>
          <a:p>
            <a:pPr marL="228600" indent="-228600" algn="l" defTabSz="914400">
              <a:buFont typeface="Constantia"/>
              <a:buAutoNum type="arabicPeriod"/>
            </a:pPr>
            <a:endParaRPr lang="fr-FR" noProof="0" dirty="0" smtClean="0">
              <a:latin typeface="+mn-lt"/>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Utilisation d’éléments animés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Tout élément animé commencera après le démarrage de la transition de diapositive et de la vidéo d’arrière-plan.</a:t>
            </a:r>
          </a:p>
          <a:p>
            <a:pPr marL="228600" indent="-228600" algn="l" defTabSz="914400">
              <a:buFont typeface="Constantia"/>
              <a:buAutoNum type="arabicPeriod"/>
            </a:pPr>
            <a:endParaRPr lang="fr-FR" noProof="0" dirty="0" smtClean="0"/>
          </a:p>
          <a:p>
            <a:pPr marL="0" algn="l" defTabSz="914400">
              <a:buNone/>
            </a:pPr>
            <a:endParaRPr lang="fr-FR" noProof="0" dirty="0" smtClean="0"/>
          </a:p>
          <a:p>
            <a:pPr marL="0" algn="l" defTabSz="914400">
              <a:buNone/>
            </a:pPr>
            <a:endParaRPr lang="fr-FR" noProof="0" dirty="0" smtClean="0"/>
          </a:p>
        </p:txBody>
      </p:sp>
      <p:sp>
        <p:nvSpPr>
          <p:cNvPr id="4" name="Slide Number Placeholder 3"/>
          <p:cNvSpPr>
            <a:spLocks noGrp="1"/>
          </p:cNvSpPr>
          <p:nvPr>
            <p:ph type="sldNum" sz="quarter" idx="10"/>
          </p:nvPr>
        </p:nvSpPr>
        <p:spPr/>
        <p:txBody>
          <a:bodyPr/>
          <a:lstStyle/>
          <a:p>
            <a:pPr algn="r" defTabSz="914400">
              <a:buNone/>
            </a:pPr>
            <a:fld id="{649C13A5-511F-4D4F-B778-6AB878583413}" type="slidenum">
              <a:rPr lang="en-US" sz="1200" b="0" i="0">
                <a:latin typeface="Franklin Gothic Book"/>
                <a:ea typeface="+mn-ea"/>
                <a:cs typeface="+mn-cs"/>
              </a:rPr>
              <a:pPr algn="r" defTabSz="914400">
                <a:buNone/>
              </a:pPr>
              <a:t>10</a:t>
            </a:fld>
            <a:endParaRPr lang="en-US" sz="1200" b="0" i="0">
              <a:latin typeface="Franklin Gothic Book"/>
              <a:ea typeface="+mn-ea"/>
              <a:cs typeface="+mn-cs"/>
            </a:endParaRPr>
          </a:p>
        </p:txBody>
      </p:sp>
    </p:spTree>
    <p:extLst>
      <p:ext uri="{BB962C8B-B14F-4D97-AF65-F5344CB8AC3E}">
        <p14:creationId xmlns:p14="http://schemas.microsoft.com/office/powerpoint/2010/main" val="821583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algn="l" defTabSz="914400">
              <a:buNone/>
            </a:pPr>
            <a:r>
              <a:rPr lang="fr-FR" sz="1200" b="1" i="0" noProof="0" dirty="0" smtClean="0">
                <a:solidFill>
                  <a:schemeClr val="tx1"/>
                </a:solidFill>
                <a:latin typeface="Franklin Gothic Book"/>
                <a:ea typeface="+mn-ea"/>
                <a:cs typeface="+mn-cs"/>
              </a:rPr>
              <a:t>Pâturages</a:t>
            </a:r>
          </a:p>
          <a:p>
            <a:pPr marL="0" algn="l" defTabSz="914400">
              <a:buNone/>
            </a:pPr>
            <a:r>
              <a:rPr lang="fr-FR" sz="1200" b="0" i="0" noProof="0" dirty="0" smtClean="0">
                <a:solidFill>
                  <a:schemeClr val="tx1"/>
                </a:solidFill>
                <a:latin typeface="Franklin Gothic Book"/>
                <a:ea typeface="+mn-ea"/>
                <a:cs typeface="+mn-cs"/>
              </a:rPr>
              <a:t>(Simple)</a:t>
            </a:r>
          </a:p>
          <a:p>
            <a:pPr marL="0" algn="l" defTabSz="914400">
              <a:buNone/>
            </a:pPr>
            <a:endParaRPr lang="fr-FR" noProof="0" dirty="0" smtClean="0"/>
          </a:p>
          <a:p>
            <a:pPr marL="0" indent="0" algn="l" defTabSz="914400">
              <a:buNone/>
            </a:pPr>
            <a:r>
              <a:rPr lang="fr-FR" sz="1200" b="1" i="0" noProof="0" dirty="0" smtClean="0">
                <a:solidFill>
                  <a:schemeClr val="tx1"/>
                </a:solidFill>
                <a:latin typeface="Franklin Gothic Book"/>
                <a:ea typeface="+mn-ea"/>
                <a:cs typeface="+mn-cs"/>
              </a:rPr>
              <a:t>Remarque : </a:t>
            </a:r>
            <a:r>
              <a:rPr lang="fr-FR" sz="1200" b="0" i="0" noProof="0" dirty="0" smtClean="0">
                <a:solidFill>
                  <a:schemeClr val="tx1"/>
                </a:solidFill>
                <a:latin typeface="Franklin Gothic Book"/>
                <a:ea typeface="+mn-ea"/>
                <a:cs typeface="+mn-cs"/>
              </a:rPr>
              <a:t>Ce modèle est optimisé pour PowerPoint 2010</a:t>
            </a:r>
            <a:r>
              <a:rPr lang="fr-FR" sz="1200" b="0" i="0" baseline="0" noProof="0" dirty="0" smtClean="0">
                <a:solidFill>
                  <a:schemeClr val="tx1"/>
                </a:solidFill>
                <a:latin typeface="Franklin Gothic Book"/>
                <a:ea typeface="+mn-ea"/>
                <a:cs typeface="+mn-cs"/>
              </a:rPr>
              <a:t> et </a:t>
            </a:r>
            <a:r>
              <a:rPr lang="fr-FR" sz="1200" b="0" i="0" noProof="0" dirty="0" smtClean="0">
                <a:solidFill>
                  <a:schemeClr val="tx1"/>
                </a:solidFill>
                <a:latin typeface="Franklin Gothic Book"/>
                <a:ea typeface="+mn-ea"/>
                <a:cs typeface="+mn-cs"/>
              </a:rPr>
              <a:t>utilise un arrière-plan vidéo. Si le modèle est utilisé dans PowerPoint 2007, les éléments vidéo s’exécuteront, mais tout le contenu sera couvert par un arrière-plan vidéo lorsque le mode Diaporama sera démarré. Si le modèle est ouvert dans PowerPoint 2003, les éléments vidéo ne s’exécuteront pas, mais le cadre d’affichage restera en place sous la forme d’une image </a:t>
            </a:r>
            <a:r>
              <a:rPr lang="fr-FR" sz="1200" b="0" i="0" baseline="0" noProof="0" dirty="0" smtClean="0">
                <a:solidFill>
                  <a:schemeClr val="tx1"/>
                </a:solidFill>
                <a:latin typeface="Franklin Gothic Book"/>
                <a:ea typeface="+mn-ea"/>
                <a:cs typeface="+mn-cs"/>
              </a:rPr>
              <a:t>statique</a:t>
            </a:r>
            <a:r>
              <a:rPr lang="fr-FR" sz="1200" b="0" i="0" noProof="0" dirty="0" smtClean="0">
                <a:solidFill>
                  <a:schemeClr val="tx1"/>
                </a:solidFill>
                <a:latin typeface="Franklin Gothic Book"/>
                <a:ea typeface="+mn-ea"/>
                <a:cs typeface="+mn-cs"/>
              </a:rPr>
              <a:t>. </a:t>
            </a:r>
            <a:br>
              <a:rPr lang="fr-FR" sz="1200" b="0" i="0" noProof="0" dirty="0" smtClean="0">
                <a:solidFill>
                  <a:schemeClr val="tx1"/>
                </a:solidFill>
                <a:latin typeface="Franklin Gothic Book"/>
                <a:ea typeface="+mn-ea"/>
                <a:cs typeface="+mn-cs"/>
              </a:rPr>
            </a:br>
            <a:endParaRPr lang="fr-FR" sz="1200" b="0" i="0" noProof="0" dirty="0" smtClean="0">
              <a:solidFill>
                <a:schemeClr val="tx1"/>
              </a:solidFill>
              <a:latin typeface="Franklin Gothic Book"/>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La v</a:t>
            </a:r>
            <a:r>
              <a:rPr lang="fr-FR" sz="1200" b="0" i="0" noProof="0" dirty="0" smtClean="0">
                <a:solidFill>
                  <a:schemeClr val="tx1"/>
                </a:solidFill>
                <a:latin typeface="Franklin Gothic Book"/>
                <a:ea typeface="+mn-ea"/>
                <a:cs typeface="+mn-cs"/>
              </a:rPr>
              <a:t>idéo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s’exécute automatiquement après chaque transition ;</a:t>
            </a:r>
          </a:p>
          <a:p>
            <a:pPr marL="685800" marR="0" lvl="1" indent="-228600" algn="l" defTabSz="914400">
              <a:lnSpc>
                <a:spcPct val="100000"/>
              </a:lnSpc>
              <a:spcBef>
                <a:spcPts val="0"/>
              </a:spcBef>
              <a:spcAft>
                <a:spcPts val="0"/>
              </a:spcAft>
              <a:buFont typeface="Constantia"/>
              <a:buAutoNum type="arabicPeriod"/>
            </a:pPr>
            <a:r>
              <a:rPr lang="fr-FR" sz="1200" b="0" i="0" baseline="0" noProof="0" dirty="0" smtClean="0">
                <a:solidFill>
                  <a:schemeClr val="tx1"/>
                </a:solidFill>
                <a:latin typeface="Franklin Gothic Book"/>
                <a:ea typeface="+mn-ea"/>
                <a:cs typeface="+mn-cs"/>
              </a:rPr>
              <a:t>dure 30 secondes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effectue une boucle de façon transparente pour une lecture sans fin.</a:t>
            </a:r>
            <a:br>
              <a:rPr lang="fr-FR" sz="1200" b="0" i="0" baseline="0" noProof="0" dirty="0" smtClean="0">
                <a:solidFill>
                  <a:schemeClr val="tx1"/>
                </a:solidFill>
                <a:latin typeface="Franklin Gothic Book"/>
                <a:ea typeface="+mn-ea"/>
                <a:cs typeface="+mn-cs"/>
              </a:rPr>
            </a:br>
            <a:endParaRPr lang="fr-FR" sz="1200" b="0" i="0" baseline="0" noProof="0" dirty="0" smtClean="0">
              <a:solidFill>
                <a:schemeClr val="tx1"/>
              </a:solidFill>
              <a:latin typeface="Franklin Gothic Book"/>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Pour ajouter des diapositives ou pour modifier la disposition, procédez comme suit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Pour ajouter une nouvelle diapositive, sous </a:t>
            </a:r>
            <a:r>
              <a:rPr lang="fr-FR" sz="1200" b="0" i="0" noProof="0" dirty="0" smtClean="0">
                <a:solidFill>
                  <a:schemeClr val="tx1"/>
                </a:solidFill>
                <a:latin typeface="Franklin Gothic Book"/>
                <a:ea typeface="+mn-ea"/>
                <a:cs typeface="+mn-cs"/>
              </a:rPr>
              <a:t>l’onglet </a:t>
            </a:r>
            <a:r>
              <a:rPr lang="fr-FR" sz="1200" b="1" i="0" noProof="0" dirty="0" smtClean="0">
                <a:solidFill>
                  <a:schemeClr val="tx1"/>
                </a:solidFill>
                <a:latin typeface="Franklin Gothic Book"/>
                <a:ea typeface="+mn-ea"/>
                <a:cs typeface="+mn-cs"/>
              </a:rPr>
              <a:t>Accueil</a:t>
            </a:r>
            <a:r>
              <a:rPr lang="fr-FR" sz="1200" b="0" i="0" noProof="0" dirty="0" smtClean="0">
                <a:solidFill>
                  <a:schemeClr val="tx1"/>
                </a:solidFill>
                <a:latin typeface="Franklin Gothic Book"/>
                <a:ea typeface="+mn-ea"/>
                <a:cs typeface="+mn-cs"/>
              </a:rPr>
              <a:t>, dans le groupe </a:t>
            </a:r>
            <a:r>
              <a:rPr lang="fr-FR" sz="1200" b="1" i="0" noProof="0" dirty="0" smtClean="0">
                <a:solidFill>
                  <a:schemeClr val="tx1"/>
                </a:solidFill>
                <a:latin typeface="Franklin Gothic Book"/>
                <a:ea typeface="+mn-ea"/>
                <a:cs typeface="+mn-cs"/>
              </a:rPr>
              <a:t>Diapositives</a:t>
            </a:r>
            <a:r>
              <a:rPr lang="fr-FR" sz="1200" b="0" i="0" noProof="0" dirty="0" smtClean="0">
                <a:solidFill>
                  <a:schemeClr val="tx1"/>
                </a:solidFill>
                <a:latin typeface="Franklin Gothic Book"/>
                <a:ea typeface="+mn-ea"/>
                <a:cs typeface="+mn-cs"/>
              </a:rPr>
              <a:t>, cliquez sur la flèche en dessous de </a:t>
            </a:r>
            <a:r>
              <a:rPr lang="fr-FR" sz="1200" b="1" i="0" noProof="0" dirty="0" smtClean="0">
                <a:solidFill>
                  <a:schemeClr val="tx1"/>
                </a:solidFill>
                <a:latin typeface="Franklin Gothic Book"/>
                <a:ea typeface="+mn-ea"/>
                <a:cs typeface="+mn-cs"/>
              </a:rPr>
              <a:t>Nouvelle diapositive</a:t>
            </a:r>
            <a:r>
              <a:rPr lang="fr-FR" sz="1200" b="0" i="0" noProof="0" dirty="0" smtClean="0">
                <a:solidFill>
                  <a:schemeClr val="tx1"/>
                </a:solidFill>
                <a:latin typeface="Franklin Gothic Book"/>
                <a:ea typeface="+mn-ea"/>
                <a:cs typeface="+mn-cs"/>
              </a:rPr>
              <a:t>, puis cliquez sur </a:t>
            </a:r>
            <a:r>
              <a:rPr lang="fr-FR" sz="1200" b="1" i="0" noProof="0" dirty="0" smtClean="0">
                <a:solidFill>
                  <a:schemeClr val="tx1"/>
                </a:solidFill>
                <a:latin typeface="Franklin Gothic Book"/>
                <a:ea typeface="+mn-ea"/>
                <a:cs typeface="+mn-cs"/>
              </a:rPr>
              <a:t>Thème d’arrière-plan animé</a:t>
            </a:r>
            <a:r>
              <a:rPr lang="fr-FR" sz="1200" b="0" i="0" noProof="0" dirty="0" smtClean="0">
                <a:solidFill>
                  <a:schemeClr val="tx1"/>
                </a:solidFill>
                <a:latin typeface="Franklin Gothic Book"/>
                <a:ea typeface="+mn-ea"/>
                <a:cs typeface="+mn-cs"/>
              </a:rPr>
              <a:t> et sélectionnez la </a:t>
            </a:r>
            <a:r>
              <a:rPr lang="fr-FR" sz="1200" b="0" i="0" baseline="0" noProof="0" dirty="0" smtClean="0">
                <a:solidFill>
                  <a:schemeClr val="tx1"/>
                </a:solidFill>
                <a:latin typeface="Franklin Gothic Book"/>
                <a:ea typeface="+mn-ea"/>
                <a:cs typeface="+mn-cs"/>
              </a:rPr>
              <a:t> disposition</a:t>
            </a:r>
            <a:r>
              <a:rPr lang="fr-FR" sz="1200" b="0" i="0" noProof="0" dirty="0" smtClean="0">
                <a:solidFill>
                  <a:schemeClr val="tx1"/>
                </a:solidFill>
                <a:latin typeface="Franklin Gothic Book"/>
                <a:ea typeface="+mn-ea"/>
                <a:cs typeface="+mn-cs"/>
              </a:rPr>
              <a:t> souhaitée.</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Pour modifier la disposition d’une diapositive existante, s</a:t>
            </a:r>
            <a:r>
              <a:rPr lang="fr-FR" sz="1200" b="0" i="0" noProof="0" dirty="0" smtClean="0">
                <a:solidFill>
                  <a:schemeClr val="tx1"/>
                </a:solidFill>
                <a:latin typeface="Franklin Gothic Book"/>
                <a:ea typeface="+mn-ea"/>
                <a:cs typeface="+mn-cs"/>
              </a:rPr>
              <a:t>ous l’onglet </a:t>
            </a:r>
            <a:r>
              <a:rPr lang="fr-FR" sz="1200" b="1" i="0" noProof="0" dirty="0" smtClean="0">
                <a:solidFill>
                  <a:schemeClr val="tx1"/>
                </a:solidFill>
                <a:latin typeface="Franklin Gothic Book"/>
                <a:ea typeface="+mn-ea"/>
                <a:cs typeface="+mn-cs"/>
              </a:rPr>
              <a:t>Accueil</a:t>
            </a:r>
            <a:r>
              <a:rPr lang="fr-FR" sz="1200" b="0" i="0" noProof="0" dirty="0" smtClean="0">
                <a:solidFill>
                  <a:schemeClr val="tx1"/>
                </a:solidFill>
                <a:latin typeface="Franklin Gothic Book"/>
                <a:ea typeface="+mn-ea"/>
                <a:cs typeface="+mn-cs"/>
              </a:rPr>
              <a:t>, dans le groupe </a:t>
            </a:r>
            <a:r>
              <a:rPr lang="fr-FR" sz="1200" b="1" i="0" noProof="0" dirty="0" smtClean="0">
                <a:solidFill>
                  <a:schemeClr val="tx1"/>
                </a:solidFill>
                <a:latin typeface="Franklin Gothic Book"/>
                <a:ea typeface="+mn-ea"/>
                <a:cs typeface="+mn-cs"/>
              </a:rPr>
              <a:t>Diapositives</a:t>
            </a:r>
            <a:r>
              <a:rPr lang="fr-FR" sz="1200" b="0" i="0" noProof="0" dirty="0" smtClean="0">
                <a:solidFill>
                  <a:schemeClr val="tx1"/>
                </a:solidFill>
                <a:latin typeface="Franklin Gothic Book"/>
                <a:ea typeface="+mn-ea"/>
                <a:cs typeface="+mn-cs"/>
              </a:rPr>
              <a:t>, cliquez sur </a:t>
            </a:r>
            <a:r>
              <a:rPr lang="fr-FR" sz="1200" b="1" i="0" noProof="0" dirty="0" smtClean="0">
                <a:solidFill>
                  <a:schemeClr val="tx1"/>
                </a:solidFill>
                <a:latin typeface="Franklin Gothic Book"/>
                <a:ea typeface="+mn-ea"/>
                <a:cs typeface="+mn-cs"/>
              </a:rPr>
              <a:t>Disposition</a:t>
            </a:r>
            <a:r>
              <a:rPr lang="fr-FR" sz="1200" b="0" i="0" noProof="0" dirty="0" smtClean="0">
                <a:solidFill>
                  <a:schemeClr val="tx1"/>
                </a:solidFill>
                <a:latin typeface="Franklin Gothic Book"/>
                <a:ea typeface="+mn-ea"/>
                <a:cs typeface="+mn-cs"/>
              </a:rPr>
              <a:t>, puis sélectionnez la disposition</a:t>
            </a:r>
            <a:r>
              <a:rPr lang="fr-FR" sz="1200" b="0" i="0" baseline="0" noProof="0" dirty="0" smtClean="0">
                <a:solidFill>
                  <a:schemeClr val="tx1"/>
                </a:solidFill>
                <a:latin typeface="Franklin Gothic Book"/>
                <a:ea typeface="+mn-ea"/>
                <a:cs typeface="+mn-cs"/>
              </a:rPr>
              <a:t> souhaitée</a:t>
            </a:r>
            <a:r>
              <a:rPr lang="fr-FR" sz="1200" b="0" i="0" noProof="0" dirty="0" smtClean="0">
                <a:solidFill>
                  <a:schemeClr val="tx1"/>
                </a:solidFill>
                <a:latin typeface="Franklin Gothic Book"/>
                <a:ea typeface="+mn-ea"/>
                <a:cs typeface="+mn-cs"/>
              </a:rPr>
              <a:t>.</a:t>
            </a:r>
          </a:p>
          <a:p>
            <a:pPr marL="228600" indent="-228600" algn="l" defTabSz="914400">
              <a:buFont typeface="Constantia"/>
              <a:buAutoNum type="arabicPeriod"/>
            </a:pPr>
            <a:endParaRPr lang="fr-FR" noProof="0" dirty="0" smtClean="0">
              <a:latin typeface="+mn-lt"/>
              <a:ea typeface="+mn-ea"/>
              <a:cs typeface="+mn-cs"/>
            </a:endParaRPr>
          </a:p>
          <a:p>
            <a:pPr marL="0" marR="0" indent="0" algn="l" defTabSz="914400">
              <a:lnSpc>
                <a:spcPct val="115000"/>
              </a:lnSpc>
              <a:spcBef>
                <a:spcPts val="0"/>
              </a:spcBef>
              <a:spcAft>
                <a:spcPts val="1000"/>
              </a:spcAft>
              <a:buNone/>
            </a:pPr>
            <a:r>
              <a:rPr lang="fr-FR" sz="1200" b="0" i="0" noProof="0" dirty="0" smtClean="0">
                <a:solidFill>
                  <a:schemeClr val="tx1"/>
                </a:solidFill>
                <a:latin typeface="Calibri"/>
                <a:cs typeface="Times New Roman"/>
              </a:rPr>
              <a:t>Ce modèle utilise la </a:t>
            </a:r>
            <a:r>
              <a:rPr lang="fr-FR" sz="1200" b="1" i="0" noProof="0" dirty="0" smtClean="0">
                <a:solidFill>
                  <a:schemeClr val="tx1"/>
                </a:solidFill>
                <a:latin typeface="Calibri"/>
                <a:cs typeface="Times New Roman"/>
              </a:rPr>
              <a:t>Police de thème</a:t>
            </a:r>
            <a:r>
              <a:rPr lang="fr-FR" sz="1200" b="0" i="0" noProof="0" dirty="0" smtClean="0">
                <a:solidFill>
                  <a:schemeClr val="tx1"/>
                </a:solidFill>
                <a:latin typeface="Calibri"/>
                <a:cs typeface="Times New Roman"/>
              </a:rPr>
              <a:t> « Punaise ».</a:t>
            </a:r>
            <a:r>
              <a:rPr lang="fr-FR" sz="1200" b="0" i="0" baseline="0" noProof="0" dirty="0" smtClean="0">
                <a:solidFill>
                  <a:schemeClr val="tx1"/>
                </a:solidFill>
                <a:latin typeface="Calibri"/>
                <a:cs typeface="Times New Roman"/>
              </a:rPr>
              <a:t> </a:t>
            </a:r>
            <a:r>
              <a:rPr lang="fr-FR" sz="1200" b="0" i="0" noProof="0" dirty="0" smtClean="0">
                <a:solidFill>
                  <a:schemeClr val="tx1"/>
                </a:solidFill>
                <a:latin typeface="Calibri"/>
                <a:cs typeface="Times New Roman"/>
              </a:rPr>
              <a:t>Pour accéder à la </a:t>
            </a:r>
            <a:r>
              <a:rPr lang="fr-FR" sz="1200" b="1" i="0" noProof="0" dirty="0" smtClean="0">
                <a:solidFill>
                  <a:schemeClr val="tx1"/>
                </a:solidFill>
                <a:latin typeface="Calibri"/>
                <a:cs typeface="Times New Roman"/>
              </a:rPr>
              <a:t>Police de thème</a:t>
            </a:r>
            <a:r>
              <a:rPr lang="fr-FR" sz="1200" b="0" i="0" noProof="0" dirty="0" smtClean="0">
                <a:solidFill>
                  <a:schemeClr val="tx1"/>
                </a:solidFill>
                <a:latin typeface="Calibri"/>
                <a:cs typeface="Times New Roman"/>
              </a:rPr>
              <a:t> ou la modifier, procédez comme suit :</a:t>
            </a:r>
          </a:p>
          <a:p>
            <a:pPr marL="685800" marR="0" lvl="1" indent="-228600" algn="l" defTabSz="914400">
              <a:lnSpc>
                <a:spcPct val="115000"/>
              </a:lnSpc>
              <a:spcBef>
                <a:spcPts val="0"/>
              </a:spcBef>
              <a:spcAft>
                <a:spcPts val="1000"/>
              </a:spcAft>
              <a:buFont typeface="Constantia"/>
              <a:buAutoNum type="arabicPeriod"/>
            </a:pPr>
            <a:r>
              <a:rPr lang="fr-FR" sz="1200" b="0" i="0" baseline="0" noProof="0" dirty="0" smtClean="0">
                <a:solidFill>
                  <a:schemeClr val="tx1"/>
                </a:solidFill>
                <a:latin typeface="Calibri"/>
                <a:cs typeface="Times New Roman"/>
              </a:rPr>
              <a:t>Sous l’onglet </a:t>
            </a:r>
            <a:r>
              <a:rPr lang="fr-FR" sz="1200" b="1" i="0" noProof="0" dirty="0" smtClean="0">
                <a:solidFill>
                  <a:schemeClr val="tx1"/>
                </a:solidFill>
                <a:latin typeface="Calibri"/>
                <a:cs typeface="Times New Roman"/>
              </a:rPr>
              <a:t>Affichage</a:t>
            </a:r>
            <a:r>
              <a:rPr lang="fr-FR" sz="1200" b="0" i="0" noProof="0" dirty="0" smtClean="0">
                <a:solidFill>
                  <a:schemeClr val="tx1"/>
                </a:solidFill>
                <a:latin typeface="Calibri"/>
                <a:cs typeface="Times New Roman"/>
              </a:rPr>
              <a:t> , dans le groupe </a:t>
            </a:r>
            <a:r>
              <a:rPr lang="fr-FR" sz="1200" b="1" i="0" noProof="0" dirty="0" smtClean="0">
                <a:solidFill>
                  <a:schemeClr val="tx1"/>
                </a:solidFill>
                <a:latin typeface="Calibri"/>
                <a:cs typeface="Times New Roman"/>
              </a:rPr>
              <a:t>Modes Masques</a:t>
            </a:r>
            <a:r>
              <a:rPr lang="fr-FR" sz="1200" b="0" i="0" noProof="0" dirty="0" smtClean="0">
                <a:solidFill>
                  <a:schemeClr val="tx1"/>
                </a:solidFill>
                <a:latin typeface="Calibri"/>
                <a:cs typeface="Times New Roman"/>
              </a:rPr>
              <a:t>, sélectionnez </a:t>
            </a:r>
            <a:r>
              <a:rPr lang="fr-FR" sz="1200" b="1" i="0" noProof="0" dirty="0" smtClean="0">
                <a:solidFill>
                  <a:schemeClr val="tx1"/>
                </a:solidFill>
                <a:latin typeface="Calibri"/>
                <a:cs typeface="Times New Roman"/>
              </a:rPr>
              <a:t>Masque des diapositives</a:t>
            </a:r>
            <a:r>
              <a:rPr lang="fr-FR" sz="1200" b="0" i="0" noProof="0" dirty="0" smtClean="0">
                <a:solidFill>
                  <a:schemeClr val="tx1"/>
                </a:solidFill>
                <a:latin typeface="Calibri"/>
                <a:cs typeface="Times New Roman"/>
              </a:rPr>
              <a:t>. </a:t>
            </a:r>
          </a:p>
          <a:p>
            <a:pPr marL="685800" marR="0" lvl="1" indent="-228600" algn="l" defTabSz="914400">
              <a:lnSpc>
                <a:spcPct val="115000"/>
              </a:lnSpc>
              <a:spcBef>
                <a:spcPts val="0"/>
              </a:spcBef>
              <a:spcAft>
                <a:spcPts val="1000"/>
              </a:spcAft>
              <a:buFont typeface="Constantia"/>
              <a:buAutoNum type="arabicPeriod"/>
            </a:pPr>
            <a:r>
              <a:rPr lang="fr-FR" sz="1200" b="0" i="0" noProof="0" dirty="0" smtClean="0">
                <a:solidFill>
                  <a:schemeClr val="tx1"/>
                </a:solidFill>
                <a:latin typeface="Calibri"/>
                <a:cs typeface="Times New Roman"/>
              </a:rPr>
              <a:t>Dans l’affichage Masque des diapositives, sélectionnez </a:t>
            </a:r>
            <a:r>
              <a:rPr lang="fr-FR" sz="1200" b="0" i="0" baseline="0" noProof="0" dirty="0" smtClean="0">
                <a:solidFill>
                  <a:schemeClr val="tx1"/>
                </a:solidFill>
                <a:latin typeface="Calibri"/>
                <a:cs typeface="Times New Roman"/>
              </a:rPr>
              <a:t> d</a:t>
            </a:r>
            <a:r>
              <a:rPr lang="fr-FR" sz="1200" b="0" i="0" noProof="0" dirty="0" smtClean="0">
                <a:solidFill>
                  <a:schemeClr val="tx1"/>
                </a:solidFill>
                <a:latin typeface="Calibri"/>
                <a:cs typeface="Times New Roman"/>
              </a:rPr>
              <a:t>iapositive 1 (la diapositive de masque pour </a:t>
            </a:r>
            <a:r>
              <a:rPr lang="fr-FR" sz="1200" b="0" i="0" baseline="0" noProof="0" dirty="0" smtClean="0">
                <a:solidFill>
                  <a:schemeClr val="tx1"/>
                </a:solidFill>
                <a:latin typeface="Calibri"/>
                <a:cs typeface="Times New Roman"/>
              </a:rPr>
              <a:t> les dispositions de masque utilisant l’arrière-plan vidéo).</a:t>
            </a:r>
          </a:p>
          <a:p>
            <a:pPr marL="685800" marR="0" lvl="1" indent="-228600" algn="l" defTabSz="914400">
              <a:lnSpc>
                <a:spcPct val="115000"/>
              </a:lnSpc>
              <a:spcBef>
                <a:spcPts val="0"/>
              </a:spcBef>
              <a:spcAft>
                <a:spcPts val="1000"/>
              </a:spcAft>
              <a:buFont typeface="Constantia"/>
              <a:buAutoNum type="arabicPeriod"/>
            </a:pPr>
            <a:r>
              <a:rPr lang="fr-FR" sz="1200" b="0" i="0" noProof="0" dirty="0" smtClean="0">
                <a:solidFill>
                  <a:schemeClr val="tx1"/>
                </a:solidFill>
                <a:latin typeface="Calibri"/>
                <a:cs typeface="Times New Roman"/>
              </a:rPr>
              <a:t>Sous l’onglet </a:t>
            </a:r>
            <a:r>
              <a:rPr lang="fr-FR" sz="1200" b="1" i="0" noProof="0" dirty="0" smtClean="0">
                <a:solidFill>
                  <a:schemeClr val="tx1"/>
                </a:solidFill>
                <a:latin typeface="Calibri"/>
                <a:cs typeface="Times New Roman"/>
              </a:rPr>
              <a:t>Masque des diapositives</a:t>
            </a:r>
            <a:r>
              <a:rPr lang="fr-FR" sz="1200" b="0" i="0" noProof="0" dirty="0" smtClean="0">
                <a:solidFill>
                  <a:schemeClr val="tx1"/>
                </a:solidFill>
                <a:latin typeface="Calibri"/>
                <a:cs typeface="Times New Roman"/>
              </a:rPr>
              <a:t>, dans le groupe </a:t>
            </a:r>
            <a:r>
              <a:rPr lang="fr-FR" sz="1200" b="1" i="0" noProof="0" dirty="0" smtClean="0">
                <a:solidFill>
                  <a:schemeClr val="tx1"/>
                </a:solidFill>
                <a:latin typeface="Calibri"/>
                <a:cs typeface="Times New Roman"/>
              </a:rPr>
              <a:t>Modifier le thème</a:t>
            </a:r>
            <a:r>
              <a:rPr lang="fr-FR" sz="1200" b="0" i="0" noProof="0" dirty="0" smtClean="0">
                <a:solidFill>
                  <a:schemeClr val="tx1"/>
                </a:solidFill>
                <a:latin typeface="Calibri"/>
                <a:cs typeface="Times New Roman"/>
              </a:rPr>
              <a:t>, cliquez sur </a:t>
            </a:r>
            <a:r>
              <a:rPr lang="fr-FR" sz="1200" b="1" i="0" noProof="0" dirty="0" smtClean="0">
                <a:solidFill>
                  <a:schemeClr val="tx1"/>
                </a:solidFill>
                <a:latin typeface="Calibri"/>
                <a:cs typeface="Times New Roman"/>
              </a:rPr>
              <a:t>Polices,</a:t>
            </a:r>
            <a:r>
              <a:rPr lang="fr-FR" sz="1200" b="0" i="0" noProof="0" dirty="0" smtClean="0">
                <a:solidFill>
                  <a:schemeClr val="tx1"/>
                </a:solidFill>
                <a:latin typeface="Calibri"/>
                <a:cs typeface="Times New Roman"/>
              </a:rPr>
              <a:t> puis sélectionnez de nouvelles polices de thème.</a:t>
            </a:r>
          </a:p>
          <a:p>
            <a:pPr marL="228600" indent="-228600" algn="l" defTabSz="914400">
              <a:buFont typeface="Constantia"/>
              <a:buAutoNum type="arabicPeriod"/>
            </a:pPr>
            <a:endParaRPr lang="fr-FR" noProof="0" dirty="0" smtClean="0">
              <a:latin typeface="+mn-lt"/>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Utilisation d’éléments animés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Tout élément animé commencera après le démarrage de la transition de diapositive et de la vidéo d’arrière-plan.</a:t>
            </a:r>
          </a:p>
          <a:p>
            <a:pPr marL="228600" indent="-228600" algn="l" defTabSz="914400">
              <a:buFont typeface="Constantia"/>
              <a:buAutoNum type="arabicPeriod"/>
            </a:pPr>
            <a:endParaRPr lang="fr-FR" noProof="0" dirty="0" smtClean="0"/>
          </a:p>
          <a:p>
            <a:pPr marL="0" algn="l" defTabSz="914400">
              <a:buNone/>
            </a:pPr>
            <a:endParaRPr lang="fr-FR" noProof="0" dirty="0" smtClean="0"/>
          </a:p>
          <a:p>
            <a:pPr marL="0" algn="l" defTabSz="914400">
              <a:buNone/>
            </a:pPr>
            <a:endParaRPr lang="fr-FR" noProof="0" dirty="0" smtClean="0"/>
          </a:p>
        </p:txBody>
      </p:sp>
      <p:sp>
        <p:nvSpPr>
          <p:cNvPr id="4" name="Slide Number Placeholder 3"/>
          <p:cNvSpPr>
            <a:spLocks noGrp="1"/>
          </p:cNvSpPr>
          <p:nvPr>
            <p:ph type="sldNum" sz="quarter" idx="10"/>
          </p:nvPr>
        </p:nvSpPr>
        <p:spPr/>
        <p:txBody>
          <a:bodyPr/>
          <a:lstStyle/>
          <a:p>
            <a:pPr algn="r" defTabSz="914400">
              <a:buNone/>
            </a:pPr>
            <a:fld id="{649C13A5-511F-4D4F-B778-6AB878583413}" type="slidenum">
              <a:rPr lang="en-US" sz="1200" b="0" i="0">
                <a:latin typeface="Franklin Gothic Book"/>
                <a:ea typeface="+mn-ea"/>
                <a:cs typeface="+mn-cs"/>
              </a:rPr>
              <a:pPr algn="r" defTabSz="914400">
                <a:buNone/>
              </a:pPr>
              <a:t>11</a:t>
            </a:fld>
            <a:endParaRPr lang="en-US" sz="1200" b="0" i="0">
              <a:latin typeface="Franklin Gothic Book"/>
              <a:ea typeface="+mn-ea"/>
              <a:cs typeface="+mn-cs"/>
            </a:endParaRPr>
          </a:p>
        </p:txBody>
      </p:sp>
    </p:spTree>
    <p:extLst>
      <p:ext uri="{BB962C8B-B14F-4D97-AF65-F5344CB8AC3E}">
        <p14:creationId xmlns:p14="http://schemas.microsoft.com/office/powerpoint/2010/main" val="526339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algn="l" defTabSz="914400">
              <a:buNone/>
            </a:pPr>
            <a:r>
              <a:rPr lang="fr-FR" sz="1200" b="1" i="0" noProof="0" dirty="0" smtClean="0">
                <a:solidFill>
                  <a:schemeClr val="tx1"/>
                </a:solidFill>
                <a:latin typeface="Franklin Gothic Book"/>
                <a:ea typeface="+mn-ea"/>
                <a:cs typeface="+mn-cs"/>
              </a:rPr>
              <a:t>Pâturages</a:t>
            </a:r>
          </a:p>
          <a:p>
            <a:pPr marL="0" algn="l" defTabSz="914400">
              <a:buNone/>
            </a:pPr>
            <a:r>
              <a:rPr lang="fr-FR" sz="1200" b="0" i="0" noProof="0" dirty="0" smtClean="0">
                <a:solidFill>
                  <a:schemeClr val="tx1"/>
                </a:solidFill>
                <a:latin typeface="Franklin Gothic Book"/>
                <a:ea typeface="+mn-ea"/>
                <a:cs typeface="+mn-cs"/>
              </a:rPr>
              <a:t>(Simple)</a:t>
            </a:r>
          </a:p>
          <a:p>
            <a:pPr marL="0" algn="l" defTabSz="914400">
              <a:buNone/>
            </a:pPr>
            <a:endParaRPr lang="fr-FR" noProof="0" dirty="0" smtClean="0"/>
          </a:p>
          <a:p>
            <a:pPr marL="0" indent="0" algn="l" defTabSz="914400">
              <a:buNone/>
            </a:pPr>
            <a:r>
              <a:rPr lang="fr-FR" sz="1200" b="1" i="0" noProof="0" dirty="0" smtClean="0">
                <a:solidFill>
                  <a:schemeClr val="tx1"/>
                </a:solidFill>
                <a:latin typeface="Franklin Gothic Book"/>
                <a:ea typeface="+mn-ea"/>
                <a:cs typeface="+mn-cs"/>
              </a:rPr>
              <a:t>Remarque : </a:t>
            </a:r>
            <a:r>
              <a:rPr lang="fr-FR" sz="1200" b="0" i="0" noProof="0" dirty="0" smtClean="0">
                <a:solidFill>
                  <a:schemeClr val="tx1"/>
                </a:solidFill>
                <a:latin typeface="Franklin Gothic Book"/>
                <a:ea typeface="+mn-ea"/>
                <a:cs typeface="+mn-cs"/>
              </a:rPr>
              <a:t>Ce modèle est optimisé pour PowerPoint 2010</a:t>
            </a:r>
            <a:r>
              <a:rPr lang="fr-FR" sz="1200" b="0" i="0" baseline="0" noProof="0" dirty="0" smtClean="0">
                <a:solidFill>
                  <a:schemeClr val="tx1"/>
                </a:solidFill>
                <a:latin typeface="Franklin Gothic Book"/>
                <a:ea typeface="+mn-ea"/>
                <a:cs typeface="+mn-cs"/>
              </a:rPr>
              <a:t> et </a:t>
            </a:r>
            <a:r>
              <a:rPr lang="fr-FR" sz="1200" b="0" i="0" noProof="0" dirty="0" smtClean="0">
                <a:solidFill>
                  <a:schemeClr val="tx1"/>
                </a:solidFill>
                <a:latin typeface="Franklin Gothic Book"/>
                <a:ea typeface="+mn-ea"/>
                <a:cs typeface="+mn-cs"/>
              </a:rPr>
              <a:t>utilise un arrière-plan vidéo. Si le modèle est utilisé dans PowerPoint 2007, les éléments vidéo s’exécuteront, mais tout le contenu sera couvert par un arrière-plan vidéo lorsque le mode Diaporama sera démarré. Si le modèle est ouvert dans PowerPoint 2003, les éléments vidéo ne s’exécuteront pas, mais le cadre d’affichage restera en place sous la forme d’une image </a:t>
            </a:r>
            <a:r>
              <a:rPr lang="fr-FR" sz="1200" b="0" i="0" baseline="0" noProof="0" dirty="0" smtClean="0">
                <a:solidFill>
                  <a:schemeClr val="tx1"/>
                </a:solidFill>
                <a:latin typeface="Franklin Gothic Book"/>
                <a:ea typeface="+mn-ea"/>
                <a:cs typeface="+mn-cs"/>
              </a:rPr>
              <a:t>statique</a:t>
            </a:r>
            <a:r>
              <a:rPr lang="fr-FR" sz="1200" b="0" i="0" noProof="0" dirty="0" smtClean="0">
                <a:solidFill>
                  <a:schemeClr val="tx1"/>
                </a:solidFill>
                <a:latin typeface="Franklin Gothic Book"/>
                <a:ea typeface="+mn-ea"/>
                <a:cs typeface="+mn-cs"/>
              </a:rPr>
              <a:t>. </a:t>
            </a:r>
            <a:br>
              <a:rPr lang="fr-FR" sz="1200" b="0" i="0" noProof="0" dirty="0" smtClean="0">
                <a:solidFill>
                  <a:schemeClr val="tx1"/>
                </a:solidFill>
                <a:latin typeface="Franklin Gothic Book"/>
                <a:ea typeface="+mn-ea"/>
                <a:cs typeface="+mn-cs"/>
              </a:rPr>
            </a:br>
            <a:endParaRPr lang="fr-FR" sz="1200" b="0" i="0" noProof="0" dirty="0" smtClean="0">
              <a:solidFill>
                <a:schemeClr val="tx1"/>
              </a:solidFill>
              <a:latin typeface="Franklin Gothic Book"/>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La v</a:t>
            </a:r>
            <a:r>
              <a:rPr lang="fr-FR" sz="1200" b="0" i="0" noProof="0" dirty="0" smtClean="0">
                <a:solidFill>
                  <a:schemeClr val="tx1"/>
                </a:solidFill>
                <a:latin typeface="Franklin Gothic Book"/>
                <a:ea typeface="+mn-ea"/>
                <a:cs typeface="+mn-cs"/>
              </a:rPr>
              <a:t>idéo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s’exécute automatiquement après chaque transition ;</a:t>
            </a:r>
          </a:p>
          <a:p>
            <a:pPr marL="685800" marR="0" lvl="1" indent="-228600" algn="l" defTabSz="914400">
              <a:lnSpc>
                <a:spcPct val="100000"/>
              </a:lnSpc>
              <a:spcBef>
                <a:spcPts val="0"/>
              </a:spcBef>
              <a:spcAft>
                <a:spcPts val="0"/>
              </a:spcAft>
              <a:buFont typeface="Constantia"/>
              <a:buAutoNum type="arabicPeriod"/>
            </a:pPr>
            <a:r>
              <a:rPr lang="fr-FR" sz="1200" b="0" i="0" baseline="0" noProof="0" dirty="0" smtClean="0">
                <a:solidFill>
                  <a:schemeClr val="tx1"/>
                </a:solidFill>
                <a:latin typeface="Franklin Gothic Book"/>
                <a:ea typeface="+mn-ea"/>
                <a:cs typeface="+mn-cs"/>
              </a:rPr>
              <a:t>dure 30 secondes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effectue une boucle de façon transparente pour une lecture sans fin.</a:t>
            </a:r>
            <a:br>
              <a:rPr lang="fr-FR" sz="1200" b="0" i="0" baseline="0" noProof="0" dirty="0" smtClean="0">
                <a:solidFill>
                  <a:schemeClr val="tx1"/>
                </a:solidFill>
                <a:latin typeface="Franklin Gothic Book"/>
                <a:ea typeface="+mn-ea"/>
                <a:cs typeface="+mn-cs"/>
              </a:rPr>
            </a:br>
            <a:endParaRPr lang="fr-FR" sz="1200" b="0" i="0" baseline="0" noProof="0" dirty="0" smtClean="0">
              <a:solidFill>
                <a:schemeClr val="tx1"/>
              </a:solidFill>
              <a:latin typeface="Franklin Gothic Book"/>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Pour ajouter des diapositives ou pour modifier la disposition, procédez comme suit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Pour ajouter une nouvelle diapositive, sous </a:t>
            </a:r>
            <a:r>
              <a:rPr lang="fr-FR" sz="1200" b="0" i="0" noProof="0" dirty="0" smtClean="0">
                <a:solidFill>
                  <a:schemeClr val="tx1"/>
                </a:solidFill>
                <a:latin typeface="Franklin Gothic Book"/>
                <a:ea typeface="+mn-ea"/>
                <a:cs typeface="+mn-cs"/>
              </a:rPr>
              <a:t>l’onglet </a:t>
            </a:r>
            <a:r>
              <a:rPr lang="fr-FR" sz="1200" b="1" i="0" noProof="0" dirty="0" smtClean="0">
                <a:solidFill>
                  <a:schemeClr val="tx1"/>
                </a:solidFill>
                <a:latin typeface="Franklin Gothic Book"/>
                <a:ea typeface="+mn-ea"/>
                <a:cs typeface="+mn-cs"/>
              </a:rPr>
              <a:t>Accueil</a:t>
            </a:r>
            <a:r>
              <a:rPr lang="fr-FR" sz="1200" b="0" i="0" noProof="0" dirty="0" smtClean="0">
                <a:solidFill>
                  <a:schemeClr val="tx1"/>
                </a:solidFill>
                <a:latin typeface="Franklin Gothic Book"/>
                <a:ea typeface="+mn-ea"/>
                <a:cs typeface="+mn-cs"/>
              </a:rPr>
              <a:t>, dans le groupe </a:t>
            </a:r>
            <a:r>
              <a:rPr lang="fr-FR" sz="1200" b="1" i="0" noProof="0" dirty="0" smtClean="0">
                <a:solidFill>
                  <a:schemeClr val="tx1"/>
                </a:solidFill>
                <a:latin typeface="Franklin Gothic Book"/>
                <a:ea typeface="+mn-ea"/>
                <a:cs typeface="+mn-cs"/>
              </a:rPr>
              <a:t>Diapositives</a:t>
            </a:r>
            <a:r>
              <a:rPr lang="fr-FR" sz="1200" b="0" i="0" noProof="0" dirty="0" smtClean="0">
                <a:solidFill>
                  <a:schemeClr val="tx1"/>
                </a:solidFill>
                <a:latin typeface="Franklin Gothic Book"/>
                <a:ea typeface="+mn-ea"/>
                <a:cs typeface="+mn-cs"/>
              </a:rPr>
              <a:t>, cliquez sur la flèche en dessous de </a:t>
            </a:r>
            <a:r>
              <a:rPr lang="fr-FR" sz="1200" b="1" i="0" noProof="0" dirty="0" smtClean="0">
                <a:solidFill>
                  <a:schemeClr val="tx1"/>
                </a:solidFill>
                <a:latin typeface="Franklin Gothic Book"/>
                <a:ea typeface="+mn-ea"/>
                <a:cs typeface="+mn-cs"/>
              </a:rPr>
              <a:t>Nouvelle diapositive</a:t>
            </a:r>
            <a:r>
              <a:rPr lang="fr-FR" sz="1200" b="0" i="0" noProof="0" dirty="0" smtClean="0">
                <a:solidFill>
                  <a:schemeClr val="tx1"/>
                </a:solidFill>
                <a:latin typeface="Franklin Gothic Book"/>
                <a:ea typeface="+mn-ea"/>
                <a:cs typeface="+mn-cs"/>
              </a:rPr>
              <a:t>, puis cliquez sur </a:t>
            </a:r>
            <a:r>
              <a:rPr lang="fr-FR" sz="1200" b="1" i="0" noProof="0" dirty="0" smtClean="0">
                <a:solidFill>
                  <a:schemeClr val="tx1"/>
                </a:solidFill>
                <a:latin typeface="Franklin Gothic Book"/>
                <a:ea typeface="+mn-ea"/>
                <a:cs typeface="+mn-cs"/>
              </a:rPr>
              <a:t>Thème d’arrière-plan animé</a:t>
            </a:r>
            <a:r>
              <a:rPr lang="fr-FR" sz="1200" b="0" i="0" noProof="0" dirty="0" smtClean="0">
                <a:solidFill>
                  <a:schemeClr val="tx1"/>
                </a:solidFill>
                <a:latin typeface="Franklin Gothic Book"/>
                <a:ea typeface="+mn-ea"/>
                <a:cs typeface="+mn-cs"/>
              </a:rPr>
              <a:t> et sélectionnez la </a:t>
            </a:r>
            <a:r>
              <a:rPr lang="fr-FR" sz="1200" b="0" i="0" baseline="0" noProof="0" dirty="0" smtClean="0">
                <a:solidFill>
                  <a:schemeClr val="tx1"/>
                </a:solidFill>
                <a:latin typeface="Franklin Gothic Book"/>
                <a:ea typeface="+mn-ea"/>
                <a:cs typeface="+mn-cs"/>
              </a:rPr>
              <a:t> disposition</a:t>
            </a:r>
            <a:r>
              <a:rPr lang="fr-FR" sz="1200" b="0" i="0" noProof="0" dirty="0" smtClean="0">
                <a:solidFill>
                  <a:schemeClr val="tx1"/>
                </a:solidFill>
                <a:latin typeface="Franklin Gothic Book"/>
                <a:ea typeface="+mn-ea"/>
                <a:cs typeface="+mn-cs"/>
              </a:rPr>
              <a:t> souhaitée.</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Pour modifier la disposition d’une diapositive existante, s</a:t>
            </a:r>
            <a:r>
              <a:rPr lang="fr-FR" sz="1200" b="0" i="0" noProof="0" dirty="0" smtClean="0">
                <a:solidFill>
                  <a:schemeClr val="tx1"/>
                </a:solidFill>
                <a:latin typeface="Franklin Gothic Book"/>
                <a:ea typeface="+mn-ea"/>
                <a:cs typeface="+mn-cs"/>
              </a:rPr>
              <a:t>ous l’onglet </a:t>
            </a:r>
            <a:r>
              <a:rPr lang="fr-FR" sz="1200" b="1" i="0" noProof="0" dirty="0" smtClean="0">
                <a:solidFill>
                  <a:schemeClr val="tx1"/>
                </a:solidFill>
                <a:latin typeface="Franklin Gothic Book"/>
                <a:ea typeface="+mn-ea"/>
                <a:cs typeface="+mn-cs"/>
              </a:rPr>
              <a:t>Accueil</a:t>
            </a:r>
            <a:r>
              <a:rPr lang="fr-FR" sz="1200" b="0" i="0" noProof="0" dirty="0" smtClean="0">
                <a:solidFill>
                  <a:schemeClr val="tx1"/>
                </a:solidFill>
                <a:latin typeface="Franklin Gothic Book"/>
                <a:ea typeface="+mn-ea"/>
                <a:cs typeface="+mn-cs"/>
              </a:rPr>
              <a:t>, dans le groupe </a:t>
            </a:r>
            <a:r>
              <a:rPr lang="fr-FR" sz="1200" b="1" i="0" noProof="0" dirty="0" smtClean="0">
                <a:solidFill>
                  <a:schemeClr val="tx1"/>
                </a:solidFill>
                <a:latin typeface="Franklin Gothic Book"/>
                <a:ea typeface="+mn-ea"/>
                <a:cs typeface="+mn-cs"/>
              </a:rPr>
              <a:t>Diapositives</a:t>
            </a:r>
            <a:r>
              <a:rPr lang="fr-FR" sz="1200" b="0" i="0" noProof="0" dirty="0" smtClean="0">
                <a:solidFill>
                  <a:schemeClr val="tx1"/>
                </a:solidFill>
                <a:latin typeface="Franklin Gothic Book"/>
                <a:ea typeface="+mn-ea"/>
                <a:cs typeface="+mn-cs"/>
              </a:rPr>
              <a:t>, cliquez sur </a:t>
            </a:r>
            <a:r>
              <a:rPr lang="fr-FR" sz="1200" b="1" i="0" noProof="0" dirty="0" smtClean="0">
                <a:solidFill>
                  <a:schemeClr val="tx1"/>
                </a:solidFill>
                <a:latin typeface="Franklin Gothic Book"/>
                <a:ea typeface="+mn-ea"/>
                <a:cs typeface="+mn-cs"/>
              </a:rPr>
              <a:t>Disposition</a:t>
            </a:r>
            <a:r>
              <a:rPr lang="fr-FR" sz="1200" b="0" i="0" noProof="0" dirty="0" smtClean="0">
                <a:solidFill>
                  <a:schemeClr val="tx1"/>
                </a:solidFill>
                <a:latin typeface="Franklin Gothic Book"/>
                <a:ea typeface="+mn-ea"/>
                <a:cs typeface="+mn-cs"/>
              </a:rPr>
              <a:t>, puis sélectionnez la disposition</a:t>
            </a:r>
            <a:r>
              <a:rPr lang="fr-FR" sz="1200" b="0" i="0" baseline="0" noProof="0" dirty="0" smtClean="0">
                <a:solidFill>
                  <a:schemeClr val="tx1"/>
                </a:solidFill>
                <a:latin typeface="Franklin Gothic Book"/>
                <a:ea typeface="+mn-ea"/>
                <a:cs typeface="+mn-cs"/>
              </a:rPr>
              <a:t> souhaitée</a:t>
            </a:r>
            <a:r>
              <a:rPr lang="fr-FR" sz="1200" b="0" i="0" noProof="0" dirty="0" smtClean="0">
                <a:solidFill>
                  <a:schemeClr val="tx1"/>
                </a:solidFill>
                <a:latin typeface="Franklin Gothic Book"/>
                <a:ea typeface="+mn-ea"/>
                <a:cs typeface="+mn-cs"/>
              </a:rPr>
              <a:t>.</a:t>
            </a:r>
          </a:p>
          <a:p>
            <a:pPr marL="228600" indent="-228600" algn="l" defTabSz="914400">
              <a:buFont typeface="Constantia"/>
              <a:buAutoNum type="arabicPeriod"/>
            </a:pPr>
            <a:endParaRPr lang="fr-FR" noProof="0" dirty="0" smtClean="0">
              <a:latin typeface="+mn-lt"/>
              <a:ea typeface="+mn-ea"/>
              <a:cs typeface="+mn-cs"/>
            </a:endParaRPr>
          </a:p>
          <a:p>
            <a:pPr marL="0" marR="0" indent="0" algn="l" defTabSz="914400">
              <a:lnSpc>
                <a:spcPct val="115000"/>
              </a:lnSpc>
              <a:spcBef>
                <a:spcPts val="0"/>
              </a:spcBef>
              <a:spcAft>
                <a:spcPts val="1000"/>
              </a:spcAft>
              <a:buNone/>
            </a:pPr>
            <a:r>
              <a:rPr lang="fr-FR" sz="1200" b="0" i="0" noProof="0" dirty="0" smtClean="0">
                <a:solidFill>
                  <a:schemeClr val="tx1"/>
                </a:solidFill>
                <a:latin typeface="Calibri"/>
                <a:cs typeface="Times New Roman"/>
              </a:rPr>
              <a:t>Ce modèle utilise la </a:t>
            </a:r>
            <a:r>
              <a:rPr lang="fr-FR" sz="1200" b="1" i="0" noProof="0" dirty="0" smtClean="0">
                <a:solidFill>
                  <a:schemeClr val="tx1"/>
                </a:solidFill>
                <a:latin typeface="Calibri"/>
                <a:cs typeface="Times New Roman"/>
              </a:rPr>
              <a:t>Police de thème</a:t>
            </a:r>
            <a:r>
              <a:rPr lang="fr-FR" sz="1200" b="0" i="0" noProof="0" dirty="0" smtClean="0">
                <a:solidFill>
                  <a:schemeClr val="tx1"/>
                </a:solidFill>
                <a:latin typeface="Calibri"/>
                <a:cs typeface="Times New Roman"/>
              </a:rPr>
              <a:t> « Punaise ».</a:t>
            </a:r>
            <a:r>
              <a:rPr lang="fr-FR" sz="1200" b="0" i="0" baseline="0" noProof="0" dirty="0" smtClean="0">
                <a:solidFill>
                  <a:schemeClr val="tx1"/>
                </a:solidFill>
                <a:latin typeface="Calibri"/>
                <a:cs typeface="Times New Roman"/>
              </a:rPr>
              <a:t> </a:t>
            </a:r>
            <a:r>
              <a:rPr lang="fr-FR" sz="1200" b="0" i="0" noProof="0" dirty="0" smtClean="0">
                <a:solidFill>
                  <a:schemeClr val="tx1"/>
                </a:solidFill>
                <a:latin typeface="Calibri"/>
                <a:cs typeface="Times New Roman"/>
              </a:rPr>
              <a:t>Pour accéder à la </a:t>
            </a:r>
            <a:r>
              <a:rPr lang="fr-FR" sz="1200" b="1" i="0" noProof="0" dirty="0" smtClean="0">
                <a:solidFill>
                  <a:schemeClr val="tx1"/>
                </a:solidFill>
                <a:latin typeface="Calibri"/>
                <a:cs typeface="Times New Roman"/>
              </a:rPr>
              <a:t>Police de thème</a:t>
            </a:r>
            <a:r>
              <a:rPr lang="fr-FR" sz="1200" b="0" i="0" noProof="0" dirty="0" smtClean="0">
                <a:solidFill>
                  <a:schemeClr val="tx1"/>
                </a:solidFill>
                <a:latin typeface="Calibri"/>
                <a:cs typeface="Times New Roman"/>
              </a:rPr>
              <a:t> ou la modifier, procédez comme suit :</a:t>
            </a:r>
          </a:p>
          <a:p>
            <a:pPr marL="685800" marR="0" lvl="1" indent="-228600" algn="l" defTabSz="914400">
              <a:lnSpc>
                <a:spcPct val="115000"/>
              </a:lnSpc>
              <a:spcBef>
                <a:spcPts val="0"/>
              </a:spcBef>
              <a:spcAft>
                <a:spcPts val="1000"/>
              </a:spcAft>
              <a:buFont typeface="Constantia"/>
              <a:buAutoNum type="arabicPeriod"/>
            </a:pPr>
            <a:r>
              <a:rPr lang="fr-FR" sz="1200" b="0" i="0" baseline="0" noProof="0" dirty="0" smtClean="0">
                <a:solidFill>
                  <a:schemeClr val="tx1"/>
                </a:solidFill>
                <a:latin typeface="Calibri"/>
                <a:cs typeface="Times New Roman"/>
              </a:rPr>
              <a:t>Sous l’onglet </a:t>
            </a:r>
            <a:r>
              <a:rPr lang="fr-FR" sz="1200" b="1" i="0" noProof="0" dirty="0" smtClean="0">
                <a:solidFill>
                  <a:schemeClr val="tx1"/>
                </a:solidFill>
                <a:latin typeface="Calibri"/>
                <a:cs typeface="Times New Roman"/>
              </a:rPr>
              <a:t>Affichage</a:t>
            </a:r>
            <a:r>
              <a:rPr lang="fr-FR" sz="1200" b="0" i="0" noProof="0" dirty="0" smtClean="0">
                <a:solidFill>
                  <a:schemeClr val="tx1"/>
                </a:solidFill>
                <a:latin typeface="Calibri"/>
                <a:cs typeface="Times New Roman"/>
              </a:rPr>
              <a:t> , dans le groupe </a:t>
            </a:r>
            <a:r>
              <a:rPr lang="fr-FR" sz="1200" b="1" i="0" noProof="0" dirty="0" smtClean="0">
                <a:solidFill>
                  <a:schemeClr val="tx1"/>
                </a:solidFill>
                <a:latin typeface="Calibri"/>
                <a:cs typeface="Times New Roman"/>
              </a:rPr>
              <a:t>Modes Masques</a:t>
            </a:r>
            <a:r>
              <a:rPr lang="fr-FR" sz="1200" b="0" i="0" noProof="0" dirty="0" smtClean="0">
                <a:solidFill>
                  <a:schemeClr val="tx1"/>
                </a:solidFill>
                <a:latin typeface="Calibri"/>
                <a:cs typeface="Times New Roman"/>
              </a:rPr>
              <a:t>, sélectionnez </a:t>
            </a:r>
            <a:r>
              <a:rPr lang="fr-FR" sz="1200" b="1" i="0" noProof="0" dirty="0" smtClean="0">
                <a:solidFill>
                  <a:schemeClr val="tx1"/>
                </a:solidFill>
                <a:latin typeface="Calibri"/>
                <a:cs typeface="Times New Roman"/>
              </a:rPr>
              <a:t>Masque des diapositives</a:t>
            </a:r>
            <a:r>
              <a:rPr lang="fr-FR" sz="1200" b="0" i="0" noProof="0" dirty="0" smtClean="0">
                <a:solidFill>
                  <a:schemeClr val="tx1"/>
                </a:solidFill>
                <a:latin typeface="Calibri"/>
                <a:cs typeface="Times New Roman"/>
              </a:rPr>
              <a:t>. </a:t>
            </a:r>
          </a:p>
          <a:p>
            <a:pPr marL="685800" marR="0" lvl="1" indent="-228600" algn="l" defTabSz="914400">
              <a:lnSpc>
                <a:spcPct val="115000"/>
              </a:lnSpc>
              <a:spcBef>
                <a:spcPts val="0"/>
              </a:spcBef>
              <a:spcAft>
                <a:spcPts val="1000"/>
              </a:spcAft>
              <a:buFont typeface="Constantia"/>
              <a:buAutoNum type="arabicPeriod"/>
            </a:pPr>
            <a:r>
              <a:rPr lang="fr-FR" sz="1200" b="0" i="0" noProof="0" dirty="0" smtClean="0">
                <a:solidFill>
                  <a:schemeClr val="tx1"/>
                </a:solidFill>
                <a:latin typeface="Calibri"/>
                <a:cs typeface="Times New Roman"/>
              </a:rPr>
              <a:t>Dans l’affichage Masque des diapositives, sélectionnez </a:t>
            </a:r>
            <a:r>
              <a:rPr lang="fr-FR" sz="1200" b="0" i="0" baseline="0" noProof="0" dirty="0" smtClean="0">
                <a:solidFill>
                  <a:schemeClr val="tx1"/>
                </a:solidFill>
                <a:latin typeface="Calibri"/>
                <a:cs typeface="Times New Roman"/>
              </a:rPr>
              <a:t> d</a:t>
            </a:r>
            <a:r>
              <a:rPr lang="fr-FR" sz="1200" b="0" i="0" noProof="0" dirty="0" smtClean="0">
                <a:solidFill>
                  <a:schemeClr val="tx1"/>
                </a:solidFill>
                <a:latin typeface="Calibri"/>
                <a:cs typeface="Times New Roman"/>
              </a:rPr>
              <a:t>iapositive 1 (la diapositive de masque pour </a:t>
            </a:r>
            <a:r>
              <a:rPr lang="fr-FR" sz="1200" b="0" i="0" baseline="0" noProof="0" dirty="0" smtClean="0">
                <a:solidFill>
                  <a:schemeClr val="tx1"/>
                </a:solidFill>
                <a:latin typeface="Calibri"/>
                <a:cs typeface="Times New Roman"/>
              </a:rPr>
              <a:t> les dispositions de masque utilisant l’arrière-plan vidéo).</a:t>
            </a:r>
          </a:p>
          <a:p>
            <a:pPr marL="685800" marR="0" lvl="1" indent="-228600" algn="l" defTabSz="914400">
              <a:lnSpc>
                <a:spcPct val="115000"/>
              </a:lnSpc>
              <a:spcBef>
                <a:spcPts val="0"/>
              </a:spcBef>
              <a:spcAft>
                <a:spcPts val="1000"/>
              </a:spcAft>
              <a:buFont typeface="Constantia"/>
              <a:buAutoNum type="arabicPeriod"/>
            </a:pPr>
            <a:r>
              <a:rPr lang="fr-FR" sz="1200" b="0" i="0" noProof="0" dirty="0" smtClean="0">
                <a:solidFill>
                  <a:schemeClr val="tx1"/>
                </a:solidFill>
                <a:latin typeface="Calibri"/>
                <a:cs typeface="Times New Roman"/>
              </a:rPr>
              <a:t>Sous l’onglet </a:t>
            </a:r>
            <a:r>
              <a:rPr lang="fr-FR" sz="1200" b="1" i="0" noProof="0" dirty="0" smtClean="0">
                <a:solidFill>
                  <a:schemeClr val="tx1"/>
                </a:solidFill>
                <a:latin typeface="Calibri"/>
                <a:cs typeface="Times New Roman"/>
              </a:rPr>
              <a:t>Masque des diapositives</a:t>
            </a:r>
            <a:r>
              <a:rPr lang="fr-FR" sz="1200" b="0" i="0" noProof="0" dirty="0" smtClean="0">
                <a:solidFill>
                  <a:schemeClr val="tx1"/>
                </a:solidFill>
                <a:latin typeface="Calibri"/>
                <a:cs typeface="Times New Roman"/>
              </a:rPr>
              <a:t>, dans le groupe </a:t>
            </a:r>
            <a:r>
              <a:rPr lang="fr-FR" sz="1200" b="1" i="0" noProof="0" dirty="0" smtClean="0">
                <a:solidFill>
                  <a:schemeClr val="tx1"/>
                </a:solidFill>
                <a:latin typeface="Calibri"/>
                <a:cs typeface="Times New Roman"/>
              </a:rPr>
              <a:t>Modifier le thème</a:t>
            </a:r>
            <a:r>
              <a:rPr lang="fr-FR" sz="1200" b="0" i="0" noProof="0" dirty="0" smtClean="0">
                <a:solidFill>
                  <a:schemeClr val="tx1"/>
                </a:solidFill>
                <a:latin typeface="Calibri"/>
                <a:cs typeface="Times New Roman"/>
              </a:rPr>
              <a:t>, cliquez sur </a:t>
            </a:r>
            <a:r>
              <a:rPr lang="fr-FR" sz="1200" b="1" i="0" noProof="0" dirty="0" smtClean="0">
                <a:solidFill>
                  <a:schemeClr val="tx1"/>
                </a:solidFill>
                <a:latin typeface="Calibri"/>
                <a:cs typeface="Times New Roman"/>
              </a:rPr>
              <a:t>Polices,</a:t>
            </a:r>
            <a:r>
              <a:rPr lang="fr-FR" sz="1200" b="0" i="0" noProof="0" dirty="0" smtClean="0">
                <a:solidFill>
                  <a:schemeClr val="tx1"/>
                </a:solidFill>
                <a:latin typeface="Calibri"/>
                <a:cs typeface="Times New Roman"/>
              </a:rPr>
              <a:t> puis sélectionnez de nouvelles polices de thème.</a:t>
            </a:r>
          </a:p>
          <a:p>
            <a:pPr marL="228600" indent="-228600" algn="l" defTabSz="914400">
              <a:buFont typeface="Constantia"/>
              <a:buAutoNum type="arabicPeriod"/>
            </a:pPr>
            <a:endParaRPr lang="fr-FR" noProof="0" dirty="0" smtClean="0">
              <a:latin typeface="+mn-lt"/>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Utilisation d’éléments animés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Tout élément animé commencera après le démarrage de la transition de diapositive et de la vidéo d’arrière-plan.</a:t>
            </a:r>
          </a:p>
          <a:p>
            <a:pPr marL="228600" indent="-228600" algn="l" defTabSz="914400">
              <a:buFont typeface="Constantia"/>
              <a:buAutoNum type="arabicPeriod"/>
            </a:pPr>
            <a:endParaRPr lang="fr-FR" noProof="0" dirty="0" smtClean="0"/>
          </a:p>
          <a:p>
            <a:pPr marL="0" algn="l" defTabSz="914400">
              <a:buNone/>
            </a:pPr>
            <a:endParaRPr lang="fr-FR" noProof="0" dirty="0" smtClean="0"/>
          </a:p>
          <a:p>
            <a:pPr marL="0" algn="l" defTabSz="914400">
              <a:buNone/>
            </a:pPr>
            <a:endParaRPr lang="fr-FR" noProof="0" dirty="0" smtClean="0"/>
          </a:p>
        </p:txBody>
      </p:sp>
      <p:sp>
        <p:nvSpPr>
          <p:cNvPr id="4" name="Slide Number Placeholder 3"/>
          <p:cNvSpPr>
            <a:spLocks noGrp="1"/>
          </p:cNvSpPr>
          <p:nvPr>
            <p:ph type="sldNum" sz="quarter" idx="10"/>
          </p:nvPr>
        </p:nvSpPr>
        <p:spPr/>
        <p:txBody>
          <a:bodyPr/>
          <a:lstStyle/>
          <a:p>
            <a:pPr algn="r" defTabSz="914400">
              <a:buNone/>
            </a:pPr>
            <a:fld id="{649C13A5-511F-4D4F-B778-6AB878583413}" type="slidenum">
              <a:rPr lang="en-US" sz="1200" b="0" i="0">
                <a:latin typeface="Franklin Gothic Book"/>
                <a:ea typeface="+mn-ea"/>
                <a:cs typeface="+mn-cs"/>
              </a:rPr>
              <a:pPr algn="r" defTabSz="914400">
                <a:buNone/>
              </a:pPr>
              <a:t>12</a:t>
            </a:fld>
            <a:endParaRPr lang="en-US" sz="1200" b="0" i="0">
              <a:latin typeface="Franklin Gothic Book"/>
              <a:ea typeface="+mn-ea"/>
              <a:cs typeface="+mn-cs"/>
            </a:endParaRPr>
          </a:p>
        </p:txBody>
      </p:sp>
    </p:spTree>
    <p:extLst>
      <p:ext uri="{BB962C8B-B14F-4D97-AF65-F5344CB8AC3E}">
        <p14:creationId xmlns:p14="http://schemas.microsoft.com/office/powerpoint/2010/main" val="2883462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algn="l" defTabSz="914400">
              <a:buNone/>
            </a:pPr>
            <a:r>
              <a:rPr lang="fr-FR" sz="1200" b="1" i="0" noProof="0" dirty="0" smtClean="0">
                <a:solidFill>
                  <a:schemeClr val="tx1"/>
                </a:solidFill>
                <a:latin typeface="Franklin Gothic Book"/>
                <a:ea typeface="+mn-ea"/>
                <a:cs typeface="+mn-cs"/>
              </a:rPr>
              <a:t>Pâturages</a:t>
            </a:r>
          </a:p>
          <a:p>
            <a:pPr marL="0" algn="l" defTabSz="914400">
              <a:buNone/>
            </a:pPr>
            <a:r>
              <a:rPr lang="fr-FR" sz="1200" b="0" i="0" noProof="0" dirty="0" smtClean="0">
                <a:solidFill>
                  <a:schemeClr val="tx1"/>
                </a:solidFill>
                <a:latin typeface="Franklin Gothic Book"/>
                <a:ea typeface="+mn-ea"/>
                <a:cs typeface="+mn-cs"/>
              </a:rPr>
              <a:t>(Simple)</a:t>
            </a:r>
          </a:p>
          <a:p>
            <a:pPr marL="0" algn="l" defTabSz="914400">
              <a:buNone/>
            </a:pPr>
            <a:endParaRPr lang="fr-FR" noProof="0" dirty="0" smtClean="0"/>
          </a:p>
          <a:p>
            <a:pPr marL="0" indent="0" algn="l" defTabSz="914400">
              <a:buNone/>
            </a:pPr>
            <a:r>
              <a:rPr lang="fr-FR" sz="1200" b="1" i="0" noProof="0" dirty="0" smtClean="0">
                <a:solidFill>
                  <a:schemeClr val="tx1"/>
                </a:solidFill>
                <a:latin typeface="Franklin Gothic Book"/>
                <a:ea typeface="+mn-ea"/>
                <a:cs typeface="+mn-cs"/>
              </a:rPr>
              <a:t>Remarque : </a:t>
            </a:r>
            <a:r>
              <a:rPr lang="fr-FR" sz="1200" b="0" i="0" noProof="0" dirty="0" smtClean="0">
                <a:solidFill>
                  <a:schemeClr val="tx1"/>
                </a:solidFill>
                <a:latin typeface="Franklin Gothic Book"/>
                <a:ea typeface="+mn-ea"/>
                <a:cs typeface="+mn-cs"/>
              </a:rPr>
              <a:t>Ce modèle est optimisé pour PowerPoint 2010</a:t>
            </a:r>
            <a:r>
              <a:rPr lang="fr-FR" sz="1200" b="0" i="0" baseline="0" noProof="0" dirty="0" smtClean="0">
                <a:solidFill>
                  <a:schemeClr val="tx1"/>
                </a:solidFill>
                <a:latin typeface="Franklin Gothic Book"/>
                <a:ea typeface="+mn-ea"/>
                <a:cs typeface="+mn-cs"/>
              </a:rPr>
              <a:t> et </a:t>
            </a:r>
            <a:r>
              <a:rPr lang="fr-FR" sz="1200" b="0" i="0" noProof="0" dirty="0" smtClean="0">
                <a:solidFill>
                  <a:schemeClr val="tx1"/>
                </a:solidFill>
                <a:latin typeface="Franklin Gothic Book"/>
                <a:ea typeface="+mn-ea"/>
                <a:cs typeface="+mn-cs"/>
              </a:rPr>
              <a:t>utilise un arrière-plan vidéo. Si le modèle est utilisé dans PowerPoint 2007, les éléments vidéo s’exécuteront, mais tout le contenu sera couvert par un arrière-plan vidéo lorsque le mode Diaporama sera démarré. Si le modèle est ouvert dans PowerPoint 2003, les éléments vidéo ne s’exécuteront pas, mais le cadre d’affichage restera en place sous la forme d’une image </a:t>
            </a:r>
            <a:r>
              <a:rPr lang="fr-FR" sz="1200" b="0" i="0" baseline="0" noProof="0" dirty="0" smtClean="0">
                <a:solidFill>
                  <a:schemeClr val="tx1"/>
                </a:solidFill>
                <a:latin typeface="Franklin Gothic Book"/>
                <a:ea typeface="+mn-ea"/>
                <a:cs typeface="+mn-cs"/>
              </a:rPr>
              <a:t>statique</a:t>
            </a:r>
            <a:r>
              <a:rPr lang="fr-FR" sz="1200" b="0" i="0" noProof="0" dirty="0" smtClean="0">
                <a:solidFill>
                  <a:schemeClr val="tx1"/>
                </a:solidFill>
                <a:latin typeface="Franklin Gothic Book"/>
                <a:ea typeface="+mn-ea"/>
                <a:cs typeface="+mn-cs"/>
              </a:rPr>
              <a:t>. </a:t>
            </a:r>
            <a:br>
              <a:rPr lang="fr-FR" sz="1200" b="0" i="0" noProof="0" dirty="0" smtClean="0">
                <a:solidFill>
                  <a:schemeClr val="tx1"/>
                </a:solidFill>
                <a:latin typeface="Franklin Gothic Book"/>
                <a:ea typeface="+mn-ea"/>
                <a:cs typeface="+mn-cs"/>
              </a:rPr>
            </a:br>
            <a:endParaRPr lang="fr-FR" sz="1200" b="0" i="0" noProof="0" dirty="0" smtClean="0">
              <a:solidFill>
                <a:schemeClr val="tx1"/>
              </a:solidFill>
              <a:latin typeface="Franklin Gothic Book"/>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La v</a:t>
            </a:r>
            <a:r>
              <a:rPr lang="fr-FR" sz="1200" b="0" i="0" noProof="0" dirty="0" smtClean="0">
                <a:solidFill>
                  <a:schemeClr val="tx1"/>
                </a:solidFill>
                <a:latin typeface="Franklin Gothic Book"/>
                <a:ea typeface="+mn-ea"/>
                <a:cs typeface="+mn-cs"/>
              </a:rPr>
              <a:t>idéo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s’exécute automatiquement après chaque transition ;</a:t>
            </a:r>
          </a:p>
          <a:p>
            <a:pPr marL="685800" marR="0" lvl="1" indent="-228600" algn="l" defTabSz="914400">
              <a:lnSpc>
                <a:spcPct val="100000"/>
              </a:lnSpc>
              <a:spcBef>
                <a:spcPts val="0"/>
              </a:spcBef>
              <a:spcAft>
                <a:spcPts val="0"/>
              </a:spcAft>
              <a:buFont typeface="Constantia"/>
              <a:buAutoNum type="arabicPeriod"/>
            </a:pPr>
            <a:r>
              <a:rPr lang="fr-FR" sz="1200" b="0" i="0" baseline="0" noProof="0" dirty="0" smtClean="0">
                <a:solidFill>
                  <a:schemeClr val="tx1"/>
                </a:solidFill>
                <a:latin typeface="Franklin Gothic Book"/>
                <a:ea typeface="+mn-ea"/>
                <a:cs typeface="+mn-cs"/>
              </a:rPr>
              <a:t>dure 30 secondes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effectue une boucle de façon transparente pour une lecture sans fin.</a:t>
            </a:r>
            <a:br>
              <a:rPr lang="fr-FR" sz="1200" b="0" i="0" baseline="0" noProof="0" dirty="0" smtClean="0">
                <a:solidFill>
                  <a:schemeClr val="tx1"/>
                </a:solidFill>
                <a:latin typeface="Franklin Gothic Book"/>
                <a:ea typeface="+mn-ea"/>
                <a:cs typeface="+mn-cs"/>
              </a:rPr>
            </a:br>
            <a:endParaRPr lang="fr-FR" sz="1200" b="0" i="0" baseline="0" noProof="0" dirty="0" smtClean="0">
              <a:solidFill>
                <a:schemeClr val="tx1"/>
              </a:solidFill>
              <a:latin typeface="Franklin Gothic Book"/>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Pour ajouter des diapositives ou pour modifier la disposition, procédez comme suit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Pour ajouter une nouvelle diapositive, sous </a:t>
            </a:r>
            <a:r>
              <a:rPr lang="fr-FR" sz="1200" b="0" i="0" noProof="0" dirty="0" smtClean="0">
                <a:solidFill>
                  <a:schemeClr val="tx1"/>
                </a:solidFill>
                <a:latin typeface="Franklin Gothic Book"/>
                <a:ea typeface="+mn-ea"/>
                <a:cs typeface="+mn-cs"/>
              </a:rPr>
              <a:t>l’onglet </a:t>
            </a:r>
            <a:r>
              <a:rPr lang="fr-FR" sz="1200" b="1" i="0" noProof="0" dirty="0" smtClean="0">
                <a:solidFill>
                  <a:schemeClr val="tx1"/>
                </a:solidFill>
                <a:latin typeface="Franklin Gothic Book"/>
                <a:ea typeface="+mn-ea"/>
                <a:cs typeface="+mn-cs"/>
              </a:rPr>
              <a:t>Accueil</a:t>
            </a:r>
            <a:r>
              <a:rPr lang="fr-FR" sz="1200" b="0" i="0" noProof="0" dirty="0" smtClean="0">
                <a:solidFill>
                  <a:schemeClr val="tx1"/>
                </a:solidFill>
                <a:latin typeface="Franklin Gothic Book"/>
                <a:ea typeface="+mn-ea"/>
                <a:cs typeface="+mn-cs"/>
              </a:rPr>
              <a:t>, dans le groupe </a:t>
            </a:r>
            <a:r>
              <a:rPr lang="fr-FR" sz="1200" b="1" i="0" noProof="0" dirty="0" smtClean="0">
                <a:solidFill>
                  <a:schemeClr val="tx1"/>
                </a:solidFill>
                <a:latin typeface="Franklin Gothic Book"/>
                <a:ea typeface="+mn-ea"/>
                <a:cs typeface="+mn-cs"/>
              </a:rPr>
              <a:t>Diapositives</a:t>
            </a:r>
            <a:r>
              <a:rPr lang="fr-FR" sz="1200" b="0" i="0" noProof="0" dirty="0" smtClean="0">
                <a:solidFill>
                  <a:schemeClr val="tx1"/>
                </a:solidFill>
                <a:latin typeface="Franklin Gothic Book"/>
                <a:ea typeface="+mn-ea"/>
                <a:cs typeface="+mn-cs"/>
              </a:rPr>
              <a:t>, cliquez sur la flèche en dessous de </a:t>
            </a:r>
            <a:r>
              <a:rPr lang="fr-FR" sz="1200" b="1" i="0" noProof="0" dirty="0" smtClean="0">
                <a:solidFill>
                  <a:schemeClr val="tx1"/>
                </a:solidFill>
                <a:latin typeface="Franklin Gothic Book"/>
                <a:ea typeface="+mn-ea"/>
                <a:cs typeface="+mn-cs"/>
              </a:rPr>
              <a:t>Nouvelle diapositive</a:t>
            </a:r>
            <a:r>
              <a:rPr lang="fr-FR" sz="1200" b="0" i="0" noProof="0" dirty="0" smtClean="0">
                <a:solidFill>
                  <a:schemeClr val="tx1"/>
                </a:solidFill>
                <a:latin typeface="Franklin Gothic Book"/>
                <a:ea typeface="+mn-ea"/>
                <a:cs typeface="+mn-cs"/>
              </a:rPr>
              <a:t>, puis cliquez sur </a:t>
            </a:r>
            <a:r>
              <a:rPr lang="fr-FR" sz="1200" b="1" i="0" noProof="0" dirty="0" smtClean="0">
                <a:solidFill>
                  <a:schemeClr val="tx1"/>
                </a:solidFill>
                <a:latin typeface="Franklin Gothic Book"/>
                <a:ea typeface="+mn-ea"/>
                <a:cs typeface="+mn-cs"/>
              </a:rPr>
              <a:t>Thème d’arrière-plan animé</a:t>
            </a:r>
            <a:r>
              <a:rPr lang="fr-FR" sz="1200" b="0" i="0" noProof="0" dirty="0" smtClean="0">
                <a:solidFill>
                  <a:schemeClr val="tx1"/>
                </a:solidFill>
                <a:latin typeface="Franklin Gothic Book"/>
                <a:ea typeface="+mn-ea"/>
                <a:cs typeface="+mn-cs"/>
              </a:rPr>
              <a:t> et sélectionnez la </a:t>
            </a:r>
            <a:r>
              <a:rPr lang="fr-FR" sz="1200" b="0" i="0" baseline="0" noProof="0" dirty="0" smtClean="0">
                <a:solidFill>
                  <a:schemeClr val="tx1"/>
                </a:solidFill>
                <a:latin typeface="Franklin Gothic Book"/>
                <a:ea typeface="+mn-ea"/>
                <a:cs typeface="+mn-cs"/>
              </a:rPr>
              <a:t> disposition</a:t>
            </a:r>
            <a:r>
              <a:rPr lang="fr-FR" sz="1200" b="0" i="0" noProof="0" dirty="0" smtClean="0">
                <a:solidFill>
                  <a:schemeClr val="tx1"/>
                </a:solidFill>
                <a:latin typeface="Franklin Gothic Book"/>
                <a:ea typeface="+mn-ea"/>
                <a:cs typeface="+mn-cs"/>
              </a:rPr>
              <a:t> souhaitée.</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Pour modifier la disposition d’une diapositive existante, s</a:t>
            </a:r>
            <a:r>
              <a:rPr lang="fr-FR" sz="1200" b="0" i="0" noProof="0" dirty="0" smtClean="0">
                <a:solidFill>
                  <a:schemeClr val="tx1"/>
                </a:solidFill>
                <a:latin typeface="Franklin Gothic Book"/>
                <a:ea typeface="+mn-ea"/>
                <a:cs typeface="+mn-cs"/>
              </a:rPr>
              <a:t>ous l’onglet </a:t>
            </a:r>
            <a:r>
              <a:rPr lang="fr-FR" sz="1200" b="1" i="0" noProof="0" dirty="0" smtClean="0">
                <a:solidFill>
                  <a:schemeClr val="tx1"/>
                </a:solidFill>
                <a:latin typeface="Franklin Gothic Book"/>
                <a:ea typeface="+mn-ea"/>
                <a:cs typeface="+mn-cs"/>
              </a:rPr>
              <a:t>Accueil</a:t>
            </a:r>
            <a:r>
              <a:rPr lang="fr-FR" sz="1200" b="0" i="0" noProof="0" dirty="0" smtClean="0">
                <a:solidFill>
                  <a:schemeClr val="tx1"/>
                </a:solidFill>
                <a:latin typeface="Franklin Gothic Book"/>
                <a:ea typeface="+mn-ea"/>
                <a:cs typeface="+mn-cs"/>
              </a:rPr>
              <a:t>, dans le groupe </a:t>
            </a:r>
            <a:r>
              <a:rPr lang="fr-FR" sz="1200" b="1" i="0" noProof="0" dirty="0" smtClean="0">
                <a:solidFill>
                  <a:schemeClr val="tx1"/>
                </a:solidFill>
                <a:latin typeface="Franklin Gothic Book"/>
                <a:ea typeface="+mn-ea"/>
                <a:cs typeface="+mn-cs"/>
              </a:rPr>
              <a:t>Diapositives</a:t>
            </a:r>
            <a:r>
              <a:rPr lang="fr-FR" sz="1200" b="0" i="0" noProof="0" dirty="0" smtClean="0">
                <a:solidFill>
                  <a:schemeClr val="tx1"/>
                </a:solidFill>
                <a:latin typeface="Franklin Gothic Book"/>
                <a:ea typeface="+mn-ea"/>
                <a:cs typeface="+mn-cs"/>
              </a:rPr>
              <a:t>, cliquez sur </a:t>
            </a:r>
            <a:r>
              <a:rPr lang="fr-FR" sz="1200" b="1" i="0" noProof="0" dirty="0" smtClean="0">
                <a:solidFill>
                  <a:schemeClr val="tx1"/>
                </a:solidFill>
                <a:latin typeface="Franklin Gothic Book"/>
                <a:ea typeface="+mn-ea"/>
                <a:cs typeface="+mn-cs"/>
              </a:rPr>
              <a:t>Disposition</a:t>
            </a:r>
            <a:r>
              <a:rPr lang="fr-FR" sz="1200" b="0" i="0" noProof="0" dirty="0" smtClean="0">
                <a:solidFill>
                  <a:schemeClr val="tx1"/>
                </a:solidFill>
                <a:latin typeface="Franklin Gothic Book"/>
                <a:ea typeface="+mn-ea"/>
                <a:cs typeface="+mn-cs"/>
              </a:rPr>
              <a:t>, puis sélectionnez la disposition</a:t>
            </a:r>
            <a:r>
              <a:rPr lang="fr-FR" sz="1200" b="0" i="0" baseline="0" noProof="0" dirty="0" smtClean="0">
                <a:solidFill>
                  <a:schemeClr val="tx1"/>
                </a:solidFill>
                <a:latin typeface="Franklin Gothic Book"/>
                <a:ea typeface="+mn-ea"/>
                <a:cs typeface="+mn-cs"/>
              </a:rPr>
              <a:t> souhaitée</a:t>
            </a:r>
            <a:r>
              <a:rPr lang="fr-FR" sz="1200" b="0" i="0" noProof="0" dirty="0" smtClean="0">
                <a:solidFill>
                  <a:schemeClr val="tx1"/>
                </a:solidFill>
                <a:latin typeface="Franklin Gothic Book"/>
                <a:ea typeface="+mn-ea"/>
                <a:cs typeface="+mn-cs"/>
              </a:rPr>
              <a:t>.</a:t>
            </a:r>
          </a:p>
          <a:p>
            <a:pPr marL="228600" indent="-228600" algn="l" defTabSz="914400">
              <a:buFont typeface="Constantia"/>
              <a:buAutoNum type="arabicPeriod"/>
            </a:pPr>
            <a:endParaRPr lang="fr-FR" noProof="0" dirty="0" smtClean="0">
              <a:latin typeface="+mn-lt"/>
              <a:ea typeface="+mn-ea"/>
              <a:cs typeface="+mn-cs"/>
            </a:endParaRPr>
          </a:p>
          <a:p>
            <a:pPr marL="0" marR="0" indent="0" algn="l" defTabSz="914400">
              <a:lnSpc>
                <a:spcPct val="115000"/>
              </a:lnSpc>
              <a:spcBef>
                <a:spcPts val="0"/>
              </a:spcBef>
              <a:spcAft>
                <a:spcPts val="1000"/>
              </a:spcAft>
              <a:buNone/>
            </a:pPr>
            <a:r>
              <a:rPr lang="fr-FR" sz="1200" b="0" i="0" noProof="0" dirty="0" smtClean="0">
                <a:solidFill>
                  <a:schemeClr val="tx1"/>
                </a:solidFill>
                <a:latin typeface="Calibri"/>
                <a:cs typeface="Times New Roman"/>
              </a:rPr>
              <a:t>Ce modèle utilise la </a:t>
            </a:r>
            <a:r>
              <a:rPr lang="fr-FR" sz="1200" b="1" i="0" noProof="0" dirty="0" smtClean="0">
                <a:solidFill>
                  <a:schemeClr val="tx1"/>
                </a:solidFill>
                <a:latin typeface="Calibri"/>
                <a:cs typeface="Times New Roman"/>
              </a:rPr>
              <a:t>Police de thème</a:t>
            </a:r>
            <a:r>
              <a:rPr lang="fr-FR" sz="1200" b="0" i="0" noProof="0" dirty="0" smtClean="0">
                <a:solidFill>
                  <a:schemeClr val="tx1"/>
                </a:solidFill>
                <a:latin typeface="Calibri"/>
                <a:cs typeface="Times New Roman"/>
              </a:rPr>
              <a:t> « Punaise ».</a:t>
            </a:r>
            <a:r>
              <a:rPr lang="fr-FR" sz="1200" b="0" i="0" baseline="0" noProof="0" dirty="0" smtClean="0">
                <a:solidFill>
                  <a:schemeClr val="tx1"/>
                </a:solidFill>
                <a:latin typeface="Calibri"/>
                <a:cs typeface="Times New Roman"/>
              </a:rPr>
              <a:t> </a:t>
            </a:r>
            <a:r>
              <a:rPr lang="fr-FR" sz="1200" b="0" i="0" noProof="0" dirty="0" smtClean="0">
                <a:solidFill>
                  <a:schemeClr val="tx1"/>
                </a:solidFill>
                <a:latin typeface="Calibri"/>
                <a:cs typeface="Times New Roman"/>
              </a:rPr>
              <a:t>Pour accéder à la </a:t>
            </a:r>
            <a:r>
              <a:rPr lang="fr-FR" sz="1200" b="1" i="0" noProof="0" dirty="0" smtClean="0">
                <a:solidFill>
                  <a:schemeClr val="tx1"/>
                </a:solidFill>
                <a:latin typeface="Calibri"/>
                <a:cs typeface="Times New Roman"/>
              </a:rPr>
              <a:t>Police de thème</a:t>
            </a:r>
            <a:r>
              <a:rPr lang="fr-FR" sz="1200" b="0" i="0" noProof="0" dirty="0" smtClean="0">
                <a:solidFill>
                  <a:schemeClr val="tx1"/>
                </a:solidFill>
                <a:latin typeface="Calibri"/>
                <a:cs typeface="Times New Roman"/>
              </a:rPr>
              <a:t> ou la modifier, procédez comme suit :</a:t>
            </a:r>
          </a:p>
          <a:p>
            <a:pPr marL="685800" marR="0" lvl="1" indent="-228600" algn="l" defTabSz="914400">
              <a:lnSpc>
                <a:spcPct val="115000"/>
              </a:lnSpc>
              <a:spcBef>
                <a:spcPts val="0"/>
              </a:spcBef>
              <a:spcAft>
                <a:spcPts val="1000"/>
              </a:spcAft>
              <a:buFont typeface="Constantia"/>
              <a:buAutoNum type="arabicPeriod"/>
            </a:pPr>
            <a:r>
              <a:rPr lang="fr-FR" sz="1200" b="0" i="0" baseline="0" noProof="0" dirty="0" smtClean="0">
                <a:solidFill>
                  <a:schemeClr val="tx1"/>
                </a:solidFill>
                <a:latin typeface="Calibri"/>
                <a:cs typeface="Times New Roman"/>
              </a:rPr>
              <a:t>Sous l’onglet </a:t>
            </a:r>
            <a:r>
              <a:rPr lang="fr-FR" sz="1200" b="1" i="0" noProof="0" dirty="0" smtClean="0">
                <a:solidFill>
                  <a:schemeClr val="tx1"/>
                </a:solidFill>
                <a:latin typeface="Calibri"/>
                <a:cs typeface="Times New Roman"/>
              </a:rPr>
              <a:t>Affichage</a:t>
            </a:r>
            <a:r>
              <a:rPr lang="fr-FR" sz="1200" b="0" i="0" noProof="0" dirty="0" smtClean="0">
                <a:solidFill>
                  <a:schemeClr val="tx1"/>
                </a:solidFill>
                <a:latin typeface="Calibri"/>
                <a:cs typeface="Times New Roman"/>
              </a:rPr>
              <a:t> , dans le groupe </a:t>
            </a:r>
            <a:r>
              <a:rPr lang="fr-FR" sz="1200" b="1" i="0" noProof="0" dirty="0" smtClean="0">
                <a:solidFill>
                  <a:schemeClr val="tx1"/>
                </a:solidFill>
                <a:latin typeface="Calibri"/>
                <a:cs typeface="Times New Roman"/>
              </a:rPr>
              <a:t>Modes Masques</a:t>
            </a:r>
            <a:r>
              <a:rPr lang="fr-FR" sz="1200" b="0" i="0" noProof="0" dirty="0" smtClean="0">
                <a:solidFill>
                  <a:schemeClr val="tx1"/>
                </a:solidFill>
                <a:latin typeface="Calibri"/>
                <a:cs typeface="Times New Roman"/>
              </a:rPr>
              <a:t>, sélectionnez </a:t>
            </a:r>
            <a:r>
              <a:rPr lang="fr-FR" sz="1200" b="1" i="0" noProof="0" dirty="0" smtClean="0">
                <a:solidFill>
                  <a:schemeClr val="tx1"/>
                </a:solidFill>
                <a:latin typeface="Calibri"/>
                <a:cs typeface="Times New Roman"/>
              </a:rPr>
              <a:t>Masque des diapositives</a:t>
            </a:r>
            <a:r>
              <a:rPr lang="fr-FR" sz="1200" b="0" i="0" noProof="0" dirty="0" smtClean="0">
                <a:solidFill>
                  <a:schemeClr val="tx1"/>
                </a:solidFill>
                <a:latin typeface="Calibri"/>
                <a:cs typeface="Times New Roman"/>
              </a:rPr>
              <a:t>. </a:t>
            </a:r>
          </a:p>
          <a:p>
            <a:pPr marL="685800" marR="0" lvl="1" indent="-228600" algn="l" defTabSz="914400">
              <a:lnSpc>
                <a:spcPct val="115000"/>
              </a:lnSpc>
              <a:spcBef>
                <a:spcPts val="0"/>
              </a:spcBef>
              <a:spcAft>
                <a:spcPts val="1000"/>
              </a:spcAft>
              <a:buFont typeface="Constantia"/>
              <a:buAutoNum type="arabicPeriod"/>
            </a:pPr>
            <a:r>
              <a:rPr lang="fr-FR" sz="1200" b="0" i="0" noProof="0" dirty="0" smtClean="0">
                <a:solidFill>
                  <a:schemeClr val="tx1"/>
                </a:solidFill>
                <a:latin typeface="Calibri"/>
                <a:cs typeface="Times New Roman"/>
              </a:rPr>
              <a:t>Dans l’affichage Masque des diapositives, sélectionnez </a:t>
            </a:r>
            <a:r>
              <a:rPr lang="fr-FR" sz="1200" b="0" i="0" baseline="0" noProof="0" dirty="0" smtClean="0">
                <a:solidFill>
                  <a:schemeClr val="tx1"/>
                </a:solidFill>
                <a:latin typeface="Calibri"/>
                <a:cs typeface="Times New Roman"/>
              </a:rPr>
              <a:t> d</a:t>
            </a:r>
            <a:r>
              <a:rPr lang="fr-FR" sz="1200" b="0" i="0" noProof="0" dirty="0" smtClean="0">
                <a:solidFill>
                  <a:schemeClr val="tx1"/>
                </a:solidFill>
                <a:latin typeface="Calibri"/>
                <a:cs typeface="Times New Roman"/>
              </a:rPr>
              <a:t>iapositive 1 (la diapositive de masque pour </a:t>
            </a:r>
            <a:r>
              <a:rPr lang="fr-FR" sz="1200" b="0" i="0" baseline="0" noProof="0" dirty="0" smtClean="0">
                <a:solidFill>
                  <a:schemeClr val="tx1"/>
                </a:solidFill>
                <a:latin typeface="Calibri"/>
                <a:cs typeface="Times New Roman"/>
              </a:rPr>
              <a:t> les dispositions de masque utilisant l’arrière-plan vidéo).</a:t>
            </a:r>
          </a:p>
          <a:p>
            <a:pPr marL="685800" marR="0" lvl="1" indent="-228600" algn="l" defTabSz="914400">
              <a:lnSpc>
                <a:spcPct val="115000"/>
              </a:lnSpc>
              <a:spcBef>
                <a:spcPts val="0"/>
              </a:spcBef>
              <a:spcAft>
                <a:spcPts val="1000"/>
              </a:spcAft>
              <a:buFont typeface="Constantia"/>
              <a:buAutoNum type="arabicPeriod"/>
            </a:pPr>
            <a:r>
              <a:rPr lang="fr-FR" sz="1200" b="0" i="0" noProof="0" dirty="0" smtClean="0">
                <a:solidFill>
                  <a:schemeClr val="tx1"/>
                </a:solidFill>
                <a:latin typeface="Calibri"/>
                <a:cs typeface="Times New Roman"/>
              </a:rPr>
              <a:t>Sous l’onglet </a:t>
            </a:r>
            <a:r>
              <a:rPr lang="fr-FR" sz="1200" b="1" i="0" noProof="0" dirty="0" smtClean="0">
                <a:solidFill>
                  <a:schemeClr val="tx1"/>
                </a:solidFill>
                <a:latin typeface="Calibri"/>
                <a:cs typeface="Times New Roman"/>
              </a:rPr>
              <a:t>Masque des diapositives</a:t>
            </a:r>
            <a:r>
              <a:rPr lang="fr-FR" sz="1200" b="0" i="0" noProof="0" dirty="0" smtClean="0">
                <a:solidFill>
                  <a:schemeClr val="tx1"/>
                </a:solidFill>
                <a:latin typeface="Calibri"/>
                <a:cs typeface="Times New Roman"/>
              </a:rPr>
              <a:t>, dans le groupe </a:t>
            </a:r>
            <a:r>
              <a:rPr lang="fr-FR" sz="1200" b="1" i="0" noProof="0" dirty="0" smtClean="0">
                <a:solidFill>
                  <a:schemeClr val="tx1"/>
                </a:solidFill>
                <a:latin typeface="Calibri"/>
                <a:cs typeface="Times New Roman"/>
              </a:rPr>
              <a:t>Modifier le thème</a:t>
            </a:r>
            <a:r>
              <a:rPr lang="fr-FR" sz="1200" b="0" i="0" noProof="0" dirty="0" smtClean="0">
                <a:solidFill>
                  <a:schemeClr val="tx1"/>
                </a:solidFill>
                <a:latin typeface="Calibri"/>
                <a:cs typeface="Times New Roman"/>
              </a:rPr>
              <a:t>, cliquez sur </a:t>
            </a:r>
            <a:r>
              <a:rPr lang="fr-FR" sz="1200" b="1" i="0" noProof="0" dirty="0" smtClean="0">
                <a:solidFill>
                  <a:schemeClr val="tx1"/>
                </a:solidFill>
                <a:latin typeface="Calibri"/>
                <a:cs typeface="Times New Roman"/>
              </a:rPr>
              <a:t>Polices,</a:t>
            </a:r>
            <a:r>
              <a:rPr lang="fr-FR" sz="1200" b="0" i="0" noProof="0" dirty="0" smtClean="0">
                <a:solidFill>
                  <a:schemeClr val="tx1"/>
                </a:solidFill>
                <a:latin typeface="Calibri"/>
                <a:cs typeface="Times New Roman"/>
              </a:rPr>
              <a:t> puis sélectionnez de nouvelles polices de thème.</a:t>
            </a:r>
          </a:p>
          <a:p>
            <a:pPr marL="228600" indent="-228600" algn="l" defTabSz="914400">
              <a:buFont typeface="Constantia"/>
              <a:buAutoNum type="arabicPeriod"/>
            </a:pPr>
            <a:endParaRPr lang="fr-FR" noProof="0" dirty="0" smtClean="0">
              <a:latin typeface="+mn-lt"/>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Utilisation d’éléments animés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Tout élément animé commencera après le démarrage de la transition de diapositive et de la vidéo d’arrière-plan.</a:t>
            </a:r>
          </a:p>
          <a:p>
            <a:pPr marL="228600" indent="-228600" algn="l" defTabSz="914400">
              <a:buFont typeface="Constantia"/>
              <a:buAutoNum type="arabicPeriod"/>
            </a:pPr>
            <a:endParaRPr lang="fr-FR" noProof="0" dirty="0" smtClean="0"/>
          </a:p>
          <a:p>
            <a:pPr marL="0" algn="l" defTabSz="914400">
              <a:buNone/>
            </a:pPr>
            <a:endParaRPr lang="fr-FR" noProof="0" dirty="0" smtClean="0"/>
          </a:p>
          <a:p>
            <a:pPr marL="0" algn="l" defTabSz="914400">
              <a:buNone/>
            </a:pPr>
            <a:endParaRPr lang="fr-FR" noProof="0" dirty="0" smtClean="0"/>
          </a:p>
        </p:txBody>
      </p:sp>
      <p:sp>
        <p:nvSpPr>
          <p:cNvPr id="4" name="Slide Number Placeholder 3"/>
          <p:cNvSpPr>
            <a:spLocks noGrp="1"/>
          </p:cNvSpPr>
          <p:nvPr>
            <p:ph type="sldNum" sz="quarter" idx="10"/>
          </p:nvPr>
        </p:nvSpPr>
        <p:spPr/>
        <p:txBody>
          <a:bodyPr/>
          <a:lstStyle/>
          <a:p>
            <a:pPr algn="r" defTabSz="914400">
              <a:buNone/>
            </a:pPr>
            <a:fld id="{649C13A5-511F-4D4F-B778-6AB878583413}" type="slidenum">
              <a:rPr lang="en-US" sz="1200" b="0" i="0">
                <a:latin typeface="Franklin Gothic Book"/>
                <a:ea typeface="+mn-ea"/>
                <a:cs typeface="+mn-cs"/>
              </a:rPr>
              <a:pPr algn="r" defTabSz="914400">
                <a:buNone/>
              </a:pPr>
              <a:t>13</a:t>
            </a:fld>
            <a:endParaRPr lang="en-US" sz="1200" b="0" i="0">
              <a:latin typeface="Franklin Gothic Book"/>
              <a:ea typeface="+mn-ea"/>
              <a:cs typeface="+mn-cs"/>
            </a:endParaRPr>
          </a:p>
        </p:txBody>
      </p:sp>
    </p:spTree>
    <p:extLst>
      <p:ext uri="{BB962C8B-B14F-4D97-AF65-F5344CB8AC3E}">
        <p14:creationId xmlns:p14="http://schemas.microsoft.com/office/powerpoint/2010/main" val="3043136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pPr/>
              <a:t>2</a:t>
            </a:fld>
            <a:endParaRPr lang="en-US"/>
          </a:p>
        </p:txBody>
      </p:sp>
    </p:spTree>
    <p:extLst>
      <p:ext uri="{BB962C8B-B14F-4D97-AF65-F5344CB8AC3E}">
        <p14:creationId xmlns:p14="http://schemas.microsoft.com/office/powerpoint/2010/main" val="2899596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5BBE4E-8AFD-45B3-8A52-6FC96354F416}" type="slidenum">
              <a:rPr lang="en-US" smtClean="0"/>
              <a:pPr/>
              <a:t>3</a:t>
            </a:fld>
            <a:endParaRPr lang="en-US"/>
          </a:p>
        </p:txBody>
      </p:sp>
    </p:spTree>
    <p:extLst>
      <p:ext uri="{BB962C8B-B14F-4D97-AF65-F5344CB8AC3E}">
        <p14:creationId xmlns:p14="http://schemas.microsoft.com/office/powerpoint/2010/main" val="60729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algn="l" defTabSz="914400">
              <a:buNone/>
            </a:pPr>
            <a:r>
              <a:rPr lang="fr-FR" sz="1200" b="1" i="0" noProof="0" dirty="0" smtClean="0">
                <a:solidFill>
                  <a:schemeClr val="tx1"/>
                </a:solidFill>
                <a:latin typeface="Franklin Gothic Book"/>
                <a:ea typeface="+mn-ea"/>
                <a:cs typeface="+mn-cs"/>
              </a:rPr>
              <a:t>Pâturages</a:t>
            </a:r>
          </a:p>
          <a:p>
            <a:pPr marL="0" algn="l" defTabSz="914400">
              <a:buNone/>
            </a:pPr>
            <a:r>
              <a:rPr lang="fr-FR" sz="1200" b="0" i="0" noProof="0" dirty="0" smtClean="0">
                <a:solidFill>
                  <a:schemeClr val="tx1"/>
                </a:solidFill>
                <a:latin typeface="Franklin Gothic Book"/>
                <a:ea typeface="+mn-ea"/>
                <a:cs typeface="+mn-cs"/>
              </a:rPr>
              <a:t>(Simple)</a:t>
            </a:r>
          </a:p>
          <a:p>
            <a:pPr marL="0" algn="l" defTabSz="914400">
              <a:buNone/>
            </a:pPr>
            <a:endParaRPr lang="fr-FR" noProof="0" dirty="0" smtClean="0"/>
          </a:p>
          <a:p>
            <a:pPr marL="0" indent="0" algn="l" defTabSz="914400">
              <a:buNone/>
            </a:pPr>
            <a:r>
              <a:rPr lang="fr-FR" sz="1200" b="1" i="0" noProof="0" dirty="0" smtClean="0">
                <a:solidFill>
                  <a:schemeClr val="tx1"/>
                </a:solidFill>
                <a:latin typeface="Franklin Gothic Book"/>
                <a:ea typeface="+mn-ea"/>
                <a:cs typeface="+mn-cs"/>
              </a:rPr>
              <a:t>Remarque : </a:t>
            </a:r>
            <a:r>
              <a:rPr lang="fr-FR" sz="1200" b="0" i="0" noProof="0" dirty="0" smtClean="0">
                <a:solidFill>
                  <a:schemeClr val="tx1"/>
                </a:solidFill>
                <a:latin typeface="Franklin Gothic Book"/>
                <a:ea typeface="+mn-ea"/>
                <a:cs typeface="+mn-cs"/>
              </a:rPr>
              <a:t>Ce modèle est optimisé pour PowerPoint 2010</a:t>
            </a:r>
            <a:r>
              <a:rPr lang="fr-FR" sz="1200" b="0" i="0" baseline="0" noProof="0" dirty="0" smtClean="0">
                <a:solidFill>
                  <a:schemeClr val="tx1"/>
                </a:solidFill>
                <a:latin typeface="Franklin Gothic Book"/>
                <a:ea typeface="+mn-ea"/>
                <a:cs typeface="+mn-cs"/>
              </a:rPr>
              <a:t> et </a:t>
            </a:r>
            <a:r>
              <a:rPr lang="fr-FR" sz="1200" b="0" i="0" noProof="0" dirty="0" smtClean="0">
                <a:solidFill>
                  <a:schemeClr val="tx1"/>
                </a:solidFill>
                <a:latin typeface="Franklin Gothic Book"/>
                <a:ea typeface="+mn-ea"/>
                <a:cs typeface="+mn-cs"/>
              </a:rPr>
              <a:t>utilise un arrière-plan vidéo. Si le modèle est utilisé dans PowerPoint 2007, les éléments vidéo s’exécuteront, mais tout le contenu sera couvert par un arrière-plan vidéo lorsque le mode Diaporama sera démarré. Si le modèle est ouvert dans PowerPoint 2003, les éléments vidéo ne s’exécuteront pas, mais le cadre d’affichage restera en place sous la forme d’une image </a:t>
            </a:r>
            <a:r>
              <a:rPr lang="fr-FR" sz="1200" b="0" i="0" baseline="0" noProof="0" dirty="0" smtClean="0">
                <a:solidFill>
                  <a:schemeClr val="tx1"/>
                </a:solidFill>
                <a:latin typeface="Franklin Gothic Book"/>
                <a:ea typeface="+mn-ea"/>
                <a:cs typeface="+mn-cs"/>
              </a:rPr>
              <a:t>statique</a:t>
            </a:r>
            <a:r>
              <a:rPr lang="fr-FR" sz="1200" b="0" i="0" noProof="0" dirty="0" smtClean="0">
                <a:solidFill>
                  <a:schemeClr val="tx1"/>
                </a:solidFill>
                <a:latin typeface="Franklin Gothic Book"/>
                <a:ea typeface="+mn-ea"/>
                <a:cs typeface="+mn-cs"/>
              </a:rPr>
              <a:t>. </a:t>
            </a:r>
            <a:br>
              <a:rPr lang="fr-FR" sz="1200" b="0" i="0" noProof="0" dirty="0" smtClean="0">
                <a:solidFill>
                  <a:schemeClr val="tx1"/>
                </a:solidFill>
                <a:latin typeface="Franklin Gothic Book"/>
                <a:ea typeface="+mn-ea"/>
                <a:cs typeface="+mn-cs"/>
              </a:rPr>
            </a:br>
            <a:endParaRPr lang="fr-FR" sz="1200" b="0" i="0" noProof="0" dirty="0" smtClean="0">
              <a:solidFill>
                <a:schemeClr val="tx1"/>
              </a:solidFill>
              <a:latin typeface="Franklin Gothic Book"/>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La v</a:t>
            </a:r>
            <a:r>
              <a:rPr lang="fr-FR" sz="1200" b="0" i="0" noProof="0" dirty="0" smtClean="0">
                <a:solidFill>
                  <a:schemeClr val="tx1"/>
                </a:solidFill>
                <a:latin typeface="Franklin Gothic Book"/>
                <a:ea typeface="+mn-ea"/>
                <a:cs typeface="+mn-cs"/>
              </a:rPr>
              <a:t>idéo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s’exécute automatiquement après chaque transition ;</a:t>
            </a:r>
          </a:p>
          <a:p>
            <a:pPr marL="685800" marR="0" lvl="1" indent="-228600" algn="l" defTabSz="914400">
              <a:lnSpc>
                <a:spcPct val="100000"/>
              </a:lnSpc>
              <a:spcBef>
                <a:spcPts val="0"/>
              </a:spcBef>
              <a:spcAft>
                <a:spcPts val="0"/>
              </a:spcAft>
              <a:buFont typeface="Constantia"/>
              <a:buAutoNum type="arabicPeriod"/>
            </a:pPr>
            <a:r>
              <a:rPr lang="fr-FR" sz="1200" b="0" i="0" baseline="0" noProof="0" dirty="0" smtClean="0">
                <a:solidFill>
                  <a:schemeClr val="tx1"/>
                </a:solidFill>
                <a:latin typeface="Franklin Gothic Book"/>
                <a:ea typeface="+mn-ea"/>
                <a:cs typeface="+mn-cs"/>
              </a:rPr>
              <a:t>dure 30 secondes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effectue une boucle de façon transparente pour une lecture sans fin.</a:t>
            </a:r>
            <a:br>
              <a:rPr lang="fr-FR" sz="1200" b="0" i="0" baseline="0" noProof="0" dirty="0" smtClean="0">
                <a:solidFill>
                  <a:schemeClr val="tx1"/>
                </a:solidFill>
                <a:latin typeface="Franklin Gothic Book"/>
                <a:ea typeface="+mn-ea"/>
                <a:cs typeface="+mn-cs"/>
              </a:rPr>
            </a:br>
            <a:endParaRPr lang="fr-FR" sz="1200" b="0" i="0" baseline="0" noProof="0" dirty="0" smtClean="0">
              <a:solidFill>
                <a:schemeClr val="tx1"/>
              </a:solidFill>
              <a:latin typeface="Franklin Gothic Book"/>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Pour ajouter des diapositives ou pour modifier la disposition, procédez comme suit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Pour ajouter une nouvelle diapositive, sous </a:t>
            </a:r>
            <a:r>
              <a:rPr lang="fr-FR" sz="1200" b="0" i="0" noProof="0" dirty="0" smtClean="0">
                <a:solidFill>
                  <a:schemeClr val="tx1"/>
                </a:solidFill>
                <a:latin typeface="Franklin Gothic Book"/>
                <a:ea typeface="+mn-ea"/>
                <a:cs typeface="+mn-cs"/>
              </a:rPr>
              <a:t>l’onglet </a:t>
            </a:r>
            <a:r>
              <a:rPr lang="fr-FR" sz="1200" b="1" i="0" noProof="0" dirty="0" smtClean="0">
                <a:solidFill>
                  <a:schemeClr val="tx1"/>
                </a:solidFill>
                <a:latin typeface="Franklin Gothic Book"/>
                <a:ea typeface="+mn-ea"/>
                <a:cs typeface="+mn-cs"/>
              </a:rPr>
              <a:t>Accueil</a:t>
            </a:r>
            <a:r>
              <a:rPr lang="fr-FR" sz="1200" b="0" i="0" noProof="0" dirty="0" smtClean="0">
                <a:solidFill>
                  <a:schemeClr val="tx1"/>
                </a:solidFill>
                <a:latin typeface="Franklin Gothic Book"/>
                <a:ea typeface="+mn-ea"/>
                <a:cs typeface="+mn-cs"/>
              </a:rPr>
              <a:t>, dans le groupe </a:t>
            </a:r>
            <a:r>
              <a:rPr lang="fr-FR" sz="1200" b="1" i="0" noProof="0" dirty="0" smtClean="0">
                <a:solidFill>
                  <a:schemeClr val="tx1"/>
                </a:solidFill>
                <a:latin typeface="Franklin Gothic Book"/>
                <a:ea typeface="+mn-ea"/>
                <a:cs typeface="+mn-cs"/>
              </a:rPr>
              <a:t>Diapositives</a:t>
            </a:r>
            <a:r>
              <a:rPr lang="fr-FR" sz="1200" b="0" i="0" noProof="0" dirty="0" smtClean="0">
                <a:solidFill>
                  <a:schemeClr val="tx1"/>
                </a:solidFill>
                <a:latin typeface="Franklin Gothic Book"/>
                <a:ea typeface="+mn-ea"/>
                <a:cs typeface="+mn-cs"/>
              </a:rPr>
              <a:t>, cliquez sur la flèche en dessous de </a:t>
            </a:r>
            <a:r>
              <a:rPr lang="fr-FR" sz="1200" b="1" i="0" noProof="0" dirty="0" smtClean="0">
                <a:solidFill>
                  <a:schemeClr val="tx1"/>
                </a:solidFill>
                <a:latin typeface="Franklin Gothic Book"/>
                <a:ea typeface="+mn-ea"/>
                <a:cs typeface="+mn-cs"/>
              </a:rPr>
              <a:t>Nouvelle diapositive</a:t>
            </a:r>
            <a:r>
              <a:rPr lang="fr-FR" sz="1200" b="0" i="0" noProof="0" dirty="0" smtClean="0">
                <a:solidFill>
                  <a:schemeClr val="tx1"/>
                </a:solidFill>
                <a:latin typeface="Franklin Gothic Book"/>
                <a:ea typeface="+mn-ea"/>
                <a:cs typeface="+mn-cs"/>
              </a:rPr>
              <a:t>, puis cliquez sur </a:t>
            </a:r>
            <a:r>
              <a:rPr lang="fr-FR" sz="1200" b="1" i="0" noProof="0" dirty="0" smtClean="0">
                <a:solidFill>
                  <a:schemeClr val="tx1"/>
                </a:solidFill>
                <a:latin typeface="Franklin Gothic Book"/>
                <a:ea typeface="+mn-ea"/>
                <a:cs typeface="+mn-cs"/>
              </a:rPr>
              <a:t>Thème d’arrière-plan animé</a:t>
            </a:r>
            <a:r>
              <a:rPr lang="fr-FR" sz="1200" b="0" i="0" noProof="0" dirty="0" smtClean="0">
                <a:solidFill>
                  <a:schemeClr val="tx1"/>
                </a:solidFill>
                <a:latin typeface="Franklin Gothic Book"/>
                <a:ea typeface="+mn-ea"/>
                <a:cs typeface="+mn-cs"/>
              </a:rPr>
              <a:t> et sélectionnez la </a:t>
            </a:r>
            <a:r>
              <a:rPr lang="fr-FR" sz="1200" b="0" i="0" baseline="0" noProof="0" dirty="0" smtClean="0">
                <a:solidFill>
                  <a:schemeClr val="tx1"/>
                </a:solidFill>
                <a:latin typeface="Franklin Gothic Book"/>
                <a:ea typeface="+mn-ea"/>
                <a:cs typeface="+mn-cs"/>
              </a:rPr>
              <a:t> disposition</a:t>
            </a:r>
            <a:r>
              <a:rPr lang="fr-FR" sz="1200" b="0" i="0" noProof="0" dirty="0" smtClean="0">
                <a:solidFill>
                  <a:schemeClr val="tx1"/>
                </a:solidFill>
                <a:latin typeface="Franklin Gothic Book"/>
                <a:ea typeface="+mn-ea"/>
                <a:cs typeface="+mn-cs"/>
              </a:rPr>
              <a:t> souhaitée.</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Pour modifier la disposition d’une diapositive existante, s</a:t>
            </a:r>
            <a:r>
              <a:rPr lang="fr-FR" sz="1200" b="0" i="0" noProof="0" dirty="0" smtClean="0">
                <a:solidFill>
                  <a:schemeClr val="tx1"/>
                </a:solidFill>
                <a:latin typeface="Franklin Gothic Book"/>
                <a:ea typeface="+mn-ea"/>
                <a:cs typeface="+mn-cs"/>
              </a:rPr>
              <a:t>ous l’onglet </a:t>
            </a:r>
            <a:r>
              <a:rPr lang="fr-FR" sz="1200" b="1" i="0" noProof="0" dirty="0" smtClean="0">
                <a:solidFill>
                  <a:schemeClr val="tx1"/>
                </a:solidFill>
                <a:latin typeface="Franklin Gothic Book"/>
                <a:ea typeface="+mn-ea"/>
                <a:cs typeface="+mn-cs"/>
              </a:rPr>
              <a:t>Accueil</a:t>
            </a:r>
            <a:r>
              <a:rPr lang="fr-FR" sz="1200" b="0" i="0" noProof="0" dirty="0" smtClean="0">
                <a:solidFill>
                  <a:schemeClr val="tx1"/>
                </a:solidFill>
                <a:latin typeface="Franklin Gothic Book"/>
                <a:ea typeface="+mn-ea"/>
                <a:cs typeface="+mn-cs"/>
              </a:rPr>
              <a:t>, dans le groupe </a:t>
            </a:r>
            <a:r>
              <a:rPr lang="fr-FR" sz="1200" b="1" i="0" noProof="0" dirty="0" smtClean="0">
                <a:solidFill>
                  <a:schemeClr val="tx1"/>
                </a:solidFill>
                <a:latin typeface="Franklin Gothic Book"/>
                <a:ea typeface="+mn-ea"/>
                <a:cs typeface="+mn-cs"/>
              </a:rPr>
              <a:t>Diapositives</a:t>
            </a:r>
            <a:r>
              <a:rPr lang="fr-FR" sz="1200" b="0" i="0" noProof="0" dirty="0" smtClean="0">
                <a:solidFill>
                  <a:schemeClr val="tx1"/>
                </a:solidFill>
                <a:latin typeface="Franklin Gothic Book"/>
                <a:ea typeface="+mn-ea"/>
                <a:cs typeface="+mn-cs"/>
              </a:rPr>
              <a:t>, cliquez sur </a:t>
            </a:r>
            <a:r>
              <a:rPr lang="fr-FR" sz="1200" b="1" i="0" noProof="0" dirty="0" smtClean="0">
                <a:solidFill>
                  <a:schemeClr val="tx1"/>
                </a:solidFill>
                <a:latin typeface="Franklin Gothic Book"/>
                <a:ea typeface="+mn-ea"/>
                <a:cs typeface="+mn-cs"/>
              </a:rPr>
              <a:t>Disposition</a:t>
            </a:r>
            <a:r>
              <a:rPr lang="fr-FR" sz="1200" b="0" i="0" noProof="0" dirty="0" smtClean="0">
                <a:solidFill>
                  <a:schemeClr val="tx1"/>
                </a:solidFill>
                <a:latin typeface="Franklin Gothic Book"/>
                <a:ea typeface="+mn-ea"/>
                <a:cs typeface="+mn-cs"/>
              </a:rPr>
              <a:t>, puis sélectionnez la disposition</a:t>
            </a:r>
            <a:r>
              <a:rPr lang="fr-FR" sz="1200" b="0" i="0" baseline="0" noProof="0" dirty="0" smtClean="0">
                <a:solidFill>
                  <a:schemeClr val="tx1"/>
                </a:solidFill>
                <a:latin typeface="Franklin Gothic Book"/>
                <a:ea typeface="+mn-ea"/>
                <a:cs typeface="+mn-cs"/>
              </a:rPr>
              <a:t> souhaitée</a:t>
            </a:r>
            <a:r>
              <a:rPr lang="fr-FR" sz="1200" b="0" i="0" noProof="0" dirty="0" smtClean="0">
                <a:solidFill>
                  <a:schemeClr val="tx1"/>
                </a:solidFill>
                <a:latin typeface="Franklin Gothic Book"/>
                <a:ea typeface="+mn-ea"/>
                <a:cs typeface="+mn-cs"/>
              </a:rPr>
              <a:t>.</a:t>
            </a:r>
          </a:p>
          <a:p>
            <a:pPr marL="228600" indent="-228600" algn="l" defTabSz="914400">
              <a:buFont typeface="Constantia"/>
              <a:buAutoNum type="arabicPeriod"/>
            </a:pPr>
            <a:endParaRPr lang="fr-FR" noProof="0" dirty="0" smtClean="0">
              <a:latin typeface="+mn-lt"/>
              <a:ea typeface="+mn-ea"/>
              <a:cs typeface="+mn-cs"/>
            </a:endParaRPr>
          </a:p>
          <a:p>
            <a:pPr marL="0" marR="0" indent="0" algn="l" defTabSz="914400">
              <a:lnSpc>
                <a:spcPct val="115000"/>
              </a:lnSpc>
              <a:spcBef>
                <a:spcPts val="0"/>
              </a:spcBef>
              <a:spcAft>
                <a:spcPts val="1000"/>
              </a:spcAft>
              <a:buNone/>
            </a:pPr>
            <a:r>
              <a:rPr lang="fr-FR" sz="1200" b="0" i="0" noProof="0" dirty="0" smtClean="0">
                <a:solidFill>
                  <a:schemeClr val="tx1"/>
                </a:solidFill>
                <a:latin typeface="Calibri"/>
                <a:cs typeface="Times New Roman"/>
              </a:rPr>
              <a:t>Ce modèle utilise la </a:t>
            </a:r>
            <a:r>
              <a:rPr lang="fr-FR" sz="1200" b="1" i="0" noProof="0" dirty="0" smtClean="0">
                <a:solidFill>
                  <a:schemeClr val="tx1"/>
                </a:solidFill>
                <a:latin typeface="Calibri"/>
                <a:cs typeface="Times New Roman"/>
              </a:rPr>
              <a:t>Police de thème</a:t>
            </a:r>
            <a:r>
              <a:rPr lang="fr-FR" sz="1200" b="0" i="0" noProof="0" dirty="0" smtClean="0">
                <a:solidFill>
                  <a:schemeClr val="tx1"/>
                </a:solidFill>
                <a:latin typeface="Calibri"/>
                <a:cs typeface="Times New Roman"/>
              </a:rPr>
              <a:t> « Punaise ».</a:t>
            </a:r>
            <a:r>
              <a:rPr lang="fr-FR" sz="1200" b="0" i="0" baseline="0" noProof="0" dirty="0" smtClean="0">
                <a:solidFill>
                  <a:schemeClr val="tx1"/>
                </a:solidFill>
                <a:latin typeface="Calibri"/>
                <a:cs typeface="Times New Roman"/>
              </a:rPr>
              <a:t> </a:t>
            </a:r>
            <a:r>
              <a:rPr lang="fr-FR" sz="1200" b="0" i="0" noProof="0" dirty="0" smtClean="0">
                <a:solidFill>
                  <a:schemeClr val="tx1"/>
                </a:solidFill>
                <a:latin typeface="Calibri"/>
                <a:cs typeface="Times New Roman"/>
              </a:rPr>
              <a:t>Pour accéder à la </a:t>
            </a:r>
            <a:r>
              <a:rPr lang="fr-FR" sz="1200" b="1" i="0" noProof="0" dirty="0" smtClean="0">
                <a:solidFill>
                  <a:schemeClr val="tx1"/>
                </a:solidFill>
                <a:latin typeface="Calibri"/>
                <a:cs typeface="Times New Roman"/>
              </a:rPr>
              <a:t>Police de thème</a:t>
            </a:r>
            <a:r>
              <a:rPr lang="fr-FR" sz="1200" b="0" i="0" noProof="0" dirty="0" smtClean="0">
                <a:solidFill>
                  <a:schemeClr val="tx1"/>
                </a:solidFill>
                <a:latin typeface="Calibri"/>
                <a:cs typeface="Times New Roman"/>
              </a:rPr>
              <a:t> ou la modifier, procédez comme suit :</a:t>
            </a:r>
          </a:p>
          <a:p>
            <a:pPr marL="685800" marR="0" lvl="1" indent="-228600" algn="l" defTabSz="914400">
              <a:lnSpc>
                <a:spcPct val="115000"/>
              </a:lnSpc>
              <a:spcBef>
                <a:spcPts val="0"/>
              </a:spcBef>
              <a:spcAft>
                <a:spcPts val="1000"/>
              </a:spcAft>
              <a:buFont typeface="Constantia"/>
              <a:buAutoNum type="arabicPeriod"/>
            </a:pPr>
            <a:r>
              <a:rPr lang="fr-FR" sz="1200" b="0" i="0" baseline="0" noProof="0" dirty="0" smtClean="0">
                <a:solidFill>
                  <a:schemeClr val="tx1"/>
                </a:solidFill>
                <a:latin typeface="Calibri"/>
                <a:cs typeface="Times New Roman"/>
              </a:rPr>
              <a:t>Sous l’onglet </a:t>
            </a:r>
            <a:r>
              <a:rPr lang="fr-FR" sz="1200" b="1" i="0" noProof="0" dirty="0" smtClean="0">
                <a:solidFill>
                  <a:schemeClr val="tx1"/>
                </a:solidFill>
                <a:latin typeface="Calibri"/>
                <a:cs typeface="Times New Roman"/>
              </a:rPr>
              <a:t>Affichage</a:t>
            </a:r>
            <a:r>
              <a:rPr lang="fr-FR" sz="1200" b="0" i="0" noProof="0" dirty="0" smtClean="0">
                <a:solidFill>
                  <a:schemeClr val="tx1"/>
                </a:solidFill>
                <a:latin typeface="Calibri"/>
                <a:cs typeface="Times New Roman"/>
              </a:rPr>
              <a:t> , dans le groupe </a:t>
            </a:r>
            <a:r>
              <a:rPr lang="fr-FR" sz="1200" b="1" i="0" noProof="0" dirty="0" smtClean="0">
                <a:solidFill>
                  <a:schemeClr val="tx1"/>
                </a:solidFill>
                <a:latin typeface="Calibri"/>
                <a:cs typeface="Times New Roman"/>
              </a:rPr>
              <a:t>Modes Masques</a:t>
            </a:r>
            <a:r>
              <a:rPr lang="fr-FR" sz="1200" b="0" i="0" noProof="0" dirty="0" smtClean="0">
                <a:solidFill>
                  <a:schemeClr val="tx1"/>
                </a:solidFill>
                <a:latin typeface="Calibri"/>
                <a:cs typeface="Times New Roman"/>
              </a:rPr>
              <a:t>, sélectionnez </a:t>
            </a:r>
            <a:r>
              <a:rPr lang="fr-FR" sz="1200" b="1" i="0" noProof="0" dirty="0" smtClean="0">
                <a:solidFill>
                  <a:schemeClr val="tx1"/>
                </a:solidFill>
                <a:latin typeface="Calibri"/>
                <a:cs typeface="Times New Roman"/>
              </a:rPr>
              <a:t>Masque des diapositives</a:t>
            </a:r>
            <a:r>
              <a:rPr lang="fr-FR" sz="1200" b="0" i="0" noProof="0" dirty="0" smtClean="0">
                <a:solidFill>
                  <a:schemeClr val="tx1"/>
                </a:solidFill>
                <a:latin typeface="Calibri"/>
                <a:cs typeface="Times New Roman"/>
              </a:rPr>
              <a:t>. </a:t>
            </a:r>
          </a:p>
          <a:p>
            <a:pPr marL="685800" marR="0" lvl="1" indent="-228600" algn="l" defTabSz="914400">
              <a:lnSpc>
                <a:spcPct val="115000"/>
              </a:lnSpc>
              <a:spcBef>
                <a:spcPts val="0"/>
              </a:spcBef>
              <a:spcAft>
                <a:spcPts val="1000"/>
              </a:spcAft>
              <a:buFont typeface="Constantia"/>
              <a:buAutoNum type="arabicPeriod"/>
            </a:pPr>
            <a:r>
              <a:rPr lang="fr-FR" sz="1200" b="0" i="0" noProof="0" dirty="0" smtClean="0">
                <a:solidFill>
                  <a:schemeClr val="tx1"/>
                </a:solidFill>
                <a:latin typeface="Calibri"/>
                <a:cs typeface="Times New Roman"/>
              </a:rPr>
              <a:t>Dans l’affichage Masque des diapositives, sélectionnez </a:t>
            </a:r>
            <a:r>
              <a:rPr lang="fr-FR" sz="1200" b="0" i="0" baseline="0" noProof="0" dirty="0" smtClean="0">
                <a:solidFill>
                  <a:schemeClr val="tx1"/>
                </a:solidFill>
                <a:latin typeface="Calibri"/>
                <a:cs typeface="Times New Roman"/>
              </a:rPr>
              <a:t> d</a:t>
            </a:r>
            <a:r>
              <a:rPr lang="fr-FR" sz="1200" b="0" i="0" noProof="0" dirty="0" smtClean="0">
                <a:solidFill>
                  <a:schemeClr val="tx1"/>
                </a:solidFill>
                <a:latin typeface="Calibri"/>
                <a:cs typeface="Times New Roman"/>
              </a:rPr>
              <a:t>iapositive 1 (la diapositive de masque pour </a:t>
            </a:r>
            <a:r>
              <a:rPr lang="fr-FR" sz="1200" b="0" i="0" baseline="0" noProof="0" dirty="0" smtClean="0">
                <a:solidFill>
                  <a:schemeClr val="tx1"/>
                </a:solidFill>
                <a:latin typeface="Calibri"/>
                <a:cs typeface="Times New Roman"/>
              </a:rPr>
              <a:t> les dispositions de masque utilisant l’arrière-plan vidéo).</a:t>
            </a:r>
          </a:p>
          <a:p>
            <a:pPr marL="685800" marR="0" lvl="1" indent="-228600" algn="l" defTabSz="914400">
              <a:lnSpc>
                <a:spcPct val="115000"/>
              </a:lnSpc>
              <a:spcBef>
                <a:spcPts val="0"/>
              </a:spcBef>
              <a:spcAft>
                <a:spcPts val="1000"/>
              </a:spcAft>
              <a:buFont typeface="Constantia"/>
              <a:buAutoNum type="arabicPeriod"/>
            </a:pPr>
            <a:r>
              <a:rPr lang="fr-FR" sz="1200" b="0" i="0" noProof="0" dirty="0" smtClean="0">
                <a:solidFill>
                  <a:schemeClr val="tx1"/>
                </a:solidFill>
                <a:latin typeface="Calibri"/>
                <a:cs typeface="Times New Roman"/>
              </a:rPr>
              <a:t>Sous l’onglet </a:t>
            </a:r>
            <a:r>
              <a:rPr lang="fr-FR" sz="1200" b="1" i="0" noProof="0" dirty="0" smtClean="0">
                <a:solidFill>
                  <a:schemeClr val="tx1"/>
                </a:solidFill>
                <a:latin typeface="Calibri"/>
                <a:cs typeface="Times New Roman"/>
              </a:rPr>
              <a:t>Masque des diapositives</a:t>
            </a:r>
            <a:r>
              <a:rPr lang="fr-FR" sz="1200" b="0" i="0" noProof="0" dirty="0" smtClean="0">
                <a:solidFill>
                  <a:schemeClr val="tx1"/>
                </a:solidFill>
                <a:latin typeface="Calibri"/>
                <a:cs typeface="Times New Roman"/>
              </a:rPr>
              <a:t>, dans le groupe </a:t>
            </a:r>
            <a:r>
              <a:rPr lang="fr-FR" sz="1200" b="1" i="0" noProof="0" dirty="0" smtClean="0">
                <a:solidFill>
                  <a:schemeClr val="tx1"/>
                </a:solidFill>
                <a:latin typeface="Calibri"/>
                <a:cs typeface="Times New Roman"/>
              </a:rPr>
              <a:t>Modifier le thème</a:t>
            </a:r>
            <a:r>
              <a:rPr lang="fr-FR" sz="1200" b="0" i="0" noProof="0" dirty="0" smtClean="0">
                <a:solidFill>
                  <a:schemeClr val="tx1"/>
                </a:solidFill>
                <a:latin typeface="Calibri"/>
                <a:cs typeface="Times New Roman"/>
              </a:rPr>
              <a:t>, cliquez sur </a:t>
            </a:r>
            <a:r>
              <a:rPr lang="fr-FR" sz="1200" b="1" i="0" noProof="0" dirty="0" smtClean="0">
                <a:solidFill>
                  <a:schemeClr val="tx1"/>
                </a:solidFill>
                <a:latin typeface="Calibri"/>
                <a:cs typeface="Times New Roman"/>
              </a:rPr>
              <a:t>Polices,</a:t>
            </a:r>
            <a:r>
              <a:rPr lang="fr-FR" sz="1200" b="0" i="0" noProof="0" dirty="0" smtClean="0">
                <a:solidFill>
                  <a:schemeClr val="tx1"/>
                </a:solidFill>
                <a:latin typeface="Calibri"/>
                <a:cs typeface="Times New Roman"/>
              </a:rPr>
              <a:t> puis sélectionnez de nouvelles polices de thème.</a:t>
            </a:r>
          </a:p>
          <a:p>
            <a:pPr marL="228600" indent="-228600" algn="l" defTabSz="914400">
              <a:buFont typeface="Constantia"/>
              <a:buAutoNum type="arabicPeriod"/>
            </a:pPr>
            <a:endParaRPr lang="fr-FR" noProof="0" dirty="0" smtClean="0">
              <a:latin typeface="+mn-lt"/>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Utilisation d’éléments animés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Tout élément animé commencera après le démarrage de la transition de diapositive et de la vidéo d’arrière-plan.</a:t>
            </a:r>
          </a:p>
          <a:p>
            <a:pPr marL="228600" indent="-228600" algn="l" defTabSz="914400">
              <a:buFont typeface="Constantia"/>
              <a:buAutoNum type="arabicPeriod"/>
            </a:pPr>
            <a:endParaRPr lang="fr-FR" noProof="0" dirty="0" smtClean="0"/>
          </a:p>
          <a:p>
            <a:pPr marL="0" algn="l" defTabSz="914400">
              <a:buNone/>
            </a:pPr>
            <a:endParaRPr lang="fr-FR" noProof="0" dirty="0" smtClean="0"/>
          </a:p>
          <a:p>
            <a:pPr marL="0" algn="l" defTabSz="914400">
              <a:buNone/>
            </a:pPr>
            <a:endParaRPr lang="fr-FR" noProof="0" dirty="0" smtClean="0"/>
          </a:p>
        </p:txBody>
      </p:sp>
      <p:sp>
        <p:nvSpPr>
          <p:cNvPr id="4" name="Slide Number Placeholder 3"/>
          <p:cNvSpPr>
            <a:spLocks noGrp="1"/>
          </p:cNvSpPr>
          <p:nvPr>
            <p:ph type="sldNum" sz="quarter" idx="10"/>
          </p:nvPr>
        </p:nvSpPr>
        <p:spPr/>
        <p:txBody>
          <a:bodyPr/>
          <a:lstStyle/>
          <a:p>
            <a:pPr algn="r" defTabSz="914400">
              <a:buNone/>
            </a:pPr>
            <a:fld id="{649C13A5-511F-4D4F-B778-6AB878583413}" type="slidenum">
              <a:rPr lang="en-US" sz="1200" b="0" i="0">
                <a:latin typeface="Franklin Gothic Book"/>
                <a:ea typeface="+mn-ea"/>
                <a:cs typeface="+mn-cs"/>
              </a:rPr>
              <a:pPr algn="r" defTabSz="914400">
                <a:buNone/>
              </a:pPr>
              <a:t>4</a:t>
            </a:fld>
            <a:endParaRPr lang="en-US" sz="1200" b="0" i="0">
              <a:latin typeface="Franklin Gothic Book"/>
              <a:ea typeface="+mn-ea"/>
              <a:cs typeface="+mn-cs"/>
            </a:endParaRPr>
          </a:p>
        </p:txBody>
      </p:sp>
    </p:spTree>
    <p:extLst>
      <p:ext uri="{BB962C8B-B14F-4D97-AF65-F5344CB8AC3E}">
        <p14:creationId xmlns:p14="http://schemas.microsoft.com/office/powerpoint/2010/main" val="512321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algn="l" defTabSz="914400">
              <a:buNone/>
            </a:pPr>
            <a:r>
              <a:rPr lang="fr-FR" sz="1200" b="1" i="0" noProof="0" dirty="0" smtClean="0">
                <a:solidFill>
                  <a:schemeClr val="tx1"/>
                </a:solidFill>
                <a:latin typeface="Franklin Gothic Book"/>
                <a:ea typeface="+mn-ea"/>
                <a:cs typeface="+mn-cs"/>
              </a:rPr>
              <a:t>Pâturages</a:t>
            </a:r>
          </a:p>
          <a:p>
            <a:pPr marL="0" algn="l" defTabSz="914400">
              <a:buNone/>
            </a:pPr>
            <a:r>
              <a:rPr lang="fr-FR" sz="1200" b="0" i="0" noProof="0" dirty="0" smtClean="0">
                <a:solidFill>
                  <a:schemeClr val="tx1"/>
                </a:solidFill>
                <a:latin typeface="Franklin Gothic Book"/>
                <a:ea typeface="+mn-ea"/>
                <a:cs typeface="+mn-cs"/>
              </a:rPr>
              <a:t>(Simple)</a:t>
            </a:r>
          </a:p>
          <a:p>
            <a:pPr marL="0" algn="l" defTabSz="914400">
              <a:buNone/>
            </a:pPr>
            <a:endParaRPr lang="fr-FR" noProof="0" dirty="0" smtClean="0"/>
          </a:p>
          <a:p>
            <a:pPr marL="0" indent="0" algn="l" defTabSz="914400">
              <a:buNone/>
            </a:pPr>
            <a:r>
              <a:rPr lang="fr-FR" sz="1200" b="1" i="0" noProof="0" dirty="0" smtClean="0">
                <a:solidFill>
                  <a:schemeClr val="tx1"/>
                </a:solidFill>
                <a:latin typeface="Franklin Gothic Book"/>
                <a:ea typeface="+mn-ea"/>
                <a:cs typeface="+mn-cs"/>
              </a:rPr>
              <a:t>Remarque : </a:t>
            </a:r>
            <a:r>
              <a:rPr lang="fr-FR" sz="1200" b="0" i="0" noProof="0" dirty="0" smtClean="0">
                <a:solidFill>
                  <a:schemeClr val="tx1"/>
                </a:solidFill>
                <a:latin typeface="Franklin Gothic Book"/>
                <a:ea typeface="+mn-ea"/>
                <a:cs typeface="+mn-cs"/>
              </a:rPr>
              <a:t>Ce modèle est optimisé pour PowerPoint 2010</a:t>
            </a:r>
            <a:r>
              <a:rPr lang="fr-FR" sz="1200" b="0" i="0" baseline="0" noProof="0" dirty="0" smtClean="0">
                <a:solidFill>
                  <a:schemeClr val="tx1"/>
                </a:solidFill>
                <a:latin typeface="Franklin Gothic Book"/>
                <a:ea typeface="+mn-ea"/>
                <a:cs typeface="+mn-cs"/>
              </a:rPr>
              <a:t> et </a:t>
            </a:r>
            <a:r>
              <a:rPr lang="fr-FR" sz="1200" b="0" i="0" noProof="0" dirty="0" smtClean="0">
                <a:solidFill>
                  <a:schemeClr val="tx1"/>
                </a:solidFill>
                <a:latin typeface="Franklin Gothic Book"/>
                <a:ea typeface="+mn-ea"/>
                <a:cs typeface="+mn-cs"/>
              </a:rPr>
              <a:t>utilise un arrière-plan vidéo. Si le modèle est utilisé dans PowerPoint 2007, les éléments vidéo s’exécuteront, mais tout le contenu sera couvert par un arrière-plan vidéo lorsque le mode Diaporama sera démarré. Si le modèle est ouvert dans PowerPoint 2003, les éléments vidéo ne s’exécuteront pas, mais le cadre d’affichage restera en place sous la forme d’une image </a:t>
            </a:r>
            <a:r>
              <a:rPr lang="fr-FR" sz="1200" b="0" i="0" baseline="0" noProof="0" dirty="0" smtClean="0">
                <a:solidFill>
                  <a:schemeClr val="tx1"/>
                </a:solidFill>
                <a:latin typeface="Franklin Gothic Book"/>
                <a:ea typeface="+mn-ea"/>
                <a:cs typeface="+mn-cs"/>
              </a:rPr>
              <a:t>statique</a:t>
            </a:r>
            <a:r>
              <a:rPr lang="fr-FR" sz="1200" b="0" i="0" noProof="0" dirty="0" smtClean="0">
                <a:solidFill>
                  <a:schemeClr val="tx1"/>
                </a:solidFill>
                <a:latin typeface="Franklin Gothic Book"/>
                <a:ea typeface="+mn-ea"/>
                <a:cs typeface="+mn-cs"/>
              </a:rPr>
              <a:t>. </a:t>
            </a:r>
            <a:br>
              <a:rPr lang="fr-FR" sz="1200" b="0" i="0" noProof="0" dirty="0" smtClean="0">
                <a:solidFill>
                  <a:schemeClr val="tx1"/>
                </a:solidFill>
                <a:latin typeface="Franklin Gothic Book"/>
                <a:ea typeface="+mn-ea"/>
                <a:cs typeface="+mn-cs"/>
              </a:rPr>
            </a:br>
            <a:endParaRPr lang="fr-FR" sz="1200" b="0" i="0" noProof="0" dirty="0" smtClean="0">
              <a:solidFill>
                <a:schemeClr val="tx1"/>
              </a:solidFill>
              <a:latin typeface="Franklin Gothic Book"/>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La v</a:t>
            </a:r>
            <a:r>
              <a:rPr lang="fr-FR" sz="1200" b="0" i="0" noProof="0" dirty="0" smtClean="0">
                <a:solidFill>
                  <a:schemeClr val="tx1"/>
                </a:solidFill>
                <a:latin typeface="Franklin Gothic Book"/>
                <a:ea typeface="+mn-ea"/>
                <a:cs typeface="+mn-cs"/>
              </a:rPr>
              <a:t>idéo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s’exécute automatiquement après chaque transition ;</a:t>
            </a:r>
          </a:p>
          <a:p>
            <a:pPr marL="685800" marR="0" lvl="1" indent="-228600" algn="l" defTabSz="914400">
              <a:lnSpc>
                <a:spcPct val="100000"/>
              </a:lnSpc>
              <a:spcBef>
                <a:spcPts val="0"/>
              </a:spcBef>
              <a:spcAft>
                <a:spcPts val="0"/>
              </a:spcAft>
              <a:buFont typeface="Constantia"/>
              <a:buAutoNum type="arabicPeriod"/>
            </a:pPr>
            <a:r>
              <a:rPr lang="fr-FR" sz="1200" b="0" i="0" baseline="0" noProof="0" dirty="0" smtClean="0">
                <a:solidFill>
                  <a:schemeClr val="tx1"/>
                </a:solidFill>
                <a:latin typeface="Franklin Gothic Book"/>
                <a:ea typeface="+mn-ea"/>
                <a:cs typeface="+mn-cs"/>
              </a:rPr>
              <a:t>dure 30 secondes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effectue une boucle de façon transparente pour une lecture sans fin.</a:t>
            </a:r>
            <a:br>
              <a:rPr lang="fr-FR" sz="1200" b="0" i="0" baseline="0" noProof="0" dirty="0" smtClean="0">
                <a:solidFill>
                  <a:schemeClr val="tx1"/>
                </a:solidFill>
                <a:latin typeface="Franklin Gothic Book"/>
                <a:ea typeface="+mn-ea"/>
                <a:cs typeface="+mn-cs"/>
              </a:rPr>
            </a:br>
            <a:endParaRPr lang="fr-FR" sz="1200" b="0" i="0" baseline="0" noProof="0" dirty="0" smtClean="0">
              <a:solidFill>
                <a:schemeClr val="tx1"/>
              </a:solidFill>
              <a:latin typeface="Franklin Gothic Book"/>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Pour ajouter des diapositives ou pour modifier la disposition, procédez comme suit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Pour ajouter une nouvelle diapositive, sous </a:t>
            </a:r>
            <a:r>
              <a:rPr lang="fr-FR" sz="1200" b="0" i="0" noProof="0" dirty="0" smtClean="0">
                <a:solidFill>
                  <a:schemeClr val="tx1"/>
                </a:solidFill>
                <a:latin typeface="Franklin Gothic Book"/>
                <a:ea typeface="+mn-ea"/>
                <a:cs typeface="+mn-cs"/>
              </a:rPr>
              <a:t>l’onglet </a:t>
            </a:r>
            <a:r>
              <a:rPr lang="fr-FR" sz="1200" b="1" i="0" noProof="0" dirty="0" smtClean="0">
                <a:solidFill>
                  <a:schemeClr val="tx1"/>
                </a:solidFill>
                <a:latin typeface="Franklin Gothic Book"/>
                <a:ea typeface="+mn-ea"/>
                <a:cs typeface="+mn-cs"/>
              </a:rPr>
              <a:t>Accueil</a:t>
            </a:r>
            <a:r>
              <a:rPr lang="fr-FR" sz="1200" b="0" i="0" noProof="0" dirty="0" smtClean="0">
                <a:solidFill>
                  <a:schemeClr val="tx1"/>
                </a:solidFill>
                <a:latin typeface="Franklin Gothic Book"/>
                <a:ea typeface="+mn-ea"/>
                <a:cs typeface="+mn-cs"/>
              </a:rPr>
              <a:t>, dans le groupe </a:t>
            </a:r>
            <a:r>
              <a:rPr lang="fr-FR" sz="1200" b="1" i="0" noProof="0" dirty="0" smtClean="0">
                <a:solidFill>
                  <a:schemeClr val="tx1"/>
                </a:solidFill>
                <a:latin typeface="Franklin Gothic Book"/>
                <a:ea typeface="+mn-ea"/>
                <a:cs typeface="+mn-cs"/>
              </a:rPr>
              <a:t>Diapositives</a:t>
            </a:r>
            <a:r>
              <a:rPr lang="fr-FR" sz="1200" b="0" i="0" noProof="0" dirty="0" smtClean="0">
                <a:solidFill>
                  <a:schemeClr val="tx1"/>
                </a:solidFill>
                <a:latin typeface="Franklin Gothic Book"/>
                <a:ea typeface="+mn-ea"/>
                <a:cs typeface="+mn-cs"/>
              </a:rPr>
              <a:t>, cliquez sur la flèche en dessous de </a:t>
            </a:r>
            <a:r>
              <a:rPr lang="fr-FR" sz="1200" b="1" i="0" noProof="0" dirty="0" smtClean="0">
                <a:solidFill>
                  <a:schemeClr val="tx1"/>
                </a:solidFill>
                <a:latin typeface="Franklin Gothic Book"/>
                <a:ea typeface="+mn-ea"/>
                <a:cs typeface="+mn-cs"/>
              </a:rPr>
              <a:t>Nouvelle diapositive</a:t>
            </a:r>
            <a:r>
              <a:rPr lang="fr-FR" sz="1200" b="0" i="0" noProof="0" dirty="0" smtClean="0">
                <a:solidFill>
                  <a:schemeClr val="tx1"/>
                </a:solidFill>
                <a:latin typeface="Franklin Gothic Book"/>
                <a:ea typeface="+mn-ea"/>
                <a:cs typeface="+mn-cs"/>
              </a:rPr>
              <a:t>, puis cliquez sur </a:t>
            </a:r>
            <a:r>
              <a:rPr lang="fr-FR" sz="1200" b="1" i="0" noProof="0" dirty="0" smtClean="0">
                <a:solidFill>
                  <a:schemeClr val="tx1"/>
                </a:solidFill>
                <a:latin typeface="Franklin Gothic Book"/>
                <a:ea typeface="+mn-ea"/>
                <a:cs typeface="+mn-cs"/>
              </a:rPr>
              <a:t>Thème d’arrière-plan animé</a:t>
            </a:r>
            <a:r>
              <a:rPr lang="fr-FR" sz="1200" b="0" i="0" noProof="0" dirty="0" smtClean="0">
                <a:solidFill>
                  <a:schemeClr val="tx1"/>
                </a:solidFill>
                <a:latin typeface="Franklin Gothic Book"/>
                <a:ea typeface="+mn-ea"/>
                <a:cs typeface="+mn-cs"/>
              </a:rPr>
              <a:t> et sélectionnez la </a:t>
            </a:r>
            <a:r>
              <a:rPr lang="fr-FR" sz="1200" b="0" i="0" baseline="0" noProof="0" dirty="0" smtClean="0">
                <a:solidFill>
                  <a:schemeClr val="tx1"/>
                </a:solidFill>
                <a:latin typeface="Franklin Gothic Book"/>
                <a:ea typeface="+mn-ea"/>
                <a:cs typeface="+mn-cs"/>
              </a:rPr>
              <a:t> disposition</a:t>
            </a:r>
            <a:r>
              <a:rPr lang="fr-FR" sz="1200" b="0" i="0" noProof="0" dirty="0" smtClean="0">
                <a:solidFill>
                  <a:schemeClr val="tx1"/>
                </a:solidFill>
                <a:latin typeface="Franklin Gothic Book"/>
                <a:ea typeface="+mn-ea"/>
                <a:cs typeface="+mn-cs"/>
              </a:rPr>
              <a:t> souhaitée.</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Pour modifier la disposition d’une diapositive existante, s</a:t>
            </a:r>
            <a:r>
              <a:rPr lang="fr-FR" sz="1200" b="0" i="0" noProof="0" dirty="0" smtClean="0">
                <a:solidFill>
                  <a:schemeClr val="tx1"/>
                </a:solidFill>
                <a:latin typeface="Franklin Gothic Book"/>
                <a:ea typeface="+mn-ea"/>
                <a:cs typeface="+mn-cs"/>
              </a:rPr>
              <a:t>ous l’onglet </a:t>
            </a:r>
            <a:r>
              <a:rPr lang="fr-FR" sz="1200" b="1" i="0" noProof="0" dirty="0" smtClean="0">
                <a:solidFill>
                  <a:schemeClr val="tx1"/>
                </a:solidFill>
                <a:latin typeface="Franklin Gothic Book"/>
                <a:ea typeface="+mn-ea"/>
                <a:cs typeface="+mn-cs"/>
              </a:rPr>
              <a:t>Accueil</a:t>
            </a:r>
            <a:r>
              <a:rPr lang="fr-FR" sz="1200" b="0" i="0" noProof="0" dirty="0" smtClean="0">
                <a:solidFill>
                  <a:schemeClr val="tx1"/>
                </a:solidFill>
                <a:latin typeface="Franklin Gothic Book"/>
                <a:ea typeface="+mn-ea"/>
                <a:cs typeface="+mn-cs"/>
              </a:rPr>
              <a:t>, dans le groupe </a:t>
            </a:r>
            <a:r>
              <a:rPr lang="fr-FR" sz="1200" b="1" i="0" noProof="0" dirty="0" smtClean="0">
                <a:solidFill>
                  <a:schemeClr val="tx1"/>
                </a:solidFill>
                <a:latin typeface="Franklin Gothic Book"/>
                <a:ea typeface="+mn-ea"/>
                <a:cs typeface="+mn-cs"/>
              </a:rPr>
              <a:t>Diapositives</a:t>
            </a:r>
            <a:r>
              <a:rPr lang="fr-FR" sz="1200" b="0" i="0" noProof="0" dirty="0" smtClean="0">
                <a:solidFill>
                  <a:schemeClr val="tx1"/>
                </a:solidFill>
                <a:latin typeface="Franklin Gothic Book"/>
                <a:ea typeface="+mn-ea"/>
                <a:cs typeface="+mn-cs"/>
              </a:rPr>
              <a:t>, cliquez sur </a:t>
            </a:r>
            <a:r>
              <a:rPr lang="fr-FR" sz="1200" b="1" i="0" noProof="0" dirty="0" smtClean="0">
                <a:solidFill>
                  <a:schemeClr val="tx1"/>
                </a:solidFill>
                <a:latin typeface="Franklin Gothic Book"/>
                <a:ea typeface="+mn-ea"/>
                <a:cs typeface="+mn-cs"/>
              </a:rPr>
              <a:t>Disposition</a:t>
            </a:r>
            <a:r>
              <a:rPr lang="fr-FR" sz="1200" b="0" i="0" noProof="0" dirty="0" smtClean="0">
                <a:solidFill>
                  <a:schemeClr val="tx1"/>
                </a:solidFill>
                <a:latin typeface="Franklin Gothic Book"/>
                <a:ea typeface="+mn-ea"/>
                <a:cs typeface="+mn-cs"/>
              </a:rPr>
              <a:t>, puis sélectionnez la disposition</a:t>
            </a:r>
            <a:r>
              <a:rPr lang="fr-FR" sz="1200" b="0" i="0" baseline="0" noProof="0" dirty="0" smtClean="0">
                <a:solidFill>
                  <a:schemeClr val="tx1"/>
                </a:solidFill>
                <a:latin typeface="Franklin Gothic Book"/>
                <a:ea typeface="+mn-ea"/>
                <a:cs typeface="+mn-cs"/>
              </a:rPr>
              <a:t> souhaitée</a:t>
            </a:r>
            <a:r>
              <a:rPr lang="fr-FR" sz="1200" b="0" i="0" noProof="0" dirty="0" smtClean="0">
                <a:solidFill>
                  <a:schemeClr val="tx1"/>
                </a:solidFill>
                <a:latin typeface="Franklin Gothic Book"/>
                <a:ea typeface="+mn-ea"/>
                <a:cs typeface="+mn-cs"/>
              </a:rPr>
              <a:t>.</a:t>
            </a:r>
          </a:p>
          <a:p>
            <a:pPr marL="228600" indent="-228600" algn="l" defTabSz="914400">
              <a:buFont typeface="Constantia"/>
              <a:buAutoNum type="arabicPeriod"/>
            </a:pPr>
            <a:endParaRPr lang="fr-FR" noProof="0" dirty="0" smtClean="0">
              <a:latin typeface="+mn-lt"/>
              <a:ea typeface="+mn-ea"/>
              <a:cs typeface="+mn-cs"/>
            </a:endParaRPr>
          </a:p>
          <a:p>
            <a:pPr marL="0" marR="0" indent="0" algn="l" defTabSz="914400">
              <a:lnSpc>
                <a:spcPct val="115000"/>
              </a:lnSpc>
              <a:spcBef>
                <a:spcPts val="0"/>
              </a:spcBef>
              <a:spcAft>
                <a:spcPts val="1000"/>
              </a:spcAft>
              <a:buNone/>
            </a:pPr>
            <a:r>
              <a:rPr lang="fr-FR" sz="1200" b="0" i="0" noProof="0" dirty="0" smtClean="0">
                <a:solidFill>
                  <a:schemeClr val="tx1"/>
                </a:solidFill>
                <a:latin typeface="Calibri"/>
                <a:cs typeface="Times New Roman"/>
              </a:rPr>
              <a:t>Ce modèle utilise la </a:t>
            </a:r>
            <a:r>
              <a:rPr lang="fr-FR" sz="1200" b="1" i="0" noProof="0" dirty="0" smtClean="0">
                <a:solidFill>
                  <a:schemeClr val="tx1"/>
                </a:solidFill>
                <a:latin typeface="Calibri"/>
                <a:cs typeface="Times New Roman"/>
              </a:rPr>
              <a:t>Police de thème</a:t>
            </a:r>
            <a:r>
              <a:rPr lang="fr-FR" sz="1200" b="0" i="0" noProof="0" dirty="0" smtClean="0">
                <a:solidFill>
                  <a:schemeClr val="tx1"/>
                </a:solidFill>
                <a:latin typeface="Calibri"/>
                <a:cs typeface="Times New Roman"/>
              </a:rPr>
              <a:t> « Punaise ».</a:t>
            </a:r>
            <a:r>
              <a:rPr lang="fr-FR" sz="1200" b="0" i="0" baseline="0" noProof="0" dirty="0" smtClean="0">
                <a:solidFill>
                  <a:schemeClr val="tx1"/>
                </a:solidFill>
                <a:latin typeface="Calibri"/>
                <a:cs typeface="Times New Roman"/>
              </a:rPr>
              <a:t> </a:t>
            </a:r>
            <a:r>
              <a:rPr lang="fr-FR" sz="1200" b="0" i="0" noProof="0" dirty="0" smtClean="0">
                <a:solidFill>
                  <a:schemeClr val="tx1"/>
                </a:solidFill>
                <a:latin typeface="Calibri"/>
                <a:cs typeface="Times New Roman"/>
              </a:rPr>
              <a:t>Pour accéder à la </a:t>
            </a:r>
            <a:r>
              <a:rPr lang="fr-FR" sz="1200" b="1" i="0" noProof="0" dirty="0" smtClean="0">
                <a:solidFill>
                  <a:schemeClr val="tx1"/>
                </a:solidFill>
                <a:latin typeface="Calibri"/>
                <a:cs typeface="Times New Roman"/>
              </a:rPr>
              <a:t>Police de thème</a:t>
            </a:r>
            <a:r>
              <a:rPr lang="fr-FR" sz="1200" b="0" i="0" noProof="0" dirty="0" smtClean="0">
                <a:solidFill>
                  <a:schemeClr val="tx1"/>
                </a:solidFill>
                <a:latin typeface="Calibri"/>
                <a:cs typeface="Times New Roman"/>
              </a:rPr>
              <a:t> ou la modifier, procédez comme suit :</a:t>
            </a:r>
          </a:p>
          <a:p>
            <a:pPr marL="685800" marR="0" lvl="1" indent="-228600" algn="l" defTabSz="914400">
              <a:lnSpc>
                <a:spcPct val="115000"/>
              </a:lnSpc>
              <a:spcBef>
                <a:spcPts val="0"/>
              </a:spcBef>
              <a:spcAft>
                <a:spcPts val="1000"/>
              </a:spcAft>
              <a:buFont typeface="Constantia"/>
              <a:buAutoNum type="arabicPeriod"/>
            </a:pPr>
            <a:r>
              <a:rPr lang="fr-FR" sz="1200" b="0" i="0" baseline="0" noProof="0" dirty="0" smtClean="0">
                <a:solidFill>
                  <a:schemeClr val="tx1"/>
                </a:solidFill>
                <a:latin typeface="Calibri"/>
                <a:cs typeface="Times New Roman"/>
              </a:rPr>
              <a:t>Sous l’onglet </a:t>
            </a:r>
            <a:r>
              <a:rPr lang="fr-FR" sz="1200" b="1" i="0" noProof="0" dirty="0" smtClean="0">
                <a:solidFill>
                  <a:schemeClr val="tx1"/>
                </a:solidFill>
                <a:latin typeface="Calibri"/>
                <a:cs typeface="Times New Roman"/>
              </a:rPr>
              <a:t>Affichage</a:t>
            </a:r>
            <a:r>
              <a:rPr lang="fr-FR" sz="1200" b="0" i="0" noProof="0" dirty="0" smtClean="0">
                <a:solidFill>
                  <a:schemeClr val="tx1"/>
                </a:solidFill>
                <a:latin typeface="Calibri"/>
                <a:cs typeface="Times New Roman"/>
              </a:rPr>
              <a:t> , dans le groupe </a:t>
            </a:r>
            <a:r>
              <a:rPr lang="fr-FR" sz="1200" b="1" i="0" noProof="0" dirty="0" smtClean="0">
                <a:solidFill>
                  <a:schemeClr val="tx1"/>
                </a:solidFill>
                <a:latin typeface="Calibri"/>
                <a:cs typeface="Times New Roman"/>
              </a:rPr>
              <a:t>Modes Masques</a:t>
            </a:r>
            <a:r>
              <a:rPr lang="fr-FR" sz="1200" b="0" i="0" noProof="0" dirty="0" smtClean="0">
                <a:solidFill>
                  <a:schemeClr val="tx1"/>
                </a:solidFill>
                <a:latin typeface="Calibri"/>
                <a:cs typeface="Times New Roman"/>
              </a:rPr>
              <a:t>, sélectionnez </a:t>
            </a:r>
            <a:r>
              <a:rPr lang="fr-FR" sz="1200" b="1" i="0" noProof="0" dirty="0" smtClean="0">
                <a:solidFill>
                  <a:schemeClr val="tx1"/>
                </a:solidFill>
                <a:latin typeface="Calibri"/>
                <a:cs typeface="Times New Roman"/>
              </a:rPr>
              <a:t>Masque des diapositives</a:t>
            </a:r>
            <a:r>
              <a:rPr lang="fr-FR" sz="1200" b="0" i="0" noProof="0" dirty="0" smtClean="0">
                <a:solidFill>
                  <a:schemeClr val="tx1"/>
                </a:solidFill>
                <a:latin typeface="Calibri"/>
                <a:cs typeface="Times New Roman"/>
              </a:rPr>
              <a:t>. </a:t>
            </a:r>
          </a:p>
          <a:p>
            <a:pPr marL="685800" marR="0" lvl="1" indent="-228600" algn="l" defTabSz="914400">
              <a:lnSpc>
                <a:spcPct val="115000"/>
              </a:lnSpc>
              <a:spcBef>
                <a:spcPts val="0"/>
              </a:spcBef>
              <a:spcAft>
                <a:spcPts val="1000"/>
              </a:spcAft>
              <a:buFont typeface="Constantia"/>
              <a:buAutoNum type="arabicPeriod"/>
            </a:pPr>
            <a:r>
              <a:rPr lang="fr-FR" sz="1200" b="0" i="0" noProof="0" dirty="0" smtClean="0">
                <a:solidFill>
                  <a:schemeClr val="tx1"/>
                </a:solidFill>
                <a:latin typeface="Calibri"/>
                <a:cs typeface="Times New Roman"/>
              </a:rPr>
              <a:t>Dans l’affichage Masque des diapositives, sélectionnez </a:t>
            </a:r>
            <a:r>
              <a:rPr lang="fr-FR" sz="1200" b="0" i="0" baseline="0" noProof="0" dirty="0" smtClean="0">
                <a:solidFill>
                  <a:schemeClr val="tx1"/>
                </a:solidFill>
                <a:latin typeface="Calibri"/>
                <a:cs typeface="Times New Roman"/>
              </a:rPr>
              <a:t> d</a:t>
            </a:r>
            <a:r>
              <a:rPr lang="fr-FR" sz="1200" b="0" i="0" noProof="0" dirty="0" smtClean="0">
                <a:solidFill>
                  <a:schemeClr val="tx1"/>
                </a:solidFill>
                <a:latin typeface="Calibri"/>
                <a:cs typeface="Times New Roman"/>
              </a:rPr>
              <a:t>iapositive 1 (la diapositive de masque pour </a:t>
            </a:r>
            <a:r>
              <a:rPr lang="fr-FR" sz="1200" b="0" i="0" baseline="0" noProof="0" dirty="0" smtClean="0">
                <a:solidFill>
                  <a:schemeClr val="tx1"/>
                </a:solidFill>
                <a:latin typeface="Calibri"/>
                <a:cs typeface="Times New Roman"/>
              </a:rPr>
              <a:t> les dispositions de masque utilisant l’arrière-plan vidéo).</a:t>
            </a:r>
          </a:p>
          <a:p>
            <a:pPr marL="685800" marR="0" lvl="1" indent="-228600" algn="l" defTabSz="914400">
              <a:lnSpc>
                <a:spcPct val="115000"/>
              </a:lnSpc>
              <a:spcBef>
                <a:spcPts val="0"/>
              </a:spcBef>
              <a:spcAft>
                <a:spcPts val="1000"/>
              </a:spcAft>
              <a:buFont typeface="Constantia"/>
              <a:buAutoNum type="arabicPeriod"/>
            </a:pPr>
            <a:r>
              <a:rPr lang="fr-FR" sz="1200" b="0" i="0" noProof="0" dirty="0" smtClean="0">
                <a:solidFill>
                  <a:schemeClr val="tx1"/>
                </a:solidFill>
                <a:latin typeface="Calibri"/>
                <a:cs typeface="Times New Roman"/>
              </a:rPr>
              <a:t>Sous l’onglet </a:t>
            </a:r>
            <a:r>
              <a:rPr lang="fr-FR" sz="1200" b="1" i="0" noProof="0" dirty="0" smtClean="0">
                <a:solidFill>
                  <a:schemeClr val="tx1"/>
                </a:solidFill>
                <a:latin typeface="Calibri"/>
                <a:cs typeface="Times New Roman"/>
              </a:rPr>
              <a:t>Masque des diapositives</a:t>
            </a:r>
            <a:r>
              <a:rPr lang="fr-FR" sz="1200" b="0" i="0" noProof="0" dirty="0" smtClean="0">
                <a:solidFill>
                  <a:schemeClr val="tx1"/>
                </a:solidFill>
                <a:latin typeface="Calibri"/>
                <a:cs typeface="Times New Roman"/>
              </a:rPr>
              <a:t>, dans le groupe </a:t>
            </a:r>
            <a:r>
              <a:rPr lang="fr-FR" sz="1200" b="1" i="0" noProof="0" dirty="0" smtClean="0">
                <a:solidFill>
                  <a:schemeClr val="tx1"/>
                </a:solidFill>
                <a:latin typeface="Calibri"/>
                <a:cs typeface="Times New Roman"/>
              </a:rPr>
              <a:t>Modifier le thème</a:t>
            </a:r>
            <a:r>
              <a:rPr lang="fr-FR" sz="1200" b="0" i="0" noProof="0" dirty="0" smtClean="0">
                <a:solidFill>
                  <a:schemeClr val="tx1"/>
                </a:solidFill>
                <a:latin typeface="Calibri"/>
                <a:cs typeface="Times New Roman"/>
              </a:rPr>
              <a:t>, cliquez sur </a:t>
            </a:r>
            <a:r>
              <a:rPr lang="fr-FR" sz="1200" b="1" i="0" noProof="0" dirty="0" smtClean="0">
                <a:solidFill>
                  <a:schemeClr val="tx1"/>
                </a:solidFill>
                <a:latin typeface="Calibri"/>
                <a:cs typeface="Times New Roman"/>
              </a:rPr>
              <a:t>Polices,</a:t>
            </a:r>
            <a:r>
              <a:rPr lang="fr-FR" sz="1200" b="0" i="0" noProof="0" dirty="0" smtClean="0">
                <a:solidFill>
                  <a:schemeClr val="tx1"/>
                </a:solidFill>
                <a:latin typeface="Calibri"/>
                <a:cs typeface="Times New Roman"/>
              </a:rPr>
              <a:t> puis sélectionnez de nouvelles polices de thème.</a:t>
            </a:r>
          </a:p>
          <a:p>
            <a:pPr marL="228600" indent="-228600" algn="l" defTabSz="914400">
              <a:buFont typeface="Constantia"/>
              <a:buAutoNum type="arabicPeriod"/>
            </a:pPr>
            <a:endParaRPr lang="fr-FR" noProof="0" dirty="0" smtClean="0">
              <a:latin typeface="+mn-lt"/>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Utilisation d’éléments animés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Tout élément animé commencera après le démarrage de la transition de diapositive et de la vidéo d’arrière-plan.</a:t>
            </a:r>
          </a:p>
          <a:p>
            <a:pPr marL="228600" indent="-228600" algn="l" defTabSz="914400">
              <a:buFont typeface="Constantia"/>
              <a:buAutoNum type="arabicPeriod"/>
            </a:pPr>
            <a:endParaRPr lang="fr-FR" noProof="0" dirty="0" smtClean="0"/>
          </a:p>
          <a:p>
            <a:pPr marL="0" algn="l" defTabSz="914400">
              <a:buNone/>
            </a:pPr>
            <a:endParaRPr lang="fr-FR" noProof="0" dirty="0" smtClean="0"/>
          </a:p>
          <a:p>
            <a:pPr marL="0" algn="l" defTabSz="914400">
              <a:buNone/>
            </a:pPr>
            <a:endParaRPr lang="fr-FR" noProof="0" dirty="0" smtClean="0"/>
          </a:p>
        </p:txBody>
      </p:sp>
      <p:sp>
        <p:nvSpPr>
          <p:cNvPr id="4" name="Slide Number Placeholder 3"/>
          <p:cNvSpPr>
            <a:spLocks noGrp="1"/>
          </p:cNvSpPr>
          <p:nvPr>
            <p:ph type="sldNum" sz="quarter" idx="10"/>
          </p:nvPr>
        </p:nvSpPr>
        <p:spPr/>
        <p:txBody>
          <a:bodyPr/>
          <a:lstStyle/>
          <a:p>
            <a:pPr algn="r" defTabSz="914400">
              <a:buNone/>
            </a:pPr>
            <a:fld id="{649C13A5-511F-4D4F-B778-6AB878583413}" type="slidenum">
              <a:rPr lang="en-US" sz="1200" b="0" i="0">
                <a:latin typeface="Franklin Gothic Book"/>
                <a:ea typeface="+mn-ea"/>
                <a:cs typeface="+mn-cs"/>
              </a:rPr>
              <a:pPr algn="r" defTabSz="914400">
                <a:buNone/>
              </a:pPr>
              <a:t>5</a:t>
            </a:fld>
            <a:endParaRPr lang="en-US" sz="1200" b="0" i="0">
              <a:latin typeface="Franklin Gothic Book"/>
              <a:ea typeface="+mn-ea"/>
              <a:cs typeface="+mn-cs"/>
            </a:endParaRPr>
          </a:p>
        </p:txBody>
      </p:sp>
    </p:spTree>
    <p:extLst>
      <p:ext uri="{BB962C8B-B14F-4D97-AF65-F5344CB8AC3E}">
        <p14:creationId xmlns:p14="http://schemas.microsoft.com/office/powerpoint/2010/main" val="4099325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algn="l" defTabSz="914400">
              <a:buNone/>
            </a:pPr>
            <a:r>
              <a:rPr lang="fr-FR" sz="1200" b="1" i="0" noProof="0" dirty="0" smtClean="0">
                <a:solidFill>
                  <a:schemeClr val="tx1"/>
                </a:solidFill>
                <a:latin typeface="Franklin Gothic Book"/>
                <a:ea typeface="+mn-ea"/>
                <a:cs typeface="+mn-cs"/>
              </a:rPr>
              <a:t>Pâturages</a:t>
            </a:r>
          </a:p>
          <a:p>
            <a:pPr marL="0" algn="l" defTabSz="914400">
              <a:buNone/>
            </a:pPr>
            <a:r>
              <a:rPr lang="fr-FR" sz="1200" b="0" i="0" noProof="0" dirty="0" smtClean="0">
                <a:solidFill>
                  <a:schemeClr val="tx1"/>
                </a:solidFill>
                <a:latin typeface="Franklin Gothic Book"/>
                <a:ea typeface="+mn-ea"/>
                <a:cs typeface="+mn-cs"/>
              </a:rPr>
              <a:t>(Simple)</a:t>
            </a:r>
          </a:p>
          <a:p>
            <a:pPr marL="0" algn="l" defTabSz="914400">
              <a:buNone/>
            </a:pPr>
            <a:endParaRPr lang="fr-FR" noProof="0" dirty="0" smtClean="0"/>
          </a:p>
          <a:p>
            <a:pPr marL="0" indent="0" algn="l" defTabSz="914400">
              <a:buNone/>
            </a:pPr>
            <a:r>
              <a:rPr lang="fr-FR" sz="1200" b="1" i="0" noProof="0" dirty="0" smtClean="0">
                <a:solidFill>
                  <a:schemeClr val="tx1"/>
                </a:solidFill>
                <a:latin typeface="Franklin Gothic Book"/>
                <a:ea typeface="+mn-ea"/>
                <a:cs typeface="+mn-cs"/>
              </a:rPr>
              <a:t>Remarque : </a:t>
            </a:r>
            <a:r>
              <a:rPr lang="fr-FR" sz="1200" b="0" i="0" noProof="0" dirty="0" smtClean="0">
                <a:solidFill>
                  <a:schemeClr val="tx1"/>
                </a:solidFill>
                <a:latin typeface="Franklin Gothic Book"/>
                <a:ea typeface="+mn-ea"/>
                <a:cs typeface="+mn-cs"/>
              </a:rPr>
              <a:t>Ce modèle est optimisé pour PowerPoint 2010</a:t>
            </a:r>
            <a:r>
              <a:rPr lang="fr-FR" sz="1200" b="0" i="0" baseline="0" noProof="0" dirty="0" smtClean="0">
                <a:solidFill>
                  <a:schemeClr val="tx1"/>
                </a:solidFill>
                <a:latin typeface="Franklin Gothic Book"/>
                <a:ea typeface="+mn-ea"/>
                <a:cs typeface="+mn-cs"/>
              </a:rPr>
              <a:t> et </a:t>
            </a:r>
            <a:r>
              <a:rPr lang="fr-FR" sz="1200" b="0" i="0" noProof="0" dirty="0" smtClean="0">
                <a:solidFill>
                  <a:schemeClr val="tx1"/>
                </a:solidFill>
                <a:latin typeface="Franklin Gothic Book"/>
                <a:ea typeface="+mn-ea"/>
                <a:cs typeface="+mn-cs"/>
              </a:rPr>
              <a:t>utilise un arrière-plan vidéo. Si le modèle est utilisé dans PowerPoint 2007, les éléments vidéo s’exécuteront, mais tout le contenu sera couvert par un arrière-plan vidéo lorsque le mode Diaporama sera démarré. Si le modèle est ouvert dans PowerPoint 2003, les éléments vidéo ne s’exécuteront pas, mais le cadre d’affichage restera en place sous la forme d’une image </a:t>
            </a:r>
            <a:r>
              <a:rPr lang="fr-FR" sz="1200" b="0" i="0" baseline="0" noProof="0" dirty="0" smtClean="0">
                <a:solidFill>
                  <a:schemeClr val="tx1"/>
                </a:solidFill>
                <a:latin typeface="Franklin Gothic Book"/>
                <a:ea typeface="+mn-ea"/>
                <a:cs typeface="+mn-cs"/>
              </a:rPr>
              <a:t>statique</a:t>
            </a:r>
            <a:r>
              <a:rPr lang="fr-FR" sz="1200" b="0" i="0" noProof="0" dirty="0" smtClean="0">
                <a:solidFill>
                  <a:schemeClr val="tx1"/>
                </a:solidFill>
                <a:latin typeface="Franklin Gothic Book"/>
                <a:ea typeface="+mn-ea"/>
                <a:cs typeface="+mn-cs"/>
              </a:rPr>
              <a:t>. </a:t>
            </a:r>
            <a:br>
              <a:rPr lang="fr-FR" sz="1200" b="0" i="0" noProof="0" dirty="0" smtClean="0">
                <a:solidFill>
                  <a:schemeClr val="tx1"/>
                </a:solidFill>
                <a:latin typeface="Franklin Gothic Book"/>
                <a:ea typeface="+mn-ea"/>
                <a:cs typeface="+mn-cs"/>
              </a:rPr>
            </a:br>
            <a:endParaRPr lang="fr-FR" sz="1200" b="0" i="0" noProof="0" dirty="0" smtClean="0">
              <a:solidFill>
                <a:schemeClr val="tx1"/>
              </a:solidFill>
              <a:latin typeface="Franklin Gothic Book"/>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La v</a:t>
            </a:r>
            <a:r>
              <a:rPr lang="fr-FR" sz="1200" b="0" i="0" noProof="0" dirty="0" smtClean="0">
                <a:solidFill>
                  <a:schemeClr val="tx1"/>
                </a:solidFill>
                <a:latin typeface="Franklin Gothic Book"/>
                <a:ea typeface="+mn-ea"/>
                <a:cs typeface="+mn-cs"/>
              </a:rPr>
              <a:t>idéo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s’exécute automatiquement après chaque transition ;</a:t>
            </a:r>
          </a:p>
          <a:p>
            <a:pPr marL="685800" marR="0" lvl="1" indent="-228600" algn="l" defTabSz="914400">
              <a:lnSpc>
                <a:spcPct val="100000"/>
              </a:lnSpc>
              <a:spcBef>
                <a:spcPts val="0"/>
              </a:spcBef>
              <a:spcAft>
                <a:spcPts val="0"/>
              </a:spcAft>
              <a:buFont typeface="Constantia"/>
              <a:buAutoNum type="arabicPeriod"/>
            </a:pPr>
            <a:r>
              <a:rPr lang="fr-FR" sz="1200" b="0" i="0" baseline="0" noProof="0" dirty="0" smtClean="0">
                <a:solidFill>
                  <a:schemeClr val="tx1"/>
                </a:solidFill>
                <a:latin typeface="Franklin Gothic Book"/>
                <a:ea typeface="+mn-ea"/>
                <a:cs typeface="+mn-cs"/>
              </a:rPr>
              <a:t>dure 30 secondes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effectue une boucle de façon transparente pour une lecture sans fin.</a:t>
            </a:r>
            <a:br>
              <a:rPr lang="fr-FR" sz="1200" b="0" i="0" baseline="0" noProof="0" dirty="0" smtClean="0">
                <a:solidFill>
                  <a:schemeClr val="tx1"/>
                </a:solidFill>
                <a:latin typeface="Franklin Gothic Book"/>
                <a:ea typeface="+mn-ea"/>
                <a:cs typeface="+mn-cs"/>
              </a:rPr>
            </a:br>
            <a:endParaRPr lang="fr-FR" sz="1200" b="0" i="0" baseline="0" noProof="0" dirty="0" smtClean="0">
              <a:solidFill>
                <a:schemeClr val="tx1"/>
              </a:solidFill>
              <a:latin typeface="Franklin Gothic Book"/>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Pour ajouter des diapositives ou pour modifier la disposition, procédez comme suit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Pour ajouter une nouvelle diapositive, sous </a:t>
            </a:r>
            <a:r>
              <a:rPr lang="fr-FR" sz="1200" b="0" i="0" noProof="0" dirty="0" smtClean="0">
                <a:solidFill>
                  <a:schemeClr val="tx1"/>
                </a:solidFill>
                <a:latin typeface="Franklin Gothic Book"/>
                <a:ea typeface="+mn-ea"/>
                <a:cs typeface="+mn-cs"/>
              </a:rPr>
              <a:t>l’onglet </a:t>
            </a:r>
            <a:r>
              <a:rPr lang="fr-FR" sz="1200" b="1" i="0" noProof="0" dirty="0" smtClean="0">
                <a:solidFill>
                  <a:schemeClr val="tx1"/>
                </a:solidFill>
                <a:latin typeface="Franklin Gothic Book"/>
                <a:ea typeface="+mn-ea"/>
                <a:cs typeface="+mn-cs"/>
              </a:rPr>
              <a:t>Accueil</a:t>
            </a:r>
            <a:r>
              <a:rPr lang="fr-FR" sz="1200" b="0" i="0" noProof="0" dirty="0" smtClean="0">
                <a:solidFill>
                  <a:schemeClr val="tx1"/>
                </a:solidFill>
                <a:latin typeface="Franklin Gothic Book"/>
                <a:ea typeface="+mn-ea"/>
                <a:cs typeface="+mn-cs"/>
              </a:rPr>
              <a:t>, dans le groupe </a:t>
            </a:r>
            <a:r>
              <a:rPr lang="fr-FR" sz="1200" b="1" i="0" noProof="0" dirty="0" smtClean="0">
                <a:solidFill>
                  <a:schemeClr val="tx1"/>
                </a:solidFill>
                <a:latin typeface="Franklin Gothic Book"/>
                <a:ea typeface="+mn-ea"/>
                <a:cs typeface="+mn-cs"/>
              </a:rPr>
              <a:t>Diapositives</a:t>
            </a:r>
            <a:r>
              <a:rPr lang="fr-FR" sz="1200" b="0" i="0" noProof="0" dirty="0" smtClean="0">
                <a:solidFill>
                  <a:schemeClr val="tx1"/>
                </a:solidFill>
                <a:latin typeface="Franklin Gothic Book"/>
                <a:ea typeface="+mn-ea"/>
                <a:cs typeface="+mn-cs"/>
              </a:rPr>
              <a:t>, cliquez sur la flèche en dessous de </a:t>
            </a:r>
            <a:r>
              <a:rPr lang="fr-FR" sz="1200" b="1" i="0" noProof="0" dirty="0" smtClean="0">
                <a:solidFill>
                  <a:schemeClr val="tx1"/>
                </a:solidFill>
                <a:latin typeface="Franklin Gothic Book"/>
                <a:ea typeface="+mn-ea"/>
                <a:cs typeface="+mn-cs"/>
              </a:rPr>
              <a:t>Nouvelle diapositive</a:t>
            </a:r>
            <a:r>
              <a:rPr lang="fr-FR" sz="1200" b="0" i="0" noProof="0" dirty="0" smtClean="0">
                <a:solidFill>
                  <a:schemeClr val="tx1"/>
                </a:solidFill>
                <a:latin typeface="Franklin Gothic Book"/>
                <a:ea typeface="+mn-ea"/>
                <a:cs typeface="+mn-cs"/>
              </a:rPr>
              <a:t>, puis cliquez sur </a:t>
            </a:r>
            <a:r>
              <a:rPr lang="fr-FR" sz="1200" b="1" i="0" noProof="0" dirty="0" smtClean="0">
                <a:solidFill>
                  <a:schemeClr val="tx1"/>
                </a:solidFill>
                <a:latin typeface="Franklin Gothic Book"/>
                <a:ea typeface="+mn-ea"/>
                <a:cs typeface="+mn-cs"/>
              </a:rPr>
              <a:t>Thème d’arrière-plan animé</a:t>
            </a:r>
            <a:r>
              <a:rPr lang="fr-FR" sz="1200" b="0" i="0" noProof="0" dirty="0" smtClean="0">
                <a:solidFill>
                  <a:schemeClr val="tx1"/>
                </a:solidFill>
                <a:latin typeface="Franklin Gothic Book"/>
                <a:ea typeface="+mn-ea"/>
                <a:cs typeface="+mn-cs"/>
              </a:rPr>
              <a:t> et sélectionnez la </a:t>
            </a:r>
            <a:r>
              <a:rPr lang="fr-FR" sz="1200" b="0" i="0" baseline="0" noProof="0" dirty="0" smtClean="0">
                <a:solidFill>
                  <a:schemeClr val="tx1"/>
                </a:solidFill>
                <a:latin typeface="Franklin Gothic Book"/>
                <a:ea typeface="+mn-ea"/>
                <a:cs typeface="+mn-cs"/>
              </a:rPr>
              <a:t> disposition</a:t>
            </a:r>
            <a:r>
              <a:rPr lang="fr-FR" sz="1200" b="0" i="0" noProof="0" dirty="0" smtClean="0">
                <a:solidFill>
                  <a:schemeClr val="tx1"/>
                </a:solidFill>
                <a:latin typeface="Franklin Gothic Book"/>
                <a:ea typeface="+mn-ea"/>
                <a:cs typeface="+mn-cs"/>
              </a:rPr>
              <a:t> souhaitée.</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Pour modifier la disposition d’une diapositive existante, s</a:t>
            </a:r>
            <a:r>
              <a:rPr lang="fr-FR" sz="1200" b="0" i="0" noProof="0" dirty="0" smtClean="0">
                <a:solidFill>
                  <a:schemeClr val="tx1"/>
                </a:solidFill>
                <a:latin typeface="Franklin Gothic Book"/>
                <a:ea typeface="+mn-ea"/>
                <a:cs typeface="+mn-cs"/>
              </a:rPr>
              <a:t>ous l’onglet </a:t>
            </a:r>
            <a:r>
              <a:rPr lang="fr-FR" sz="1200" b="1" i="0" noProof="0" dirty="0" smtClean="0">
                <a:solidFill>
                  <a:schemeClr val="tx1"/>
                </a:solidFill>
                <a:latin typeface="Franklin Gothic Book"/>
                <a:ea typeface="+mn-ea"/>
                <a:cs typeface="+mn-cs"/>
              </a:rPr>
              <a:t>Accueil</a:t>
            </a:r>
            <a:r>
              <a:rPr lang="fr-FR" sz="1200" b="0" i="0" noProof="0" dirty="0" smtClean="0">
                <a:solidFill>
                  <a:schemeClr val="tx1"/>
                </a:solidFill>
                <a:latin typeface="Franklin Gothic Book"/>
                <a:ea typeface="+mn-ea"/>
                <a:cs typeface="+mn-cs"/>
              </a:rPr>
              <a:t>, dans le groupe </a:t>
            </a:r>
            <a:r>
              <a:rPr lang="fr-FR" sz="1200" b="1" i="0" noProof="0" dirty="0" smtClean="0">
                <a:solidFill>
                  <a:schemeClr val="tx1"/>
                </a:solidFill>
                <a:latin typeface="Franklin Gothic Book"/>
                <a:ea typeface="+mn-ea"/>
                <a:cs typeface="+mn-cs"/>
              </a:rPr>
              <a:t>Diapositives</a:t>
            </a:r>
            <a:r>
              <a:rPr lang="fr-FR" sz="1200" b="0" i="0" noProof="0" dirty="0" smtClean="0">
                <a:solidFill>
                  <a:schemeClr val="tx1"/>
                </a:solidFill>
                <a:latin typeface="Franklin Gothic Book"/>
                <a:ea typeface="+mn-ea"/>
                <a:cs typeface="+mn-cs"/>
              </a:rPr>
              <a:t>, cliquez sur </a:t>
            </a:r>
            <a:r>
              <a:rPr lang="fr-FR" sz="1200" b="1" i="0" noProof="0" dirty="0" smtClean="0">
                <a:solidFill>
                  <a:schemeClr val="tx1"/>
                </a:solidFill>
                <a:latin typeface="Franklin Gothic Book"/>
                <a:ea typeface="+mn-ea"/>
                <a:cs typeface="+mn-cs"/>
              </a:rPr>
              <a:t>Disposition</a:t>
            </a:r>
            <a:r>
              <a:rPr lang="fr-FR" sz="1200" b="0" i="0" noProof="0" dirty="0" smtClean="0">
                <a:solidFill>
                  <a:schemeClr val="tx1"/>
                </a:solidFill>
                <a:latin typeface="Franklin Gothic Book"/>
                <a:ea typeface="+mn-ea"/>
                <a:cs typeface="+mn-cs"/>
              </a:rPr>
              <a:t>, puis sélectionnez la disposition</a:t>
            </a:r>
            <a:r>
              <a:rPr lang="fr-FR" sz="1200" b="0" i="0" baseline="0" noProof="0" dirty="0" smtClean="0">
                <a:solidFill>
                  <a:schemeClr val="tx1"/>
                </a:solidFill>
                <a:latin typeface="Franklin Gothic Book"/>
                <a:ea typeface="+mn-ea"/>
                <a:cs typeface="+mn-cs"/>
              </a:rPr>
              <a:t> souhaitée</a:t>
            </a:r>
            <a:r>
              <a:rPr lang="fr-FR" sz="1200" b="0" i="0" noProof="0" dirty="0" smtClean="0">
                <a:solidFill>
                  <a:schemeClr val="tx1"/>
                </a:solidFill>
                <a:latin typeface="Franklin Gothic Book"/>
                <a:ea typeface="+mn-ea"/>
                <a:cs typeface="+mn-cs"/>
              </a:rPr>
              <a:t>.</a:t>
            </a:r>
          </a:p>
          <a:p>
            <a:pPr marL="228600" indent="-228600" algn="l" defTabSz="914400">
              <a:buFont typeface="Constantia"/>
              <a:buAutoNum type="arabicPeriod"/>
            </a:pPr>
            <a:endParaRPr lang="fr-FR" noProof="0" dirty="0" smtClean="0">
              <a:latin typeface="+mn-lt"/>
              <a:ea typeface="+mn-ea"/>
              <a:cs typeface="+mn-cs"/>
            </a:endParaRPr>
          </a:p>
          <a:p>
            <a:pPr marL="0" marR="0" indent="0" algn="l" defTabSz="914400">
              <a:lnSpc>
                <a:spcPct val="115000"/>
              </a:lnSpc>
              <a:spcBef>
                <a:spcPts val="0"/>
              </a:spcBef>
              <a:spcAft>
                <a:spcPts val="1000"/>
              </a:spcAft>
              <a:buNone/>
            </a:pPr>
            <a:r>
              <a:rPr lang="fr-FR" sz="1200" b="0" i="0" noProof="0" dirty="0" smtClean="0">
                <a:solidFill>
                  <a:schemeClr val="tx1"/>
                </a:solidFill>
                <a:latin typeface="Calibri"/>
                <a:cs typeface="Times New Roman"/>
              </a:rPr>
              <a:t>Ce modèle utilise la </a:t>
            </a:r>
            <a:r>
              <a:rPr lang="fr-FR" sz="1200" b="1" i="0" noProof="0" dirty="0" smtClean="0">
                <a:solidFill>
                  <a:schemeClr val="tx1"/>
                </a:solidFill>
                <a:latin typeface="Calibri"/>
                <a:cs typeface="Times New Roman"/>
              </a:rPr>
              <a:t>Police de thème</a:t>
            </a:r>
            <a:r>
              <a:rPr lang="fr-FR" sz="1200" b="0" i="0" noProof="0" dirty="0" smtClean="0">
                <a:solidFill>
                  <a:schemeClr val="tx1"/>
                </a:solidFill>
                <a:latin typeface="Calibri"/>
                <a:cs typeface="Times New Roman"/>
              </a:rPr>
              <a:t> « Punaise ».</a:t>
            </a:r>
            <a:r>
              <a:rPr lang="fr-FR" sz="1200" b="0" i="0" baseline="0" noProof="0" dirty="0" smtClean="0">
                <a:solidFill>
                  <a:schemeClr val="tx1"/>
                </a:solidFill>
                <a:latin typeface="Calibri"/>
                <a:cs typeface="Times New Roman"/>
              </a:rPr>
              <a:t> </a:t>
            </a:r>
            <a:r>
              <a:rPr lang="fr-FR" sz="1200" b="0" i="0" noProof="0" dirty="0" smtClean="0">
                <a:solidFill>
                  <a:schemeClr val="tx1"/>
                </a:solidFill>
                <a:latin typeface="Calibri"/>
                <a:cs typeface="Times New Roman"/>
              </a:rPr>
              <a:t>Pour accéder à la </a:t>
            </a:r>
            <a:r>
              <a:rPr lang="fr-FR" sz="1200" b="1" i="0" noProof="0" dirty="0" smtClean="0">
                <a:solidFill>
                  <a:schemeClr val="tx1"/>
                </a:solidFill>
                <a:latin typeface="Calibri"/>
                <a:cs typeface="Times New Roman"/>
              </a:rPr>
              <a:t>Police de thème</a:t>
            </a:r>
            <a:r>
              <a:rPr lang="fr-FR" sz="1200" b="0" i="0" noProof="0" dirty="0" smtClean="0">
                <a:solidFill>
                  <a:schemeClr val="tx1"/>
                </a:solidFill>
                <a:latin typeface="Calibri"/>
                <a:cs typeface="Times New Roman"/>
              </a:rPr>
              <a:t> ou la modifier, procédez comme suit :</a:t>
            </a:r>
          </a:p>
          <a:p>
            <a:pPr marL="685800" marR="0" lvl="1" indent="-228600" algn="l" defTabSz="914400">
              <a:lnSpc>
                <a:spcPct val="115000"/>
              </a:lnSpc>
              <a:spcBef>
                <a:spcPts val="0"/>
              </a:spcBef>
              <a:spcAft>
                <a:spcPts val="1000"/>
              </a:spcAft>
              <a:buFont typeface="Constantia"/>
              <a:buAutoNum type="arabicPeriod"/>
            </a:pPr>
            <a:r>
              <a:rPr lang="fr-FR" sz="1200" b="0" i="0" baseline="0" noProof="0" dirty="0" smtClean="0">
                <a:solidFill>
                  <a:schemeClr val="tx1"/>
                </a:solidFill>
                <a:latin typeface="Calibri"/>
                <a:cs typeface="Times New Roman"/>
              </a:rPr>
              <a:t>Sous l’onglet </a:t>
            </a:r>
            <a:r>
              <a:rPr lang="fr-FR" sz="1200" b="1" i="0" noProof="0" dirty="0" smtClean="0">
                <a:solidFill>
                  <a:schemeClr val="tx1"/>
                </a:solidFill>
                <a:latin typeface="Calibri"/>
                <a:cs typeface="Times New Roman"/>
              </a:rPr>
              <a:t>Affichage</a:t>
            </a:r>
            <a:r>
              <a:rPr lang="fr-FR" sz="1200" b="0" i="0" noProof="0" dirty="0" smtClean="0">
                <a:solidFill>
                  <a:schemeClr val="tx1"/>
                </a:solidFill>
                <a:latin typeface="Calibri"/>
                <a:cs typeface="Times New Roman"/>
              </a:rPr>
              <a:t> , dans le groupe </a:t>
            </a:r>
            <a:r>
              <a:rPr lang="fr-FR" sz="1200" b="1" i="0" noProof="0" dirty="0" smtClean="0">
                <a:solidFill>
                  <a:schemeClr val="tx1"/>
                </a:solidFill>
                <a:latin typeface="Calibri"/>
                <a:cs typeface="Times New Roman"/>
              </a:rPr>
              <a:t>Modes Masques</a:t>
            </a:r>
            <a:r>
              <a:rPr lang="fr-FR" sz="1200" b="0" i="0" noProof="0" dirty="0" smtClean="0">
                <a:solidFill>
                  <a:schemeClr val="tx1"/>
                </a:solidFill>
                <a:latin typeface="Calibri"/>
                <a:cs typeface="Times New Roman"/>
              </a:rPr>
              <a:t>, sélectionnez </a:t>
            </a:r>
            <a:r>
              <a:rPr lang="fr-FR" sz="1200" b="1" i="0" noProof="0" dirty="0" smtClean="0">
                <a:solidFill>
                  <a:schemeClr val="tx1"/>
                </a:solidFill>
                <a:latin typeface="Calibri"/>
                <a:cs typeface="Times New Roman"/>
              </a:rPr>
              <a:t>Masque des diapositives</a:t>
            </a:r>
            <a:r>
              <a:rPr lang="fr-FR" sz="1200" b="0" i="0" noProof="0" dirty="0" smtClean="0">
                <a:solidFill>
                  <a:schemeClr val="tx1"/>
                </a:solidFill>
                <a:latin typeface="Calibri"/>
                <a:cs typeface="Times New Roman"/>
              </a:rPr>
              <a:t>. </a:t>
            </a:r>
          </a:p>
          <a:p>
            <a:pPr marL="685800" marR="0" lvl="1" indent="-228600" algn="l" defTabSz="914400">
              <a:lnSpc>
                <a:spcPct val="115000"/>
              </a:lnSpc>
              <a:spcBef>
                <a:spcPts val="0"/>
              </a:spcBef>
              <a:spcAft>
                <a:spcPts val="1000"/>
              </a:spcAft>
              <a:buFont typeface="Constantia"/>
              <a:buAutoNum type="arabicPeriod"/>
            </a:pPr>
            <a:r>
              <a:rPr lang="fr-FR" sz="1200" b="0" i="0" noProof="0" dirty="0" smtClean="0">
                <a:solidFill>
                  <a:schemeClr val="tx1"/>
                </a:solidFill>
                <a:latin typeface="Calibri"/>
                <a:cs typeface="Times New Roman"/>
              </a:rPr>
              <a:t>Dans l’affichage Masque des diapositives, sélectionnez </a:t>
            </a:r>
            <a:r>
              <a:rPr lang="fr-FR" sz="1200" b="0" i="0" baseline="0" noProof="0" dirty="0" smtClean="0">
                <a:solidFill>
                  <a:schemeClr val="tx1"/>
                </a:solidFill>
                <a:latin typeface="Calibri"/>
                <a:cs typeface="Times New Roman"/>
              </a:rPr>
              <a:t> d</a:t>
            </a:r>
            <a:r>
              <a:rPr lang="fr-FR" sz="1200" b="0" i="0" noProof="0" dirty="0" smtClean="0">
                <a:solidFill>
                  <a:schemeClr val="tx1"/>
                </a:solidFill>
                <a:latin typeface="Calibri"/>
                <a:cs typeface="Times New Roman"/>
              </a:rPr>
              <a:t>iapositive 1 (la diapositive de masque pour </a:t>
            </a:r>
            <a:r>
              <a:rPr lang="fr-FR" sz="1200" b="0" i="0" baseline="0" noProof="0" dirty="0" smtClean="0">
                <a:solidFill>
                  <a:schemeClr val="tx1"/>
                </a:solidFill>
                <a:latin typeface="Calibri"/>
                <a:cs typeface="Times New Roman"/>
              </a:rPr>
              <a:t> les dispositions de masque utilisant l’arrière-plan vidéo).</a:t>
            </a:r>
          </a:p>
          <a:p>
            <a:pPr marL="685800" marR="0" lvl="1" indent="-228600" algn="l" defTabSz="914400">
              <a:lnSpc>
                <a:spcPct val="115000"/>
              </a:lnSpc>
              <a:spcBef>
                <a:spcPts val="0"/>
              </a:spcBef>
              <a:spcAft>
                <a:spcPts val="1000"/>
              </a:spcAft>
              <a:buFont typeface="Constantia"/>
              <a:buAutoNum type="arabicPeriod"/>
            </a:pPr>
            <a:r>
              <a:rPr lang="fr-FR" sz="1200" b="0" i="0" noProof="0" dirty="0" smtClean="0">
                <a:solidFill>
                  <a:schemeClr val="tx1"/>
                </a:solidFill>
                <a:latin typeface="Calibri"/>
                <a:cs typeface="Times New Roman"/>
              </a:rPr>
              <a:t>Sous l’onglet </a:t>
            </a:r>
            <a:r>
              <a:rPr lang="fr-FR" sz="1200" b="1" i="0" noProof="0" dirty="0" smtClean="0">
                <a:solidFill>
                  <a:schemeClr val="tx1"/>
                </a:solidFill>
                <a:latin typeface="Calibri"/>
                <a:cs typeface="Times New Roman"/>
              </a:rPr>
              <a:t>Masque des diapositives</a:t>
            </a:r>
            <a:r>
              <a:rPr lang="fr-FR" sz="1200" b="0" i="0" noProof="0" dirty="0" smtClean="0">
                <a:solidFill>
                  <a:schemeClr val="tx1"/>
                </a:solidFill>
                <a:latin typeface="Calibri"/>
                <a:cs typeface="Times New Roman"/>
              </a:rPr>
              <a:t>, dans le groupe </a:t>
            </a:r>
            <a:r>
              <a:rPr lang="fr-FR" sz="1200" b="1" i="0" noProof="0" dirty="0" smtClean="0">
                <a:solidFill>
                  <a:schemeClr val="tx1"/>
                </a:solidFill>
                <a:latin typeface="Calibri"/>
                <a:cs typeface="Times New Roman"/>
              </a:rPr>
              <a:t>Modifier le thème</a:t>
            </a:r>
            <a:r>
              <a:rPr lang="fr-FR" sz="1200" b="0" i="0" noProof="0" dirty="0" smtClean="0">
                <a:solidFill>
                  <a:schemeClr val="tx1"/>
                </a:solidFill>
                <a:latin typeface="Calibri"/>
                <a:cs typeface="Times New Roman"/>
              </a:rPr>
              <a:t>, cliquez sur </a:t>
            </a:r>
            <a:r>
              <a:rPr lang="fr-FR" sz="1200" b="1" i="0" noProof="0" dirty="0" smtClean="0">
                <a:solidFill>
                  <a:schemeClr val="tx1"/>
                </a:solidFill>
                <a:latin typeface="Calibri"/>
                <a:cs typeface="Times New Roman"/>
              </a:rPr>
              <a:t>Polices,</a:t>
            </a:r>
            <a:r>
              <a:rPr lang="fr-FR" sz="1200" b="0" i="0" noProof="0" dirty="0" smtClean="0">
                <a:solidFill>
                  <a:schemeClr val="tx1"/>
                </a:solidFill>
                <a:latin typeface="Calibri"/>
                <a:cs typeface="Times New Roman"/>
              </a:rPr>
              <a:t> puis sélectionnez de nouvelles polices de thème.</a:t>
            </a:r>
          </a:p>
          <a:p>
            <a:pPr marL="228600" indent="-228600" algn="l" defTabSz="914400">
              <a:buFont typeface="Constantia"/>
              <a:buAutoNum type="arabicPeriod"/>
            </a:pPr>
            <a:endParaRPr lang="fr-FR" noProof="0" dirty="0" smtClean="0">
              <a:latin typeface="+mn-lt"/>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Utilisation d’éléments animés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Tout élément animé commencera après le démarrage de la transition de diapositive et de la vidéo d’arrière-plan.</a:t>
            </a:r>
          </a:p>
          <a:p>
            <a:pPr marL="228600" indent="-228600" algn="l" defTabSz="914400">
              <a:buFont typeface="Constantia"/>
              <a:buAutoNum type="arabicPeriod"/>
            </a:pPr>
            <a:endParaRPr lang="fr-FR" noProof="0" dirty="0" smtClean="0"/>
          </a:p>
          <a:p>
            <a:pPr marL="0" algn="l" defTabSz="914400">
              <a:buNone/>
            </a:pPr>
            <a:endParaRPr lang="fr-FR" noProof="0" dirty="0" smtClean="0"/>
          </a:p>
          <a:p>
            <a:pPr marL="0" algn="l" defTabSz="914400">
              <a:buNone/>
            </a:pPr>
            <a:endParaRPr lang="fr-FR" noProof="0" dirty="0" smtClean="0"/>
          </a:p>
        </p:txBody>
      </p:sp>
      <p:sp>
        <p:nvSpPr>
          <p:cNvPr id="4" name="Slide Number Placeholder 3"/>
          <p:cNvSpPr>
            <a:spLocks noGrp="1"/>
          </p:cNvSpPr>
          <p:nvPr>
            <p:ph type="sldNum" sz="quarter" idx="10"/>
          </p:nvPr>
        </p:nvSpPr>
        <p:spPr/>
        <p:txBody>
          <a:bodyPr/>
          <a:lstStyle/>
          <a:p>
            <a:pPr algn="r" defTabSz="914400">
              <a:buNone/>
            </a:pPr>
            <a:fld id="{649C13A5-511F-4D4F-B778-6AB878583413}" type="slidenum">
              <a:rPr lang="en-US" sz="1200" b="0" i="0">
                <a:latin typeface="Franklin Gothic Book"/>
                <a:ea typeface="+mn-ea"/>
                <a:cs typeface="+mn-cs"/>
              </a:rPr>
              <a:pPr algn="r" defTabSz="914400">
                <a:buNone/>
              </a:pPr>
              <a:t>6</a:t>
            </a:fld>
            <a:endParaRPr lang="en-US" sz="1200" b="0" i="0">
              <a:latin typeface="Franklin Gothic Book"/>
              <a:ea typeface="+mn-ea"/>
              <a:cs typeface="+mn-cs"/>
            </a:endParaRPr>
          </a:p>
        </p:txBody>
      </p:sp>
    </p:spTree>
    <p:extLst>
      <p:ext uri="{BB962C8B-B14F-4D97-AF65-F5344CB8AC3E}">
        <p14:creationId xmlns:p14="http://schemas.microsoft.com/office/powerpoint/2010/main" val="3892621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algn="l" defTabSz="914400">
              <a:buNone/>
            </a:pPr>
            <a:r>
              <a:rPr lang="fr-FR" sz="1200" b="1" i="0" noProof="0" dirty="0" smtClean="0">
                <a:solidFill>
                  <a:schemeClr val="tx1"/>
                </a:solidFill>
                <a:latin typeface="Franklin Gothic Book"/>
                <a:ea typeface="+mn-ea"/>
                <a:cs typeface="+mn-cs"/>
              </a:rPr>
              <a:t>Pâturages</a:t>
            </a:r>
          </a:p>
          <a:p>
            <a:pPr marL="0" algn="l" defTabSz="914400">
              <a:buNone/>
            </a:pPr>
            <a:r>
              <a:rPr lang="fr-FR" sz="1200" b="0" i="0" noProof="0" dirty="0" smtClean="0">
                <a:solidFill>
                  <a:schemeClr val="tx1"/>
                </a:solidFill>
                <a:latin typeface="Franklin Gothic Book"/>
                <a:ea typeface="+mn-ea"/>
                <a:cs typeface="+mn-cs"/>
              </a:rPr>
              <a:t>(Simple)</a:t>
            </a:r>
          </a:p>
          <a:p>
            <a:pPr marL="0" algn="l" defTabSz="914400">
              <a:buNone/>
            </a:pPr>
            <a:endParaRPr lang="fr-FR" noProof="0" dirty="0" smtClean="0"/>
          </a:p>
          <a:p>
            <a:pPr marL="0" indent="0" algn="l" defTabSz="914400">
              <a:buNone/>
            </a:pPr>
            <a:r>
              <a:rPr lang="fr-FR" sz="1200" b="1" i="0" noProof="0" dirty="0" smtClean="0">
                <a:solidFill>
                  <a:schemeClr val="tx1"/>
                </a:solidFill>
                <a:latin typeface="Franklin Gothic Book"/>
                <a:ea typeface="+mn-ea"/>
                <a:cs typeface="+mn-cs"/>
              </a:rPr>
              <a:t>Remarque : </a:t>
            </a:r>
            <a:r>
              <a:rPr lang="fr-FR" sz="1200" b="0" i="0" noProof="0" dirty="0" smtClean="0">
                <a:solidFill>
                  <a:schemeClr val="tx1"/>
                </a:solidFill>
                <a:latin typeface="Franklin Gothic Book"/>
                <a:ea typeface="+mn-ea"/>
                <a:cs typeface="+mn-cs"/>
              </a:rPr>
              <a:t>Ce modèle est optimisé pour PowerPoint 2010</a:t>
            </a:r>
            <a:r>
              <a:rPr lang="fr-FR" sz="1200" b="0" i="0" baseline="0" noProof="0" dirty="0" smtClean="0">
                <a:solidFill>
                  <a:schemeClr val="tx1"/>
                </a:solidFill>
                <a:latin typeface="Franklin Gothic Book"/>
                <a:ea typeface="+mn-ea"/>
                <a:cs typeface="+mn-cs"/>
              </a:rPr>
              <a:t> et </a:t>
            </a:r>
            <a:r>
              <a:rPr lang="fr-FR" sz="1200" b="0" i="0" noProof="0" dirty="0" smtClean="0">
                <a:solidFill>
                  <a:schemeClr val="tx1"/>
                </a:solidFill>
                <a:latin typeface="Franklin Gothic Book"/>
                <a:ea typeface="+mn-ea"/>
                <a:cs typeface="+mn-cs"/>
              </a:rPr>
              <a:t>utilise un arrière-plan vidéo. Si le modèle est utilisé dans PowerPoint 2007, les éléments vidéo s’exécuteront, mais tout le contenu sera couvert par un arrière-plan vidéo lorsque le mode Diaporama sera démarré. Si le modèle est ouvert dans PowerPoint 2003, les éléments vidéo ne s’exécuteront pas, mais le cadre d’affichage restera en place sous la forme d’une image </a:t>
            </a:r>
            <a:r>
              <a:rPr lang="fr-FR" sz="1200" b="0" i="0" baseline="0" noProof="0" dirty="0" smtClean="0">
                <a:solidFill>
                  <a:schemeClr val="tx1"/>
                </a:solidFill>
                <a:latin typeface="Franklin Gothic Book"/>
                <a:ea typeface="+mn-ea"/>
                <a:cs typeface="+mn-cs"/>
              </a:rPr>
              <a:t>statique</a:t>
            </a:r>
            <a:r>
              <a:rPr lang="fr-FR" sz="1200" b="0" i="0" noProof="0" dirty="0" smtClean="0">
                <a:solidFill>
                  <a:schemeClr val="tx1"/>
                </a:solidFill>
                <a:latin typeface="Franklin Gothic Book"/>
                <a:ea typeface="+mn-ea"/>
                <a:cs typeface="+mn-cs"/>
              </a:rPr>
              <a:t>. </a:t>
            </a:r>
            <a:br>
              <a:rPr lang="fr-FR" sz="1200" b="0" i="0" noProof="0" dirty="0" smtClean="0">
                <a:solidFill>
                  <a:schemeClr val="tx1"/>
                </a:solidFill>
                <a:latin typeface="Franklin Gothic Book"/>
                <a:ea typeface="+mn-ea"/>
                <a:cs typeface="+mn-cs"/>
              </a:rPr>
            </a:br>
            <a:endParaRPr lang="fr-FR" sz="1200" b="0" i="0" noProof="0" dirty="0" smtClean="0">
              <a:solidFill>
                <a:schemeClr val="tx1"/>
              </a:solidFill>
              <a:latin typeface="Franklin Gothic Book"/>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La v</a:t>
            </a:r>
            <a:r>
              <a:rPr lang="fr-FR" sz="1200" b="0" i="0" noProof="0" dirty="0" smtClean="0">
                <a:solidFill>
                  <a:schemeClr val="tx1"/>
                </a:solidFill>
                <a:latin typeface="Franklin Gothic Book"/>
                <a:ea typeface="+mn-ea"/>
                <a:cs typeface="+mn-cs"/>
              </a:rPr>
              <a:t>idéo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s’exécute automatiquement après chaque transition ;</a:t>
            </a:r>
          </a:p>
          <a:p>
            <a:pPr marL="685800" marR="0" lvl="1" indent="-228600" algn="l" defTabSz="914400">
              <a:lnSpc>
                <a:spcPct val="100000"/>
              </a:lnSpc>
              <a:spcBef>
                <a:spcPts val="0"/>
              </a:spcBef>
              <a:spcAft>
                <a:spcPts val="0"/>
              </a:spcAft>
              <a:buFont typeface="Constantia"/>
              <a:buAutoNum type="arabicPeriod"/>
            </a:pPr>
            <a:r>
              <a:rPr lang="fr-FR" sz="1200" b="0" i="0" baseline="0" noProof="0" dirty="0" smtClean="0">
                <a:solidFill>
                  <a:schemeClr val="tx1"/>
                </a:solidFill>
                <a:latin typeface="Franklin Gothic Book"/>
                <a:ea typeface="+mn-ea"/>
                <a:cs typeface="+mn-cs"/>
              </a:rPr>
              <a:t>dure 30 secondes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effectue une boucle de façon transparente pour une lecture sans fin.</a:t>
            </a:r>
            <a:br>
              <a:rPr lang="fr-FR" sz="1200" b="0" i="0" baseline="0" noProof="0" dirty="0" smtClean="0">
                <a:solidFill>
                  <a:schemeClr val="tx1"/>
                </a:solidFill>
                <a:latin typeface="Franklin Gothic Book"/>
                <a:ea typeface="+mn-ea"/>
                <a:cs typeface="+mn-cs"/>
              </a:rPr>
            </a:br>
            <a:endParaRPr lang="fr-FR" sz="1200" b="0" i="0" baseline="0" noProof="0" dirty="0" smtClean="0">
              <a:solidFill>
                <a:schemeClr val="tx1"/>
              </a:solidFill>
              <a:latin typeface="Franklin Gothic Book"/>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Pour ajouter des diapositives ou pour modifier la disposition, procédez comme suit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Pour ajouter une nouvelle diapositive, sous </a:t>
            </a:r>
            <a:r>
              <a:rPr lang="fr-FR" sz="1200" b="0" i="0" noProof="0" dirty="0" smtClean="0">
                <a:solidFill>
                  <a:schemeClr val="tx1"/>
                </a:solidFill>
                <a:latin typeface="Franklin Gothic Book"/>
                <a:ea typeface="+mn-ea"/>
                <a:cs typeface="+mn-cs"/>
              </a:rPr>
              <a:t>l’onglet </a:t>
            </a:r>
            <a:r>
              <a:rPr lang="fr-FR" sz="1200" b="1" i="0" noProof="0" dirty="0" smtClean="0">
                <a:solidFill>
                  <a:schemeClr val="tx1"/>
                </a:solidFill>
                <a:latin typeface="Franklin Gothic Book"/>
                <a:ea typeface="+mn-ea"/>
                <a:cs typeface="+mn-cs"/>
              </a:rPr>
              <a:t>Accueil</a:t>
            </a:r>
            <a:r>
              <a:rPr lang="fr-FR" sz="1200" b="0" i="0" noProof="0" dirty="0" smtClean="0">
                <a:solidFill>
                  <a:schemeClr val="tx1"/>
                </a:solidFill>
                <a:latin typeface="Franklin Gothic Book"/>
                <a:ea typeface="+mn-ea"/>
                <a:cs typeface="+mn-cs"/>
              </a:rPr>
              <a:t>, dans le groupe </a:t>
            </a:r>
            <a:r>
              <a:rPr lang="fr-FR" sz="1200" b="1" i="0" noProof="0" dirty="0" smtClean="0">
                <a:solidFill>
                  <a:schemeClr val="tx1"/>
                </a:solidFill>
                <a:latin typeface="Franklin Gothic Book"/>
                <a:ea typeface="+mn-ea"/>
                <a:cs typeface="+mn-cs"/>
              </a:rPr>
              <a:t>Diapositives</a:t>
            </a:r>
            <a:r>
              <a:rPr lang="fr-FR" sz="1200" b="0" i="0" noProof="0" dirty="0" smtClean="0">
                <a:solidFill>
                  <a:schemeClr val="tx1"/>
                </a:solidFill>
                <a:latin typeface="Franklin Gothic Book"/>
                <a:ea typeface="+mn-ea"/>
                <a:cs typeface="+mn-cs"/>
              </a:rPr>
              <a:t>, cliquez sur la flèche en dessous de </a:t>
            </a:r>
            <a:r>
              <a:rPr lang="fr-FR" sz="1200" b="1" i="0" noProof="0" dirty="0" smtClean="0">
                <a:solidFill>
                  <a:schemeClr val="tx1"/>
                </a:solidFill>
                <a:latin typeface="Franklin Gothic Book"/>
                <a:ea typeface="+mn-ea"/>
                <a:cs typeface="+mn-cs"/>
              </a:rPr>
              <a:t>Nouvelle diapositive</a:t>
            </a:r>
            <a:r>
              <a:rPr lang="fr-FR" sz="1200" b="0" i="0" noProof="0" dirty="0" smtClean="0">
                <a:solidFill>
                  <a:schemeClr val="tx1"/>
                </a:solidFill>
                <a:latin typeface="Franklin Gothic Book"/>
                <a:ea typeface="+mn-ea"/>
                <a:cs typeface="+mn-cs"/>
              </a:rPr>
              <a:t>, puis cliquez sur </a:t>
            </a:r>
            <a:r>
              <a:rPr lang="fr-FR" sz="1200" b="1" i="0" noProof="0" dirty="0" smtClean="0">
                <a:solidFill>
                  <a:schemeClr val="tx1"/>
                </a:solidFill>
                <a:latin typeface="Franklin Gothic Book"/>
                <a:ea typeface="+mn-ea"/>
                <a:cs typeface="+mn-cs"/>
              </a:rPr>
              <a:t>Thème d’arrière-plan animé</a:t>
            </a:r>
            <a:r>
              <a:rPr lang="fr-FR" sz="1200" b="0" i="0" noProof="0" dirty="0" smtClean="0">
                <a:solidFill>
                  <a:schemeClr val="tx1"/>
                </a:solidFill>
                <a:latin typeface="Franklin Gothic Book"/>
                <a:ea typeface="+mn-ea"/>
                <a:cs typeface="+mn-cs"/>
              </a:rPr>
              <a:t> et sélectionnez la </a:t>
            </a:r>
            <a:r>
              <a:rPr lang="fr-FR" sz="1200" b="0" i="0" baseline="0" noProof="0" dirty="0" smtClean="0">
                <a:solidFill>
                  <a:schemeClr val="tx1"/>
                </a:solidFill>
                <a:latin typeface="Franklin Gothic Book"/>
                <a:ea typeface="+mn-ea"/>
                <a:cs typeface="+mn-cs"/>
              </a:rPr>
              <a:t> disposition</a:t>
            </a:r>
            <a:r>
              <a:rPr lang="fr-FR" sz="1200" b="0" i="0" noProof="0" dirty="0" smtClean="0">
                <a:solidFill>
                  <a:schemeClr val="tx1"/>
                </a:solidFill>
                <a:latin typeface="Franklin Gothic Book"/>
                <a:ea typeface="+mn-ea"/>
                <a:cs typeface="+mn-cs"/>
              </a:rPr>
              <a:t> souhaitée.</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Pour modifier la disposition d’une diapositive existante, s</a:t>
            </a:r>
            <a:r>
              <a:rPr lang="fr-FR" sz="1200" b="0" i="0" noProof="0" dirty="0" smtClean="0">
                <a:solidFill>
                  <a:schemeClr val="tx1"/>
                </a:solidFill>
                <a:latin typeface="Franklin Gothic Book"/>
                <a:ea typeface="+mn-ea"/>
                <a:cs typeface="+mn-cs"/>
              </a:rPr>
              <a:t>ous l’onglet </a:t>
            </a:r>
            <a:r>
              <a:rPr lang="fr-FR" sz="1200" b="1" i="0" noProof="0" dirty="0" smtClean="0">
                <a:solidFill>
                  <a:schemeClr val="tx1"/>
                </a:solidFill>
                <a:latin typeface="Franklin Gothic Book"/>
                <a:ea typeface="+mn-ea"/>
                <a:cs typeface="+mn-cs"/>
              </a:rPr>
              <a:t>Accueil</a:t>
            </a:r>
            <a:r>
              <a:rPr lang="fr-FR" sz="1200" b="0" i="0" noProof="0" dirty="0" smtClean="0">
                <a:solidFill>
                  <a:schemeClr val="tx1"/>
                </a:solidFill>
                <a:latin typeface="Franklin Gothic Book"/>
                <a:ea typeface="+mn-ea"/>
                <a:cs typeface="+mn-cs"/>
              </a:rPr>
              <a:t>, dans le groupe </a:t>
            </a:r>
            <a:r>
              <a:rPr lang="fr-FR" sz="1200" b="1" i="0" noProof="0" dirty="0" smtClean="0">
                <a:solidFill>
                  <a:schemeClr val="tx1"/>
                </a:solidFill>
                <a:latin typeface="Franklin Gothic Book"/>
                <a:ea typeface="+mn-ea"/>
                <a:cs typeface="+mn-cs"/>
              </a:rPr>
              <a:t>Diapositives</a:t>
            </a:r>
            <a:r>
              <a:rPr lang="fr-FR" sz="1200" b="0" i="0" noProof="0" dirty="0" smtClean="0">
                <a:solidFill>
                  <a:schemeClr val="tx1"/>
                </a:solidFill>
                <a:latin typeface="Franklin Gothic Book"/>
                <a:ea typeface="+mn-ea"/>
                <a:cs typeface="+mn-cs"/>
              </a:rPr>
              <a:t>, cliquez sur </a:t>
            </a:r>
            <a:r>
              <a:rPr lang="fr-FR" sz="1200" b="1" i="0" noProof="0" dirty="0" smtClean="0">
                <a:solidFill>
                  <a:schemeClr val="tx1"/>
                </a:solidFill>
                <a:latin typeface="Franklin Gothic Book"/>
                <a:ea typeface="+mn-ea"/>
                <a:cs typeface="+mn-cs"/>
              </a:rPr>
              <a:t>Disposition</a:t>
            </a:r>
            <a:r>
              <a:rPr lang="fr-FR" sz="1200" b="0" i="0" noProof="0" dirty="0" smtClean="0">
                <a:solidFill>
                  <a:schemeClr val="tx1"/>
                </a:solidFill>
                <a:latin typeface="Franklin Gothic Book"/>
                <a:ea typeface="+mn-ea"/>
                <a:cs typeface="+mn-cs"/>
              </a:rPr>
              <a:t>, puis sélectionnez la disposition</a:t>
            </a:r>
            <a:r>
              <a:rPr lang="fr-FR" sz="1200" b="0" i="0" baseline="0" noProof="0" dirty="0" smtClean="0">
                <a:solidFill>
                  <a:schemeClr val="tx1"/>
                </a:solidFill>
                <a:latin typeface="Franklin Gothic Book"/>
                <a:ea typeface="+mn-ea"/>
                <a:cs typeface="+mn-cs"/>
              </a:rPr>
              <a:t> souhaitée</a:t>
            </a:r>
            <a:r>
              <a:rPr lang="fr-FR" sz="1200" b="0" i="0" noProof="0" dirty="0" smtClean="0">
                <a:solidFill>
                  <a:schemeClr val="tx1"/>
                </a:solidFill>
                <a:latin typeface="Franklin Gothic Book"/>
                <a:ea typeface="+mn-ea"/>
                <a:cs typeface="+mn-cs"/>
              </a:rPr>
              <a:t>.</a:t>
            </a:r>
          </a:p>
          <a:p>
            <a:pPr marL="228600" indent="-228600" algn="l" defTabSz="914400">
              <a:buFont typeface="Constantia"/>
              <a:buAutoNum type="arabicPeriod"/>
            </a:pPr>
            <a:endParaRPr lang="fr-FR" noProof="0" dirty="0" smtClean="0">
              <a:latin typeface="+mn-lt"/>
              <a:ea typeface="+mn-ea"/>
              <a:cs typeface="+mn-cs"/>
            </a:endParaRPr>
          </a:p>
          <a:p>
            <a:pPr marL="0" marR="0" indent="0" algn="l" defTabSz="914400">
              <a:lnSpc>
                <a:spcPct val="115000"/>
              </a:lnSpc>
              <a:spcBef>
                <a:spcPts val="0"/>
              </a:spcBef>
              <a:spcAft>
                <a:spcPts val="1000"/>
              </a:spcAft>
              <a:buNone/>
            </a:pPr>
            <a:r>
              <a:rPr lang="fr-FR" sz="1200" b="0" i="0" noProof="0" dirty="0" smtClean="0">
                <a:solidFill>
                  <a:schemeClr val="tx1"/>
                </a:solidFill>
                <a:latin typeface="Calibri"/>
                <a:cs typeface="Times New Roman"/>
              </a:rPr>
              <a:t>Ce modèle utilise la </a:t>
            </a:r>
            <a:r>
              <a:rPr lang="fr-FR" sz="1200" b="1" i="0" noProof="0" dirty="0" smtClean="0">
                <a:solidFill>
                  <a:schemeClr val="tx1"/>
                </a:solidFill>
                <a:latin typeface="Calibri"/>
                <a:cs typeface="Times New Roman"/>
              </a:rPr>
              <a:t>Police de thème</a:t>
            </a:r>
            <a:r>
              <a:rPr lang="fr-FR" sz="1200" b="0" i="0" noProof="0" dirty="0" smtClean="0">
                <a:solidFill>
                  <a:schemeClr val="tx1"/>
                </a:solidFill>
                <a:latin typeface="Calibri"/>
                <a:cs typeface="Times New Roman"/>
              </a:rPr>
              <a:t> « Punaise ».</a:t>
            </a:r>
            <a:r>
              <a:rPr lang="fr-FR" sz="1200" b="0" i="0" baseline="0" noProof="0" dirty="0" smtClean="0">
                <a:solidFill>
                  <a:schemeClr val="tx1"/>
                </a:solidFill>
                <a:latin typeface="Calibri"/>
                <a:cs typeface="Times New Roman"/>
              </a:rPr>
              <a:t> </a:t>
            </a:r>
            <a:r>
              <a:rPr lang="fr-FR" sz="1200" b="0" i="0" noProof="0" dirty="0" smtClean="0">
                <a:solidFill>
                  <a:schemeClr val="tx1"/>
                </a:solidFill>
                <a:latin typeface="Calibri"/>
                <a:cs typeface="Times New Roman"/>
              </a:rPr>
              <a:t>Pour accéder à la </a:t>
            </a:r>
            <a:r>
              <a:rPr lang="fr-FR" sz="1200" b="1" i="0" noProof="0" dirty="0" smtClean="0">
                <a:solidFill>
                  <a:schemeClr val="tx1"/>
                </a:solidFill>
                <a:latin typeface="Calibri"/>
                <a:cs typeface="Times New Roman"/>
              </a:rPr>
              <a:t>Police de thème</a:t>
            </a:r>
            <a:r>
              <a:rPr lang="fr-FR" sz="1200" b="0" i="0" noProof="0" dirty="0" smtClean="0">
                <a:solidFill>
                  <a:schemeClr val="tx1"/>
                </a:solidFill>
                <a:latin typeface="Calibri"/>
                <a:cs typeface="Times New Roman"/>
              </a:rPr>
              <a:t> ou la modifier, procédez comme suit :</a:t>
            </a:r>
          </a:p>
          <a:p>
            <a:pPr marL="685800" marR="0" lvl="1" indent="-228600" algn="l" defTabSz="914400">
              <a:lnSpc>
                <a:spcPct val="115000"/>
              </a:lnSpc>
              <a:spcBef>
                <a:spcPts val="0"/>
              </a:spcBef>
              <a:spcAft>
                <a:spcPts val="1000"/>
              </a:spcAft>
              <a:buFont typeface="Constantia"/>
              <a:buAutoNum type="arabicPeriod"/>
            </a:pPr>
            <a:r>
              <a:rPr lang="fr-FR" sz="1200" b="0" i="0" baseline="0" noProof="0" dirty="0" smtClean="0">
                <a:solidFill>
                  <a:schemeClr val="tx1"/>
                </a:solidFill>
                <a:latin typeface="Calibri"/>
                <a:cs typeface="Times New Roman"/>
              </a:rPr>
              <a:t>Sous l’onglet </a:t>
            </a:r>
            <a:r>
              <a:rPr lang="fr-FR" sz="1200" b="1" i="0" noProof="0" dirty="0" smtClean="0">
                <a:solidFill>
                  <a:schemeClr val="tx1"/>
                </a:solidFill>
                <a:latin typeface="Calibri"/>
                <a:cs typeface="Times New Roman"/>
              </a:rPr>
              <a:t>Affichage</a:t>
            </a:r>
            <a:r>
              <a:rPr lang="fr-FR" sz="1200" b="0" i="0" noProof="0" dirty="0" smtClean="0">
                <a:solidFill>
                  <a:schemeClr val="tx1"/>
                </a:solidFill>
                <a:latin typeface="Calibri"/>
                <a:cs typeface="Times New Roman"/>
              </a:rPr>
              <a:t> , dans le groupe </a:t>
            </a:r>
            <a:r>
              <a:rPr lang="fr-FR" sz="1200" b="1" i="0" noProof="0" dirty="0" smtClean="0">
                <a:solidFill>
                  <a:schemeClr val="tx1"/>
                </a:solidFill>
                <a:latin typeface="Calibri"/>
                <a:cs typeface="Times New Roman"/>
              </a:rPr>
              <a:t>Modes Masques</a:t>
            </a:r>
            <a:r>
              <a:rPr lang="fr-FR" sz="1200" b="0" i="0" noProof="0" dirty="0" smtClean="0">
                <a:solidFill>
                  <a:schemeClr val="tx1"/>
                </a:solidFill>
                <a:latin typeface="Calibri"/>
                <a:cs typeface="Times New Roman"/>
              </a:rPr>
              <a:t>, sélectionnez </a:t>
            </a:r>
            <a:r>
              <a:rPr lang="fr-FR" sz="1200" b="1" i="0" noProof="0" dirty="0" smtClean="0">
                <a:solidFill>
                  <a:schemeClr val="tx1"/>
                </a:solidFill>
                <a:latin typeface="Calibri"/>
                <a:cs typeface="Times New Roman"/>
              </a:rPr>
              <a:t>Masque des diapositives</a:t>
            </a:r>
            <a:r>
              <a:rPr lang="fr-FR" sz="1200" b="0" i="0" noProof="0" dirty="0" smtClean="0">
                <a:solidFill>
                  <a:schemeClr val="tx1"/>
                </a:solidFill>
                <a:latin typeface="Calibri"/>
                <a:cs typeface="Times New Roman"/>
              </a:rPr>
              <a:t>. </a:t>
            </a:r>
          </a:p>
          <a:p>
            <a:pPr marL="685800" marR="0" lvl="1" indent="-228600" algn="l" defTabSz="914400">
              <a:lnSpc>
                <a:spcPct val="115000"/>
              </a:lnSpc>
              <a:spcBef>
                <a:spcPts val="0"/>
              </a:spcBef>
              <a:spcAft>
                <a:spcPts val="1000"/>
              </a:spcAft>
              <a:buFont typeface="Constantia"/>
              <a:buAutoNum type="arabicPeriod"/>
            </a:pPr>
            <a:r>
              <a:rPr lang="fr-FR" sz="1200" b="0" i="0" noProof="0" dirty="0" smtClean="0">
                <a:solidFill>
                  <a:schemeClr val="tx1"/>
                </a:solidFill>
                <a:latin typeface="Calibri"/>
                <a:cs typeface="Times New Roman"/>
              </a:rPr>
              <a:t>Dans l’affichage Masque des diapositives, sélectionnez </a:t>
            </a:r>
            <a:r>
              <a:rPr lang="fr-FR" sz="1200" b="0" i="0" baseline="0" noProof="0" dirty="0" smtClean="0">
                <a:solidFill>
                  <a:schemeClr val="tx1"/>
                </a:solidFill>
                <a:latin typeface="Calibri"/>
                <a:cs typeface="Times New Roman"/>
              </a:rPr>
              <a:t> d</a:t>
            </a:r>
            <a:r>
              <a:rPr lang="fr-FR" sz="1200" b="0" i="0" noProof="0" dirty="0" smtClean="0">
                <a:solidFill>
                  <a:schemeClr val="tx1"/>
                </a:solidFill>
                <a:latin typeface="Calibri"/>
                <a:cs typeface="Times New Roman"/>
              </a:rPr>
              <a:t>iapositive 1 (la diapositive de masque pour </a:t>
            </a:r>
            <a:r>
              <a:rPr lang="fr-FR" sz="1200" b="0" i="0" baseline="0" noProof="0" dirty="0" smtClean="0">
                <a:solidFill>
                  <a:schemeClr val="tx1"/>
                </a:solidFill>
                <a:latin typeface="Calibri"/>
                <a:cs typeface="Times New Roman"/>
              </a:rPr>
              <a:t> les dispositions de masque utilisant l’arrière-plan vidéo).</a:t>
            </a:r>
          </a:p>
          <a:p>
            <a:pPr marL="685800" marR="0" lvl="1" indent="-228600" algn="l" defTabSz="914400">
              <a:lnSpc>
                <a:spcPct val="115000"/>
              </a:lnSpc>
              <a:spcBef>
                <a:spcPts val="0"/>
              </a:spcBef>
              <a:spcAft>
                <a:spcPts val="1000"/>
              </a:spcAft>
              <a:buFont typeface="Constantia"/>
              <a:buAutoNum type="arabicPeriod"/>
            </a:pPr>
            <a:r>
              <a:rPr lang="fr-FR" sz="1200" b="0" i="0" noProof="0" dirty="0" smtClean="0">
                <a:solidFill>
                  <a:schemeClr val="tx1"/>
                </a:solidFill>
                <a:latin typeface="Calibri"/>
                <a:cs typeface="Times New Roman"/>
              </a:rPr>
              <a:t>Sous l’onglet </a:t>
            </a:r>
            <a:r>
              <a:rPr lang="fr-FR" sz="1200" b="1" i="0" noProof="0" dirty="0" smtClean="0">
                <a:solidFill>
                  <a:schemeClr val="tx1"/>
                </a:solidFill>
                <a:latin typeface="Calibri"/>
                <a:cs typeface="Times New Roman"/>
              </a:rPr>
              <a:t>Masque des diapositives</a:t>
            </a:r>
            <a:r>
              <a:rPr lang="fr-FR" sz="1200" b="0" i="0" noProof="0" dirty="0" smtClean="0">
                <a:solidFill>
                  <a:schemeClr val="tx1"/>
                </a:solidFill>
                <a:latin typeface="Calibri"/>
                <a:cs typeface="Times New Roman"/>
              </a:rPr>
              <a:t>, dans le groupe </a:t>
            </a:r>
            <a:r>
              <a:rPr lang="fr-FR" sz="1200" b="1" i="0" noProof="0" dirty="0" smtClean="0">
                <a:solidFill>
                  <a:schemeClr val="tx1"/>
                </a:solidFill>
                <a:latin typeface="Calibri"/>
                <a:cs typeface="Times New Roman"/>
              </a:rPr>
              <a:t>Modifier le thème</a:t>
            </a:r>
            <a:r>
              <a:rPr lang="fr-FR" sz="1200" b="0" i="0" noProof="0" dirty="0" smtClean="0">
                <a:solidFill>
                  <a:schemeClr val="tx1"/>
                </a:solidFill>
                <a:latin typeface="Calibri"/>
                <a:cs typeface="Times New Roman"/>
              </a:rPr>
              <a:t>, cliquez sur </a:t>
            </a:r>
            <a:r>
              <a:rPr lang="fr-FR" sz="1200" b="1" i="0" noProof="0" dirty="0" smtClean="0">
                <a:solidFill>
                  <a:schemeClr val="tx1"/>
                </a:solidFill>
                <a:latin typeface="Calibri"/>
                <a:cs typeface="Times New Roman"/>
              </a:rPr>
              <a:t>Polices,</a:t>
            </a:r>
            <a:r>
              <a:rPr lang="fr-FR" sz="1200" b="0" i="0" noProof="0" dirty="0" smtClean="0">
                <a:solidFill>
                  <a:schemeClr val="tx1"/>
                </a:solidFill>
                <a:latin typeface="Calibri"/>
                <a:cs typeface="Times New Roman"/>
              </a:rPr>
              <a:t> puis sélectionnez de nouvelles polices de thème.</a:t>
            </a:r>
          </a:p>
          <a:p>
            <a:pPr marL="228600" indent="-228600" algn="l" defTabSz="914400">
              <a:buFont typeface="Constantia"/>
              <a:buAutoNum type="arabicPeriod"/>
            </a:pPr>
            <a:endParaRPr lang="fr-FR" noProof="0" dirty="0" smtClean="0">
              <a:latin typeface="+mn-lt"/>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Utilisation d’éléments animés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Tout élément animé commencera après le démarrage de la transition de diapositive et de la vidéo d’arrière-plan.</a:t>
            </a:r>
          </a:p>
          <a:p>
            <a:pPr marL="228600" indent="-228600" algn="l" defTabSz="914400">
              <a:buFont typeface="Constantia"/>
              <a:buAutoNum type="arabicPeriod"/>
            </a:pPr>
            <a:endParaRPr lang="fr-FR" noProof="0" dirty="0" smtClean="0"/>
          </a:p>
          <a:p>
            <a:pPr marL="0" algn="l" defTabSz="914400">
              <a:buNone/>
            </a:pPr>
            <a:endParaRPr lang="fr-FR" noProof="0" dirty="0" smtClean="0"/>
          </a:p>
          <a:p>
            <a:pPr marL="0" algn="l" defTabSz="914400">
              <a:buNone/>
            </a:pPr>
            <a:endParaRPr lang="fr-FR" noProof="0" dirty="0" smtClean="0"/>
          </a:p>
        </p:txBody>
      </p:sp>
      <p:sp>
        <p:nvSpPr>
          <p:cNvPr id="4" name="Slide Number Placeholder 3"/>
          <p:cNvSpPr>
            <a:spLocks noGrp="1"/>
          </p:cNvSpPr>
          <p:nvPr>
            <p:ph type="sldNum" sz="quarter" idx="10"/>
          </p:nvPr>
        </p:nvSpPr>
        <p:spPr/>
        <p:txBody>
          <a:bodyPr/>
          <a:lstStyle/>
          <a:p>
            <a:pPr algn="r" defTabSz="914400">
              <a:buNone/>
            </a:pPr>
            <a:fld id="{649C13A5-511F-4D4F-B778-6AB878583413}" type="slidenum">
              <a:rPr lang="en-US" sz="1200" b="0" i="0">
                <a:latin typeface="Franklin Gothic Book"/>
                <a:ea typeface="+mn-ea"/>
                <a:cs typeface="+mn-cs"/>
              </a:rPr>
              <a:pPr algn="r" defTabSz="914400">
                <a:buNone/>
              </a:pPr>
              <a:t>7</a:t>
            </a:fld>
            <a:endParaRPr lang="en-US" sz="1200" b="0" i="0">
              <a:latin typeface="Franklin Gothic Book"/>
              <a:ea typeface="+mn-ea"/>
              <a:cs typeface="+mn-cs"/>
            </a:endParaRPr>
          </a:p>
        </p:txBody>
      </p:sp>
    </p:spTree>
    <p:extLst>
      <p:ext uri="{BB962C8B-B14F-4D97-AF65-F5344CB8AC3E}">
        <p14:creationId xmlns:p14="http://schemas.microsoft.com/office/powerpoint/2010/main" val="2444845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algn="l" defTabSz="914400">
              <a:buNone/>
            </a:pPr>
            <a:r>
              <a:rPr lang="fr-FR" sz="1200" b="1" i="0" noProof="0" dirty="0" smtClean="0">
                <a:solidFill>
                  <a:schemeClr val="tx1"/>
                </a:solidFill>
                <a:latin typeface="Franklin Gothic Book"/>
                <a:ea typeface="+mn-ea"/>
                <a:cs typeface="+mn-cs"/>
              </a:rPr>
              <a:t>Pâturages</a:t>
            </a:r>
          </a:p>
          <a:p>
            <a:pPr marL="0" algn="l" defTabSz="914400">
              <a:buNone/>
            </a:pPr>
            <a:r>
              <a:rPr lang="fr-FR" sz="1200" b="0" i="0" noProof="0" dirty="0" smtClean="0">
                <a:solidFill>
                  <a:schemeClr val="tx1"/>
                </a:solidFill>
                <a:latin typeface="Franklin Gothic Book"/>
                <a:ea typeface="+mn-ea"/>
                <a:cs typeface="+mn-cs"/>
              </a:rPr>
              <a:t>(Simple)</a:t>
            </a:r>
          </a:p>
          <a:p>
            <a:pPr marL="0" algn="l" defTabSz="914400">
              <a:buNone/>
            </a:pPr>
            <a:endParaRPr lang="fr-FR" noProof="0" dirty="0" smtClean="0"/>
          </a:p>
          <a:p>
            <a:pPr marL="0" indent="0" algn="l" defTabSz="914400">
              <a:buNone/>
            </a:pPr>
            <a:r>
              <a:rPr lang="fr-FR" sz="1200" b="1" i="0" noProof="0" dirty="0" smtClean="0">
                <a:solidFill>
                  <a:schemeClr val="tx1"/>
                </a:solidFill>
                <a:latin typeface="Franklin Gothic Book"/>
                <a:ea typeface="+mn-ea"/>
                <a:cs typeface="+mn-cs"/>
              </a:rPr>
              <a:t>Remarque : </a:t>
            </a:r>
            <a:r>
              <a:rPr lang="fr-FR" sz="1200" b="0" i="0" noProof="0" dirty="0" smtClean="0">
                <a:solidFill>
                  <a:schemeClr val="tx1"/>
                </a:solidFill>
                <a:latin typeface="Franklin Gothic Book"/>
                <a:ea typeface="+mn-ea"/>
                <a:cs typeface="+mn-cs"/>
              </a:rPr>
              <a:t>Ce modèle est optimisé pour PowerPoint 2010</a:t>
            </a:r>
            <a:r>
              <a:rPr lang="fr-FR" sz="1200" b="0" i="0" baseline="0" noProof="0" dirty="0" smtClean="0">
                <a:solidFill>
                  <a:schemeClr val="tx1"/>
                </a:solidFill>
                <a:latin typeface="Franklin Gothic Book"/>
                <a:ea typeface="+mn-ea"/>
                <a:cs typeface="+mn-cs"/>
              </a:rPr>
              <a:t> et </a:t>
            </a:r>
            <a:r>
              <a:rPr lang="fr-FR" sz="1200" b="0" i="0" noProof="0" dirty="0" smtClean="0">
                <a:solidFill>
                  <a:schemeClr val="tx1"/>
                </a:solidFill>
                <a:latin typeface="Franklin Gothic Book"/>
                <a:ea typeface="+mn-ea"/>
                <a:cs typeface="+mn-cs"/>
              </a:rPr>
              <a:t>utilise un arrière-plan vidéo. Si le modèle est utilisé dans PowerPoint 2007, les éléments vidéo s’exécuteront, mais tout le contenu sera couvert par un arrière-plan vidéo lorsque le mode Diaporama sera démarré. Si le modèle est ouvert dans PowerPoint 2003, les éléments vidéo ne s’exécuteront pas, mais le cadre d’affichage restera en place sous la forme d’une image </a:t>
            </a:r>
            <a:r>
              <a:rPr lang="fr-FR" sz="1200" b="0" i="0" baseline="0" noProof="0" dirty="0" smtClean="0">
                <a:solidFill>
                  <a:schemeClr val="tx1"/>
                </a:solidFill>
                <a:latin typeface="Franklin Gothic Book"/>
                <a:ea typeface="+mn-ea"/>
                <a:cs typeface="+mn-cs"/>
              </a:rPr>
              <a:t>statique</a:t>
            </a:r>
            <a:r>
              <a:rPr lang="fr-FR" sz="1200" b="0" i="0" noProof="0" dirty="0" smtClean="0">
                <a:solidFill>
                  <a:schemeClr val="tx1"/>
                </a:solidFill>
                <a:latin typeface="Franklin Gothic Book"/>
                <a:ea typeface="+mn-ea"/>
                <a:cs typeface="+mn-cs"/>
              </a:rPr>
              <a:t>. </a:t>
            </a:r>
            <a:br>
              <a:rPr lang="fr-FR" sz="1200" b="0" i="0" noProof="0" dirty="0" smtClean="0">
                <a:solidFill>
                  <a:schemeClr val="tx1"/>
                </a:solidFill>
                <a:latin typeface="Franklin Gothic Book"/>
                <a:ea typeface="+mn-ea"/>
                <a:cs typeface="+mn-cs"/>
              </a:rPr>
            </a:br>
            <a:endParaRPr lang="fr-FR" sz="1200" b="0" i="0" noProof="0" dirty="0" smtClean="0">
              <a:solidFill>
                <a:schemeClr val="tx1"/>
              </a:solidFill>
              <a:latin typeface="Franklin Gothic Book"/>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La v</a:t>
            </a:r>
            <a:r>
              <a:rPr lang="fr-FR" sz="1200" b="0" i="0" noProof="0" dirty="0" smtClean="0">
                <a:solidFill>
                  <a:schemeClr val="tx1"/>
                </a:solidFill>
                <a:latin typeface="Franklin Gothic Book"/>
                <a:ea typeface="+mn-ea"/>
                <a:cs typeface="+mn-cs"/>
              </a:rPr>
              <a:t>idéo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s’exécute automatiquement après chaque transition ;</a:t>
            </a:r>
          </a:p>
          <a:p>
            <a:pPr marL="685800" marR="0" lvl="1" indent="-228600" algn="l" defTabSz="914400">
              <a:lnSpc>
                <a:spcPct val="100000"/>
              </a:lnSpc>
              <a:spcBef>
                <a:spcPts val="0"/>
              </a:spcBef>
              <a:spcAft>
                <a:spcPts val="0"/>
              </a:spcAft>
              <a:buFont typeface="Constantia"/>
              <a:buAutoNum type="arabicPeriod"/>
            </a:pPr>
            <a:r>
              <a:rPr lang="fr-FR" sz="1200" b="0" i="0" baseline="0" noProof="0" dirty="0" smtClean="0">
                <a:solidFill>
                  <a:schemeClr val="tx1"/>
                </a:solidFill>
                <a:latin typeface="Franklin Gothic Book"/>
                <a:ea typeface="+mn-ea"/>
                <a:cs typeface="+mn-cs"/>
              </a:rPr>
              <a:t>dure 30 secondes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effectue une boucle de façon transparente pour une lecture sans fin.</a:t>
            </a:r>
            <a:br>
              <a:rPr lang="fr-FR" sz="1200" b="0" i="0" baseline="0" noProof="0" dirty="0" smtClean="0">
                <a:solidFill>
                  <a:schemeClr val="tx1"/>
                </a:solidFill>
                <a:latin typeface="Franklin Gothic Book"/>
                <a:ea typeface="+mn-ea"/>
                <a:cs typeface="+mn-cs"/>
              </a:rPr>
            </a:br>
            <a:endParaRPr lang="fr-FR" sz="1200" b="0" i="0" baseline="0" noProof="0" dirty="0" smtClean="0">
              <a:solidFill>
                <a:schemeClr val="tx1"/>
              </a:solidFill>
              <a:latin typeface="Franklin Gothic Book"/>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Pour ajouter des diapositives ou pour modifier la disposition, procédez comme suit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Pour ajouter une nouvelle diapositive, sous </a:t>
            </a:r>
            <a:r>
              <a:rPr lang="fr-FR" sz="1200" b="0" i="0" noProof="0" dirty="0" smtClean="0">
                <a:solidFill>
                  <a:schemeClr val="tx1"/>
                </a:solidFill>
                <a:latin typeface="Franklin Gothic Book"/>
                <a:ea typeface="+mn-ea"/>
                <a:cs typeface="+mn-cs"/>
              </a:rPr>
              <a:t>l’onglet </a:t>
            </a:r>
            <a:r>
              <a:rPr lang="fr-FR" sz="1200" b="1" i="0" noProof="0" dirty="0" smtClean="0">
                <a:solidFill>
                  <a:schemeClr val="tx1"/>
                </a:solidFill>
                <a:latin typeface="Franklin Gothic Book"/>
                <a:ea typeface="+mn-ea"/>
                <a:cs typeface="+mn-cs"/>
              </a:rPr>
              <a:t>Accueil</a:t>
            </a:r>
            <a:r>
              <a:rPr lang="fr-FR" sz="1200" b="0" i="0" noProof="0" dirty="0" smtClean="0">
                <a:solidFill>
                  <a:schemeClr val="tx1"/>
                </a:solidFill>
                <a:latin typeface="Franklin Gothic Book"/>
                <a:ea typeface="+mn-ea"/>
                <a:cs typeface="+mn-cs"/>
              </a:rPr>
              <a:t>, dans le groupe </a:t>
            </a:r>
            <a:r>
              <a:rPr lang="fr-FR" sz="1200" b="1" i="0" noProof="0" dirty="0" smtClean="0">
                <a:solidFill>
                  <a:schemeClr val="tx1"/>
                </a:solidFill>
                <a:latin typeface="Franklin Gothic Book"/>
                <a:ea typeface="+mn-ea"/>
                <a:cs typeface="+mn-cs"/>
              </a:rPr>
              <a:t>Diapositives</a:t>
            </a:r>
            <a:r>
              <a:rPr lang="fr-FR" sz="1200" b="0" i="0" noProof="0" dirty="0" smtClean="0">
                <a:solidFill>
                  <a:schemeClr val="tx1"/>
                </a:solidFill>
                <a:latin typeface="Franklin Gothic Book"/>
                <a:ea typeface="+mn-ea"/>
                <a:cs typeface="+mn-cs"/>
              </a:rPr>
              <a:t>, cliquez sur la flèche en dessous de </a:t>
            </a:r>
            <a:r>
              <a:rPr lang="fr-FR" sz="1200" b="1" i="0" noProof="0" dirty="0" smtClean="0">
                <a:solidFill>
                  <a:schemeClr val="tx1"/>
                </a:solidFill>
                <a:latin typeface="Franklin Gothic Book"/>
                <a:ea typeface="+mn-ea"/>
                <a:cs typeface="+mn-cs"/>
              </a:rPr>
              <a:t>Nouvelle diapositive</a:t>
            </a:r>
            <a:r>
              <a:rPr lang="fr-FR" sz="1200" b="0" i="0" noProof="0" dirty="0" smtClean="0">
                <a:solidFill>
                  <a:schemeClr val="tx1"/>
                </a:solidFill>
                <a:latin typeface="Franklin Gothic Book"/>
                <a:ea typeface="+mn-ea"/>
                <a:cs typeface="+mn-cs"/>
              </a:rPr>
              <a:t>, puis cliquez sur </a:t>
            </a:r>
            <a:r>
              <a:rPr lang="fr-FR" sz="1200" b="1" i="0" noProof="0" dirty="0" smtClean="0">
                <a:solidFill>
                  <a:schemeClr val="tx1"/>
                </a:solidFill>
                <a:latin typeface="Franklin Gothic Book"/>
                <a:ea typeface="+mn-ea"/>
                <a:cs typeface="+mn-cs"/>
              </a:rPr>
              <a:t>Thème d’arrière-plan animé</a:t>
            </a:r>
            <a:r>
              <a:rPr lang="fr-FR" sz="1200" b="0" i="0" noProof="0" dirty="0" smtClean="0">
                <a:solidFill>
                  <a:schemeClr val="tx1"/>
                </a:solidFill>
                <a:latin typeface="Franklin Gothic Book"/>
                <a:ea typeface="+mn-ea"/>
                <a:cs typeface="+mn-cs"/>
              </a:rPr>
              <a:t> et sélectionnez la </a:t>
            </a:r>
            <a:r>
              <a:rPr lang="fr-FR" sz="1200" b="0" i="0" baseline="0" noProof="0" dirty="0" smtClean="0">
                <a:solidFill>
                  <a:schemeClr val="tx1"/>
                </a:solidFill>
                <a:latin typeface="Franklin Gothic Book"/>
                <a:ea typeface="+mn-ea"/>
                <a:cs typeface="+mn-cs"/>
              </a:rPr>
              <a:t> disposition</a:t>
            </a:r>
            <a:r>
              <a:rPr lang="fr-FR" sz="1200" b="0" i="0" noProof="0" dirty="0" smtClean="0">
                <a:solidFill>
                  <a:schemeClr val="tx1"/>
                </a:solidFill>
                <a:latin typeface="Franklin Gothic Book"/>
                <a:ea typeface="+mn-ea"/>
                <a:cs typeface="+mn-cs"/>
              </a:rPr>
              <a:t> souhaitée.</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Pour modifier la disposition d’une diapositive existante, s</a:t>
            </a:r>
            <a:r>
              <a:rPr lang="fr-FR" sz="1200" b="0" i="0" noProof="0" dirty="0" smtClean="0">
                <a:solidFill>
                  <a:schemeClr val="tx1"/>
                </a:solidFill>
                <a:latin typeface="Franklin Gothic Book"/>
                <a:ea typeface="+mn-ea"/>
                <a:cs typeface="+mn-cs"/>
              </a:rPr>
              <a:t>ous l’onglet </a:t>
            </a:r>
            <a:r>
              <a:rPr lang="fr-FR" sz="1200" b="1" i="0" noProof="0" dirty="0" smtClean="0">
                <a:solidFill>
                  <a:schemeClr val="tx1"/>
                </a:solidFill>
                <a:latin typeface="Franklin Gothic Book"/>
                <a:ea typeface="+mn-ea"/>
                <a:cs typeface="+mn-cs"/>
              </a:rPr>
              <a:t>Accueil</a:t>
            </a:r>
            <a:r>
              <a:rPr lang="fr-FR" sz="1200" b="0" i="0" noProof="0" dirty="0" smtClean="0">
                <a:solidFill>
                  <a:schemeClr val="tx1"/>
                </a:solidFill>
                <a:latin typeface="Franklin Gothic Book"/>
                <a:ea typeface="+mn-ea"/>
                <a:cs typeface="+mn-cs"/>
              </a:rPr>
              <a:t>, dans le groupe </a:t>
            </a:r>
            <a:r>
              <a:rPr lang="fr-FR" sz="1200" b="1" i="0" noProof="0" dirty="0" smtClean="0">
                <a:solidFill>
                  <a:schemeClr val="tx1"/>
                </a:solidFill>
                <a:latin typeface="Franklin Gothic Book"/>
                <a:ea typeface="+mn-ea"/>
                <a:cs typeface="+mn-cs"/>
              </a:rPr>
              <a:t>Diapositives</a:t>
            </a:r>
            <a:r>
              <a:rPr lang="fr-FR" sz="1200" b="0" i="0" noProof="0" dirty="0" smtClean="0">
                <a:solidFill>
                  <a:schemeClr val="tx1"/>
                </a:solidFill>
                <a:latin typeface="Franklin Gothic Book"/>
                <a:ea typeface="+mn-ea"/>
                <a:cs typeface="+mn-cs"/>
              </a:rPr>
              <a:t>, cliquez sur </a:t>
            </a:r>
            <a:r>
              <a:rPr lang="fr-FR" sz="1200" b="1" i="0" noProof="0" dirty="0" smtClean="0">
                <a:solidFill>
                  <a:schemeClr val="tx1"/>
                </a:solidFill>
                <a:latin typeface="Franklin Gothic Book"/>
                <a:ea typeface="+mn-ea"/>
                <a:cs typeface="+mn-cs"/>
              </a:rPr>
              <a:t>Disposition</a:t>
            </a:r>
            <a:r>
              <a:rPr lang="fr-FR" sz="1200" b="0" i="0" noProof="0" dirty="0" smtClean="0">
                <a:solidFill>
                  <a:schemeClr val="tx1"/>
                </a:solidFill>
                <a:latin typeface="Franklin Gothic Book"/>
                <a:ea typeface="+mn-ea"/>
                <a:cs typeface="+mn-cs"/>
              </a:rPr>
              <a:t>, puis sélectionnez la disposition</a:t>
            </a:r>
            <a:r>
              <a:rPr lang="fr-FR" sz="1200" b="0" i="0" baseline="0" noProof="0" dirty="0" smtClean="0">
                <a:solidFill>
                  <a:schemeClr val="tx1"/>
                </a:solidFill>
                <a:latin typeface="Franklin Gothic Book"/>
                <a:ea typeface="+mn-ea"/>
                <a:cs typeface="+mn-cs"/>
              </a:rPr>
              <a:t> souhaitée</a:t>
            </a:r>
            <a:r>
              <a:rPr lang="fr-FR" sz="1200" b="0" i="0" noProof="0" dirty="0" smtClean="0">
                <a:solidFill>
                  <a:schemeClr val="tx1"/>
                </a:solidFill>
                <a:latin typeface="Franklin Gothic Book"/>
                <a:ea typeface="+mn-ea"/>
                <a:cs typeface="+mn-cs"/>
              </a:rPr>
              <a:t>.</a:t>
            </a:r>
          </a:p>
          <a:p>
            <a:pPr marL="228600" indent="-228600" algn="l" defTabSz="914400">
              <a:buFont typeface="Constantia"/>
              <a:buAutoNum type="arabicPeriod"/>
            </a:pPr>
            <a:endParaRPr lang="fr-FR" noProof="0" dirty="0" smtClean="0">
              <a:latin typeface="+mn-lt"/>
              <a:ea typeface="+mn-ea"/>
              <a:cs typeface="+mn-cs"/>
            </a:endParaRPr>
          </a:p>
          <a:p>
            <a:pPr marL="0" marR="0" indent="0" algn="l" defTabSz="914400">
              <a:lnSpc>
                <a:spcPct val="115000"/>
              </a:lnSpc>
              <a:spcBef>
                <a:spcPts val="0"/>
              </a:spcBef>
              <a:spcAft>
                <a:spcPts val="1000"/>
              </a:spcAft>
              <a:buNone/>
            </a:pPr>
            <a:r>
              <a:rPr lang="fr-FR" sz="1200" b="0" i="0" noProof="0" dirty="0" smtClean="0">
                <a:solidFill>
                  <a:schemeClr val="tx1"/>
                </a:solidFill>
                <a:latin typeface="Calibri"/>
                <a:cs typeface="Times New Roman"/>
              </a:rPr>
              <a:t>Ce modèle utilise la </a:t>
            </a:r>
            <a:r>
              <a:rPr lang="fr-FR" sz="1200" b="1" i="0" noProof="0" dirty="0" smtClean="0">
                <a:solidFill>
                  <a:schemeClr val="tx1"/>
                </a:solidFill>
                <a:latin typeface="Calibri"/>
                <a:cs typeface="Times New Roman"/>
              </a:rPr>
              <a:t>Police de thème</a:t>
            </a:r>
            <a:r>
              <a:rPr lang="fr-FR" sz="1200" b="0" i="0" noProof="0" dirty="0" smtClean="0">
                <a:solidFill>
                  <a:schemeClr val="tx1"/>
                </a:solidFill>
                <a:latin typeface="Calibri"/>
                <a:cs typeface="Times New Roman"/>
              </a:rPr>
              <a:t> « Punaise ».</a:t>
            </a:r>
            <a:r>
              <a:rPr lang="fr-FR" sz="1200" b="0" i="0" baseline="0" noProof="0" dirty="0" smtClean="0">
                <a:solidFill>
                  <a:schemeClr val="tx1"/>
                </a:solidFill>
                <a:latin typeface="Calibri"/>
                <a:cs typeface="Times New Roman"/>
              </a:rPr>
              <a:t> </a:t>
            </a:r>
            <a:r>
              <a:rPr lang="fr-FR" sz="1200" b="0" i="0" noProof="0" dirty="0" smtClean="0">
                <a:solidFill>
                  <a:schemeClr val="tx1"/>
                </a:solidFill>
                <a:latin typeface="Calibri"/>
                <a:cs typeface="Times New Roman"/>
              </a:rPr>
              <a:t>Pour accéder à la </a:t>
            </a:r>
            <a:r>
              <a:rPr lang="fr-FR" sz="1200" b="1" i="0" noProof="0" dirty="0" smtClean="0">
                <a:solidFill>
                  <a:schemeClr val="tx1"/>
                </a:solidFill>
                <a:latin typeface="Calibri"/>
                <a:cs typeface="Times New Roman"/>
              </a:rPr>
              <a:t>Police de thème</a:t>
            </a:r>
            <a:r>
              <a:rPr lang="fr-FR" sz="1200" b="0" i="0" noProof="0" dirty="0" smtClean="0">
                <a:solidFill>
                  <a:schemeClr val="tx1"/>
                </a:solidFill>
                <a:latin typeface="Calibri"/>
                <a:cs typeface="Times New Roman"/>
              </a:rPr>
              <a:t> ou la modifier, procédez comme suit :</a:t>
            </a:r>
          </a:p>
          <a:p>
            <a:pPr marL="685800" marR="0" lvl="1" indent="-228600" algn="l" defTabSz="914400">
              <a:lnSpc>
                <a:spcPct val="115000"/>
              </a:lnSpc>
              <a:spcBef>
                <a:spcPts val="0"/>
              </a:spcBef>
              <a:spcAft>
                <a:spcPts val="1000"/>
              </a:spcAft>
              <a:buFont typeface="Constantia"/>
              <a:buAutoNum type="arabicPeriod"/>
            </a:pPr>
            <a:r>
              <a:rPr lang="fr-FR" sz="1200" b="0" i="0" baseline="0" noProof="0" dirty="0" smtClean="0">
                <a:solidFill>
                  <a:schemeClr val="tx1"/>
                </a:solidFill>
                <a:latin typeface="Calibri"/>
                <a:cs typeface="Times New Roman"/>
              </a:rPr>
              <a:t>Sous l’onglet </a:t>
            </a:r>
            <a:r>
              <a:rPr lang="fr-FR" sz="1200" b="1" i="0" noProof="0" dirty="0" smtClean="0">
                <a:solidFill>
                  <a:schemeClr val="tx1"/>
                </a:solidFill>
                <a:latin typeface="Calibri"/>
                <a:cs typeface="Times New Roman"/>
              </a:rPr>
              <a:t>Affichage</a:t>
            </a:r>
            <a:r>
              <a:rPr lang="fr-FR" sz="1200" b="0" i="0" noProof="0" dirty="0" smtClean="0">
                <a:solidFill>
                  <a:schemeClr val="tx1"/>
                </a:solidFill>
                <a:latin typeface="Calibri"/>
                <a:cs typeface="Times New Roman"/>
              </a:rPr>
              <a:t> , dans le groupe </a:t>
            </a:r>
            <a:r>
              <a:rPr lang="fr-FR" sz="1200" b="1" i="0" noProof="0" dirty="0" smtClean="0">
                <a:solidFill>
                  <a:schemeClr val="tx1"/>
                </a:solidFill>
                <a:latin typeface="Calibri"/>
                <a:cs typeface="Times New Roman"/>
              </a:rPr>
              <a:t>Modes Masques</a:t>
            </a:r>
            <a:r>
              <a:rPr lang="fr-FR" sz="1200" b="0" i="0" noProof="0" dirty="0" smtClean="0">
                <a:solidFill>
                  <a:schemeClr val="tx1"/>
                </a:solidFill>
                <a:latin typeface="Calibri"/>
                <a:cs typeface="Times New Roman"/>
              </a:rPr>
              <a:t>, sélectionnez </a:t>
            </a:r>
            <a:r>
              <a:rPr lang="fr-FR" sz="1200" b="1" i="0" noProof="0" dirty="0" smtClean="0">
                <a:solidFill>
                  <a:schemeClr val="tx1"/>
                </a:solidFill>
                <a:latin typeface="Calibri"/>
                <a:cs typeface="Times New Roman"/>
              </a:rPr>
              <a:t>Masque des diapositives</a:t>
            </a:r>
            <a:r>
              <a:rPr lang="fr-FR" sz="1200" b="0" i="0" noProof="0" dirty="0" smtClean="0">
                <a:solidFill>
                  <a:schemeClr val="tx1"/>
                </a:solidFill>
                <a:latin typeface="Calibri"/>
                <a:cs typeface="Times New Roman"/>
              </a:rPr>
              <a:t>. </a:t>
            </a:r>
          </a:p>
          <a:p>
            <a:pPr marL="685800" marR="0" lvl="1" indent="-228600" algn="l" defTabSz="914400">
              <a:lnSpc>
                <a:spcPct val="115000"/>
              </a:lnSpc>
              <a:spcBef>
                <a:spcPts val="0"/>
              </a:spcBef>
              <a:spcAft>
                <a:spcPts val="1000"/>
              </a:spcAft>
              <a:buFont typeface="Constantia"/>
              <a:buAutoNum type="arabicPeriod"/>
            </a:pPr>
            <a:r>
              <a:rPr lang="fr-FR" sz="1200" b="0" i="0" noProof="0" dirty="0" smtClean="0">
                <a:solidFill>
                  <a:schemeClr val="tx1"/>
                </a:solidFill>
                <a:latin typeface="Calibri"/>
                <a:cs typeface="Times New Roman"/>
              </a:rPr>
              <a:t>Dans l’affichage Masque des diapositives, sélectionnez </a:t>
            </a:r>
            <a:r>
              <a:rPr lang="fr-FR" sz="1200" b="0" i="0" baseline="0" noProof="0" dirty="0" smtClean="0">
                <a:solidFill>
                  <a:schemeClr val="tx1"/>
                </a:solidFill>
                <a:latin typeface="Calibri"/>
                <a:cs typeface="Times New Roman"/>
              </a:rPr>
              <a:t> d</a:t>
            </a:r>
            <a:r>
              <a:rPr lang="fr-FR" sz="1200" b="0" i="0" noProof="0" dirty="0" smtClean="0">
                <a:solidFill>
                  <a:schemeClr val="tx1"/>
                </a:solidFill>
                <a:latin typeface="Calibri"/>
                <a:cs typeface="Times New Roman"/>
              </a:rPr>
              <a:t>iapositive 1 (la diapositive de masque pour </a:t>
            </a:r>
            <a:r>
              <a:rPr lang="fr-FR" sz="1200" b="0" i="0" baseline="0" noProof="0" dirty="0" smtClean="0">
                <a:solidFill>
                  <a:schemeClr val="tx1"/>
                </a:solidFill>
                <a:latin typeface="Calibri"/>
                <a:cs typeface="Times New Roman"/>
              </a:rPr>
              <a:t> les dispositions de masque utilisant l’arrière-plan vidéo).</a:t>
            </a:r>
          </a:p>
          <a:p>
            <a:pPr marL="685800" marR="0" lvl="1" indent="-228600" algn="l" defTabSz="914400">
              <a:lnSpc>
                <a:spcPct val="115000"/>
              </a:lnSpc>
              <a:spcBef>
                <a:spcPts val="0"/>
              </a:spcBef>
              <a:spcAft>
                <a:spcPts val="1000"/>
              </a:spcAft>
              <a:buFont typeface="Constantia"/>
              <a:buAutoNum type="arabicPeriod"/>
            </a:pPr>
            <a:r>
              <a:rPr lang="fr-FR" sz="1200" b="0" i="0" noProof="0" dirty="0" smtClean="0">
                <a:solidFill>
                  <a:schemeClr val="tx1"/>
                </a:solidFill>
                <a:latin typeface="Calibri"/>
                <a:cs typeface="Times New Roman"/>
              </a:rPr>
              <a:t>Sous l’onglet </a:t>
            </a:r>
            <a:r>
              <a:rPr lang="fr-FR" sz="1200" b="1" i="0" noProof="0" dirty="0" smtClean="0">
                <a:solidFill>
                  <a:schemeClr val="tx1"/>
                </a:solidFill>
                <a:latin typeface="Calibri"/>
                <a:cs typeface="Times New Roman"/>
              </a:rPr>
              <a:t>Masque des diapositives</a:t>
            </a:r>
            <a:r>
              <a:rPr lang="fr-FR" sz="1200" b="0" i="0" noProof="0" dirty="0" smtClean="0">
                <a:solidFill>
                  <a:schemeClr val="tx1"/>
                </a:solidFill>
                <a:latin typeface="Calibri"/>
                <a:cs typeface="Times New Roman"/>
              </a:rPr>
              <a:t>, dans le groupe </a:t>
            </a:r>
            <a:r>
              <a:rPr lang="fr-FR" sz="1200" b="1" i="0" noProof="0" dirty="0" smtClean="0">
                <a:solidFill>
                  <a:schemeClr val="tx1"/>
                </a:solidFill>
                <a:latin typeface="Calibri"/>
                <a:cs typeface="Times New Roman"/>
              </a:rPr>
              <a:t>Modifier le thème</a:t>
            </a:r>
            <a:r>
              <a:rPr lang="fr-FR" sz="1200" b="0" i="0" noProof="0" dirty="0" smtClean="0">
                <a:solidFill>
                  <a:schemeClr val="tx1"/>
                </a:solidFill>
                <a:latin typeface="Calibri"/>
                <a:cs typeface="Times New Roman"/>
              </a:rPr>
              <a:t>, cliquez sur </a:t>
            </a:r>
            <a:r>
              <a:rPr lang="fr-FR" sz="1200" b="1" i="0" noProof="0" dirty="0" smtClean="0">
                <a:solidFill>
                  <a:schemeClr val="tx1"/>
                </a:solidFill>
                <a:latin typeface="Calibri"/>
                <a:cs typeface="Times New Roman"/>
              </a:rPr>
              <a:t>Polices,</a:t>
            </a:r>
            <a:r>
              <a:rPr lang="fr-FR" sz="1200" b="0" i="0" noProof="0" dirty="0" smtClean="0">
                <a:solidFill>
                  <a:schemeClr val="tx1"/>
                </a:solidFill>
                <a:latin typeface="Calibri"/>
                <a:cs typeface="Times New Roman"/>
              </a:rPr>
              <a:t> puis sélectionnez de nouvelles polices de thème.</a:t>
            </a:r>
          </a:p>
          <a:p>
            <a:pPr marL="228600" indent="-228600" algn="l" defTabSz="914400">
              <a:buFont typeface="Constantia"/>
              <a:buAutoNum type="arabicPeriod"/>
            </a:pPr>
            <a:endParaRPr lang="fr-FR" noProof="0" dirty="0" smtClean="0">
              <a:latin typeface="+mn-lt"/>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Utilisation d’éléments animés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Tout élément animé commencera après le démarrage de la transition de diapositive et de la vidéo d’arrière-plan.</a:t>
            </a:r>
          </a:p>
          <a:p>
            <a:pPr marL="228600" indent="-228600" algn="l" defTabSz="914400">
              <a:buFont typeface="Constantia"/>
              <a:buAutoNum type="arabicPeriod"/>
            </a:pPr>
            <a:endParaRPr lang="fr-FR" noProof="0" dirty="0" smtClean="0"/>
          </a:p>
          <a:p>
            <a:pPr marL="0" algn="l" defTabSz="914400">
              <a:buNone/>
            </a:pPr>
            <a:endParaRPr lang="fr-FR" noProof="0" dirty="0" smtClean="0"/>
          </a:p>
          <a:p>
            <a:pPr marL="0" algn="l" defTabSz="914400">
              <a:buNone/>
            </a:pPr>
            <a:endParaRPr lang="fr-FR" noProof="0" dirty="0" smtClean="0"/>
          </a:p>
        </p:txBody>
      </p:sp>
      <p:sp>
        <p:nvSpPr>
          <p:cNvPr id="4" name="Slide Number Placeholder 3"/>
          <p:cNvSpPr>
            <a:spLocks noGrp="1"/>
          </p:cNvSpPr>
          <p:nvPr>
            <p:ph type="sldNum" sz="quarter" idx="10"/>
          </p:nvPr>
        </p:nvSpPr>
        <p:spPr/>
        <p:txBody>
          <a:bodyPr/>
          <a:lstStyle/>
          <a:p>
            <a:pPr algn="r" defTabSz="914400">
              <a:buNone/>
            </a:pPr>
            <a:fld id="{649C13A5-511F-4D4F-B778-6AB878583413}" type="slidenum">
              <a:rPr lang="en-US" sz="1200" b="0" i="0">
                <a:latin typeface="Franklin Gothic Book"/>
                <a:ea typeface="+mn-ea"/>
                <a:cs typeface="+mn-cs"/>
              </a:rPr>
              <a:pPr algn="r" defTabSz="914400">
                <a:buNone/>
              </a:pPr>
              <a:t>8</a:t>
            </a:fld>
            <a:endParaRPr lang="en-US" sz="1200" b="0" i="0">
              <a:latin typeface="Franklin Gothic Book"/>
              <a:ea typeface="+mn-ea"/>
              <a:cs typeface="+mn-cs"/>
            </a:endParaRPr>
          </a:p>
        </p:txBody>
      </p:sp>
    </p:spTree>
    <p:extLst>
      <p:ext uri="{BB962C8B-B14F-4D97-AF65-F5344CB8AC3E}">
        <p14:creationId xmlns:p14="http://schemas.microsoft.com/office/powerpoint/2010/main" val="4169253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algn="l" defTabSz="914400">
              <a:buNone/>
            </a:pPr>
            <a:r>
              <a:rPr lang="fr-FR" sz="1200" b="1" i="0" noProof="0" dirty="0" smtClean="0">
                <a:solidFill>
                  <a:schemeClr val="tx1"/>
                </a:solidFill>
                <a:latin typeface="Franklin Gothic Book"/>
                <a:ea typeface="+mn-ea"/>
                <a:cs typeface="+mn-cs"/>
              </a:rPr>
              <a:t>Pâturages</a:t>
            </a:r>
          </a:p>
          <a:p>
            <a:pPr marL="0" algn="l" defTabSz="914400">
              <a:buNone/>
            </a:pPr>
            <a:r>
              <a:rPr lang="fr-FR" sz="1200" b="0" i="0" noProof="0" dirty="0" smtClean="0">
                <a:solidFill>
                  <a:schemeClr val="tx1"/>
                </a:solidFill>
                <a:latin typeface="Franklin Gothic Book"/>
                <a:ea typeface="+mn-ea"/>
                <a:cs typeface="+mn-cs"/>
              </a:rPr>
              <a:t>(Simple)</a:t>
            </a:r>
          </a:p>
          <a:p>
            <a:pPr marL="0" algn="l" defTabSz="914400">
              <a:buNone/>
            </a:pPr>
            <a:endParaRPr lang="fr-FR" noProof="0" dirty="0" smtClean="0"/>
          </a:p>
          <a:p>
            <a:pPr marL="0" indent="0" algn="l" defTabSz="914400">
              <a:buNone/>
            </a:pPr>
            <a:r>
              <a:rPr lang="fr-FR" sz="1200" b="1" i="0" noProof="0" dirty="0" smtClean="0">
                <a:solidFill>
                  <a:schemeClr val="tx1"/>
                </a:solidFill>
                <a:latin typeface="Franklin Gothic Book"/>
                <a:ea typeface="+mn-ea"/>
                <a:cs typeface="+mn-cs"/>
              </a:rPr>
              <a:t>Remarque : </a:t>
            </a:r>
            <a:r>
              <a:rPr lang="fr-FR" sz="1200" b="0" i="0" noProof="0" dirty="0" smtClean="0">
                <a:solidFill>
                  <a:schemeClr val="tx1"/>
                </a:solidFill>
                <a:latin typeface="Franklin Gothic Book"/>
                <a:ea typeface="+mn-ea"/>
                <a:cs typeface="+mn-cs"/>
              </a:rPr>
              <a:t>Ce modèle est optimisé pour PowerPoint 2010</a:t>
            </a:r>
            <a:r>
              <a:rPr lang="fr-FR" sz="1200" b="0" i="0" baseline="0" noProof="0" dirty="0" smtClean="0">
                <a:solidFill>
                  <a:schemeClr val="tx1"/>
                </a:solidFill>
                <a:latin typeface="Franklin Gothic Book"/>
                <a:ea typeface="+mn-ea"/>
                <a:cs typeface="+mn-cs"/>
              </a:rPr>
              <a:t> et </a:t>
            </a:r>
            <a:r>
              <a:rPr lang="fr-FR" sz="1200" b="0" i="0" noProof="0" dirty="0" smtClean="0">
                <a:solidFill>
                  <a:schemeClr val="tx1"/>
                </a:solidFill>
                <a:latin typeface="Franklin Gothic Book"/>
                <a:ea typeface="+mn-ea"/>
                <a:cs typeface="+mn-cs"/>
              </a:rPr>
              <a:t>utilise un arrière-plan vidéo. Si le modèle est utilisé dans PowerPoint 2007, les éléments vidéo s’exécuteront, mais tout le contenu sera couvert par un arrière-plan vidéo lorsque le mode Diaporama sera démarré. Si le modèle est ouvert dans PowerPoint 2003, les éléments vidéo ne s’exécuteront pas, mais le cadre d’affichage restera en place sous la forme d’une image </a:t>
            </a:r>
            <a:r>
              <a:rPr lang="fr-FR" sz="1200" b="0" i="0" baseline="0" noProof="0" dirty="0" smtClean="0">
                <a:solidFill>
                  <a:schemeClr val="tx1"/>
                </a:solidFill>
                <a:latin typeface="Franklin Gothic Book"/>
                <a:ea typeface="+mn-ea"/>
                <a:cs typeface="+mn-cs"/>
              </a:rPr>
              <a:t>statique</a:t>
            </a:r>
            <a:r>
              <a:rPr lang="fr-FR" sz="1200" b="0" i="0" noProof="0" dirty="0" smtClean="0">
                <a:solidFill>
                  <a:schemeClr val="tx1"/>
                </a:solidFill>
                <a:latin typeface="Franklin Gothic Book"/>
                <a:ea typeface="+mn-ea"/>
                <a:cs typeface="+mn-cs"/>
              </a:rPr>
              <a:t>. </a:t>
            </a:r>
            <a:br>
              <a:rPr lang="fr-FR" sz="1200" b="0" i="0" noProof="0" dirty="0" smtClean="0">
                <a:solidFill>
                  <a:schemeClr val="tx1"/>
                </a:solidFill>
                <a:latin typeface="Franklin Gothic Book"/>
                <a:ea typeface="+mn-ea"/>
                <a:cs typeface="+mn-cs"/>
              </a:rPr>
            </a:br>
            <a:endParaRPr lang="fr-FR" sz="1200" b="0" i="0" noProof="0" dirty="0" smtClean="0">
              <a:solidFill>
                <a:schemeClr val="tx1"/>
              </a:solidFill>
              <a:latin typeface="Franklin Gothic Book"/>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La v</a:t>
            </a:r>
            <a:r>
              <a:rPr lang="fr-FR" sz="1200" b="0" i="0" noProof="0" dirty="0" smtClean="0">
                <a:solidFill>
                  <a:schemeClr val="tx1"/>
                </a:solidFill>
                <a:latin typeface="Franklin Gothic Book"/>
                <a:ea typeface="+mn-ea"/>
                <a:cs typeface="+mn-cs"/>
              </a:rPr>
              <a:t>idéo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s’exécute automatiquement après chaque transition ;</a:t>
            </a:r>
          </a:p>
          <a:p>
            <a:pPr marL="685800" marR="0" lvl="1" indent="-228600" algn="l" defTabSz="914400">
              <a:lnSpc>
                <a:spcPct val="100000"/>
              </a:lnSpc>
              <a:spcBef>
                <a:spcPts val="0"/>
              </a:spcBef>
              <a:spcAft>
                <a:spcPts val="0"/>
              </a:spcAft>
              <a:buFont typeface="Constantia"/>
              <a:buAutoNum type="arabicPeriod"/>
            </a:pPr>
            <a:r>
              <a:rPr lang="fr-FR" sz="1200" b="0" i="0" baseline="0" noProof="0" dirty="0" smtClean="0">
                <a:solidFill>
                  <a:schemeClr val="tx1"/>
                </a:solidFill>
                <a:latin typeface="Franklin Gothic Book"/>
                <a:ea typeface="+mn-ea"/>
                <a:cs typeface="+mn-cs"/>
              </a:rPr>
              <a:t>dure 30 secondes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effectue une boucle de façon transparente pour une lecture sans fin.</a:t>
            </a:r>
            <a:br>
              <a:rPr lang="fr-FR" sz="1200" b="0" i="0" baseline="0" noProof="0" dirty="0" smtClean="0">
                <a:solidFill>
                  <a:schemeClr val="tx1"/>
                </a:solidFill>
                <a:latin typeface="Franklin Gothic Book"/>
                <a:ea typeface="+mn-ea"/>
                <a:cs typeface="+mn-cs"/>
              </a:rPr>
            </a:br>
            <a:endParaRPr lang="fr-FR" sz="1200" b="0" i="0" baseline="0" noProof="0" dirty="0" smtClean="0">
              <a:solidFill>
                <a:schemeClr val="tx1"/>
              </a:solidFill>
              <a:latin typeface="Franklin Gothic Book"/>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Pour ajouter des diapositives ou pour modifier la disposition, procédez comme suit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Pour ajouter une nouvelle diapositive, sous </a:t>
            </a:r>
            <a:r>
              <a:rPr lang="fr-FR" sz="1200" b="0" i="0" noProof="0" dirty="0" smtClean="0">
                <a:solidFill>
                  <a:schemeClr val="tx1"/>
                </a:solidFill>
                <a:latin typeface="Franklin Gothic Book"/>
                <a:ea typeface="+mn-ea"/>
                <a:cs typeface="+mn-cs"/>
              </a:rPr>
              <a:t>l’onglet </a:t>
            </a:r>
            <a:r>
              <a:rPr lang="fr-FR" sz="1200" b="1" i="0" noProof="0" dirty="0" smtClean="0">
                <a:solidFill>
                  <a:schemeClr val="tx1"/>
                </a:solidFill>
                <a:latin typeface="Franklin Gothic Book"/>
                <a:ea typeface="+mn-ea"/>
                <a:cs typeface="+mn-cs"/>
              </a:rPr>
              <a:t>Accueil</a:t>
            </a:r>
            <a:r>
              <a:rPr lang="fr-FR" sz="1200" b="0" i="0" noProof="0" dirty="0" smtClean="0">
                <a:solidFill>
                  <a:schemeClr val="tx1"/>
                </a:solidFill>
                <a:latin typeface="Franklin Gothic Book"/>
                <a:ea typeface="+mn-ea"/>
                <a:cs typeface="+mn-cs"/>
              </a:rPr>
              <a:t>, dans le groupe </a:t>
            </a:r>
            <a:r>
              <a:rPr lang="fr-FR" sz="1200" b="1" i="0" noProof="0" dirty="0" smtClean="0">
                <a:solidFill>
                  <a:schemeClr val="tx1"/>
                </a:solidFill>
                <a:latin typeface="Franklin Gothic Book"/>
                <a:ea typeface="+mn-ea"/>
                <a:cs typeface="+mn-cs"/>
              </a:rPr>
              <a:t>Diapositives</a:t>
            </a:r>
            <a:r>
              <a:rPr lang="fr-FR" sz="1200" b="0" i="0" noProof="0" dirty="0" smtClean="0">
                <a:solidFill>
                  <a:schemeClr val="tx1"/>
                </a:solidFill>
                <a:latin typeface="Franklin Gothic Book"/>
                <a:ea typeface="+mn-ea"/>
                <a:cs typeface="+mn-cs"/>
              </a:rPr>
              <a:t>, cliquez sur la flèche en dessous de </a:t>
            </a:r>
            <a:r>
              <a:rPr lang="fr-FR" sz="1200" b="1" i="0" noProof="0" dirty="0" smtClean="0">
                <a:solidFill>
                  <a:schemeClr val="tx1"/>
                </a:solidFill>
                <a:latin typeface="Franklin Gothic Book"/>
                <a:ea typeface="+mn-ea"/>
                <a:cs typeface="+mn-cs"/>
              </a:rPr>
              <a:t>Nouvelle diapositive</a:t>
            </a:r>
            <a:r>
              <a:rPr lang="fr-FR" sz="1200" b="0" i="0" noProof="0" dirty="0" smtClean="0">
                <a:solidFill>
                  <a:schemeClr val="tx1"/>
                </a:solidFill>
                <a:latin typeface="Franklin Gothic Book"/>
                <a:ea typeface="+mn-ea"/>
                <a:cs typeface="+mn-cs"/>
              </a:rPr>
              <a:t>, puis cliquez sur </a:t>
            </a:r>
            <a:r>
              <a:rPr lang="fr-FR" sz="1200" b="1" i="0" noProof="0" dirty="0" smtClean="0">
                <a:solidFill>
                  <a:schemeClr val="tx1"/>
                </a:solidFill>
                <a:latin typeface="Franklin Gothic Book"/>
                <a:ea typeface="+mn-ea"/>
                <a:cs typeface="+mn-cs"/>
              </a:rPr>
              <a:t>Thème d’arrière-plan animé</a:t>
            </a:r>
            <a:r>
              <a:rPr lang="fr-FR" sz="1200" b="0" i="0" noProof="0" dirty="0" smtClean="0">
                <a:solidFill>
                  <a:schemeClr val="tx1"/>
                </a:solidFill>
                <a:latin typeface="Franklin Gothic Book"/>
                <a:ea typeface="+mn-ea"/>
                <a:cs typeface="+mn-cs"/>
              </a:rPr>
              <a:t> et sélectionnez la </a:t>
            </a:r>
            <a:r>
              <a:rPr lang="fr-FR" sz="1200" b="0" i="0" baseline="0" noProof="0" dirty="0" smtClean="0">
                <a:solidFill>
                  <a:schemeClr val="tx1"/>
                </a:solidFill>
                <a:latin typeface="Franklin Gothic Book"/>
                <a:ea typeface="+mn-ea"/>
                <a:cs typeface="+mn-cs"/>
              </a:rPr>
              <a:t> disposition</a:t>
            </a:r>
            <a:r>
              <a:rPr lang="fr-FR" sz="1200" b="0" i="0" noProof="0" dirty="0" smtClean="0">
                <a:solidFill>
                  <a:schemeClr val="tx1"/>
                </a:solidFill>
                <a:latin typeface="Franklin Gothic Book"/>
                <a:ea typeface="+mn-ea"/>
                <a:cs typeface="+mn-cs"/>
              </a:rPr>
              <a:t> souhaitée.</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Pour modifier la disposition d’une diapositive existante, s</a:t>
            </a:r>
            <a:r>
              <a:rPr lang="fr-FR" sz="1200" b="0" i="0" noProof="0" dirty="0" smtClean="0">
                <a:solidFill>
                  <a:schemeClr val="tx1"/>
                </a:solidFill>
                <a:latin typeface="Franklin Gothic Book"/>
                <a:ea typeface="+mn-ea"/>
                <a:cs typeface="+mn-cs"/>
              </a:rPr>
              <a:t>ous l’onglet </a:t>
            </a:r>
            <a:r>
              <a:rPr lang="fr-FR" sz="1200" b="1" i="0" noProof="0" dirty="0" smtClean="0">
                <a:solidFill>
                  <a:schemeClr val="tx1"/>
                </a:solidFill>
                <a:latin typeface="Franklin Gothic Book"/>
                <a:ea typeface="+mn-ea"/>
                <a:cs typeface="+mn-cs"/>
              </a:rPr>
              <a:t>Accueil</a:t>
            </a:r>
            <a:r>
              <a:rPr lang="fr-FR" sz="1200" b="0" i="0" noProof="0" dirty="0" smtClean="0">
                <a:solidFill>
                  <a:schemeClr val="tx1"/>
                </a:solidFill>
                <a:latin typeface="Franklin Gothic Book"/>
                <a:ea typeface="+mn-ea"/>
                <a:cs typeface="+mn-cs"/>
              </a:rPr>
              <a:t>, dans le groupe </a:t>
            </a:r>
            <a:r>
              <a:rPr lang="fr-FR" sz="1200" b="1" i="0" noProof="0" dirty="0" smtClean="0">
                <a:solidFill>
                  <a:schemeClr val="tx1"/>
                </a:solidFill>
                <a:latin typeface="Franklin Gothic Book"/>
                <a:ea typeface="+mn-ea"/>
                <a:cs typeface="+mn-cs"/>
              </a:rPr>
              <a:t>Diapositives</a:t>
            </a:r>
            <a:r>
              <a:rPr lang="fr-FR" sz="1200" b="0" i="0" noProof="0" dirty="0" smtClean="0">
                <a:solidFill>
                  <a:schemeClr val="tx1"/>
                </a:solidFill>
                <a:latin typeface="Franklin Gothic Book"/>
                <a:ea typeface="+mn-ea"/>
                <a:cs typeface="+mn-cs"/>
              </a:rPr>
              <a:t>, cliquez sur </a:t>
            </a:r>
            <a:r>
              <a:rPr lang="fr-FR" sz="1200" b="1" i="0" noProof="0" dirty="0" smtClean="0">
                <a:solidFill>
                  <a:schemeClr val="tx1"/>
                </a:solidFill>
                <a:latin typeface="Franklin Gothic Book"/>
                <a:ea typeface="+mn-ea"/>
                <a:cs typeface="+mn-cs"/>
              </a:rPr>
              <a:t>Disposition</a:t>
            </a:r>
            <a:r>
              <a:rPr lang="fr-FR" sz="1200" b="0" i="0" noProof="0" dirty="0" smtClean="0">
                <a:solidFill>
                  <a:schemeClr val="tx1"/>
                </a:solidFill>
                <a:latin typeface="Franklin Gothic Book"/>
                <a:ea typeface="+mn-ea"/>
                <a:cs typeface="+mn-cs"/>
              </a:rPr>
              <a:t>, puis sélectionnez la disposition</a:t>
            </a:r>
            <a:r>
              <a:rPr lang="fr-FR" sz="1200" b="0" i="0" baseline="0" noProof="0" dirty="0" smtClean="0">
                <a:solidFill>
                  <a:schemeClr val="tx1"/>
                </a:solidFill>
                <a:latin typeface="Franklin Gothic Book"/>
                <a:ea typeface="+mn-ea"/>
                <a:cs typeface="+mn-cs"/>
              </a:rPr>
              <a:t> souhaitée</a:t>
            </a:r>
            <a:r>
              <a:rPr lang="fr-FR" sz="1200" b="0" i="0" noProof="0" dirty="0" smtClean="0">
                <a:solidFill>
                  <a:schemeClr val="tx1"/>
                </a:solidFill>
                <a:latin typeface="Franklin Gothic Book"/>
                <a:ea typeface="+mn-ea"/>
                <a:cs typeface="+mn-cs"/>
              </a:rPr>
              <a:t>.</a:t>
            </a:r>
          </a:p>
          <a:p>
            <a:pPr marL="228600" indent="-228600" algn="l" defTabSz="914400">
              <a:buFont typeface="Constantia"/>
              <a:buAutoNum type="arabicPeriod"/>
            </a:pPr>
            <a:endParaRPr lang="fr-FR" noProof="0" dirty="0" smtClean="0">
              <a:latin typeface="+mn-lt"/>
              <a:ea typeface="+mn-ea"/>
              <a:cs typeface="+mn-cs"/>
            </a:endParaRPr>
          </a:p>
          <a:p>
            <a:pPr marL="0" marR="0" indent="0" algn="l" defTabSz="914400">
              <a:lnSpc>
                <a:spcPct val="115000"/>
              </a:lnSpc>
              <a:spcBef>
                <a:spcPts val="0"/>
              </a:spcBef>
              <a:spcAft>
                <a:spcPts val="1000"/>
              </a:spcAft>
              <a:buNone/>
            </a:pPr>
            <a:r>
              <a:rPr lang="fr-FR" sz="1200" b="0" i="0" noProof="0" dirty="0" smtClean="0">
                <a:solidFill>
                  <a:schemeClr val="tx1"/>
                </a:solidFill>
                <a:latin typeface="Calibri"/>
                <a:cs typeface="Times New Roman"/>
              </a:rPr>
              <a:t>Ce modèle utilise la </a:t>
            </a:r>
            <a:r>
              <a:rPr lang="fr-FR" sz="1200" b="1" i="0" noProof="0" dirty="0" smtClean="0">
                <a:solidFill>
                  <a:schemeClr val="tx1"/>
                </a:solidFill>
                <a:latin typeface="Calibri"/>
                <a:cs typeface="Times New Roman"/>
              </a:rPr>
              <a:t>Police de thème</a:t>
            </a:r>
            <a:r>
              <a:rPr lang="fr-FR" sz="1200" b="0" i="0" noProof="0" dirty="0" smtClean="0">
                <a:solidFill>
                  <a:schemeClr val="tx1"/>
                </a:solidFill>
                <a:latin typeface="Calibri"/>
                <a:cs typeface="Times New Roman"/>
              </a:rPr>
              <a:t> « Punaise ».</a:t>
            </a:r>
            <a:r>
              <a:rPr lang="fr-FR" sz="1200" b="0" i="0" baseline="0" noProof="0" dirty="0" smtClean="0">
                <a:solidFill>
                  <a:schemeClr val="tx1"/>
                </a:solidFill>
                <a:latin typeface="Calibri"/>
                <a:cs typeface="Times New Roman"/>
              </a:rPr>
              <a:t> </a:t>
            </a:r>
            <a:r>
              <a:rPr lang="fr-FR" sz="1200" b="0" i="0" noProof="0" dirty="0" smtClean="0">
                <a:solidFill>
                  <a:schemeClr val="tx1"/>
                </a:solidFill>
                <a:latin typeface="Calibri"/>
                <a:cs typeface="Times New Roman"/>
              </a:rPr>
              <a:t>Pour accéder à la </a:t>
            </a:r>
            <a:r>
              <a:rPr lang="fr-FR" sz="1200" b="1" i="0" noProof="0" dirty="0" smtClean="0">
                <a:solidFill>
                  <a:schemeClr val="tx1"/>
                </a:solidFill>
                <a:latin typeface="Calibri"/>
                <a:cs typeface="Times New Roman"/>
              </a:rPr>
              <a:t>Police de thème</a:t>
            </a:r>
            <a:r>
              <a:rPr lang="fr-FR" sz="1200" b="0" i="0" noProof="0" dirty="0" smtClean="0">
                <a:solidFill>
                  <a:schemeClr val="tx1"/>
                </a:solidFill>
                <a:latin typeface="Calibri"/>
                <a:cs typeface="Times New Roman"/>
              </a:rPr>
              <a:t> ou la modifier, procédez comme suit :</a:t>
            </a:r>
          </a:p>
          <a:p>
            <a:pPr marL="685800" marR="0" lvl="1" indent="-228600" algn="l" defTabSz="914400">
              <a:lnSpc>
                <a:spcPct val="115000"/>
              </a:lnSpc>
              <a:spcBef>
                <a:spcPts val="0"/>
              </a:spcBef>
              <a:spcAft>
                <a:spcPts val="1000"/>
              </a:spcAft>
              <a:buFont typeface="Constantia"/>
              <a:buAutoNum type="arabicPeriod"/>
            </a:pPr>
            <a:r>
              <a:rPr lang="fr-FR" sz="1200" b="0" i="0" baseline="0" noProof="0" dirty="0" smtClean="0">
                <a:solidFill>
                  <a:schemeClr val="tx1"/>
                </a:solidFill>
                <a:latin typeface="Calibri"/>
                <a:cs typeface="Times New Roman"/>
              </a:rPr>
              <a:t>Sous l’onglet </a:t>
            </a:r>
            <a:r>
              <a:rPr lang="fr-FR" sz="1200" b="1" i="0" noProof="0" dirty="0" smtClean="0">
                <a:solidFill>
                  <a:schemeClr val="tx1"/>
                </a:solidFill>
                <a:latin typeface="Calibri"/>
                <a:cs typeface="Times New Roman"/>
              </a:rPr>
              <a:t>Affichage</a:t>
            </a:r>
            <a:r>
              <a:rPr lang="fr-FR" sz="1200" b="0" i="0" noProof="0" dirty="0" smtClean="0">
                <a:solidFill>
                  <a:schemeClr val="tx1"/>
                </a:solidFill>
                <a:latin typeface="Calibri"/>
                <a:cs typeface="Times New Roman"/>
              </a:rPr>
              <a:t> , dans le groupe </a:t>
            </a:r>
            <a:r>
              <a:rPr lang="fr-FR" sz="1200" b="1" i="0" noProof="0" dirty="0" smtClean="0">
                <a:solidFill>
                  <a:schemeClr val="tx1"/>
                </a:solidFill>
                <a:latin typeface="Calibri"/>
                <a:cs typeface="Times New Roman"/>
              </a:rPr>
              <a:t>Modes Masques</a:t>
            </a:r>
            <a:r>
              <a:rPr lang="fr-FR" sz="1200" b="0" i="0" noProof="0" dirty="0" smtClean="0">
                <a:solidFill>
                  <a:schemeClr val="tx1"/>
                </a:solidFill>
                <a:latin typeface="Calibri"/>
                <a:cs typeface="Times New Roman"/>
              </a:rPr>
              <a:t>, sélectionnez </a:t>
            </a:r>
            <a:r>
              <a:rPr lang="fr-FR" sz="1200" b="1" i="0" noProof="0" dirty="0" smtClean="0">
                <a:solidFill>
                  <a:schemeClr val="tx1"/>
                </a:solidFill>
                <a:latin typeface="Calibri"/>
                <a:cs typeface="Times New Roman"/>
              </a:rPr>
              <a:t>Masque des diapositives</a:t>
            </a:r>
            <a:r>
              <a:rPr lang="fr-FR" sz="1200" b="0" i="0" noProof="0" dirty="0" smtClean="0">
                <a:solidFill>
                  <a:schemeClr val="tx1"/>
                </a:solidFill>
                <a:latin typeface="Calibri"/>
                <a:cs typeface="Times New Roman"/>
              </a:rPr>
              <a:t>. </a:t>
            </a:r>
          </a:p>
          <a:p>
            <a:pPr marL="685800" marR="0" lvl="1" indent="-228600" algn="l" defTabSz="914400">
              <a:lnSpc>
                <a:spcPct val="115000"/>
              </a:lnSpc>
              <a:spcBef>
                <a:spcPts val="0"/>
              </a:spcBef>
              <a:spcAft>
                <a:spcPts val="1000"/>
              </a:spcAft>
              <a:buFont typeface="Constantia"/>
              <a:buAutoNum type="arabicPeriod"/>
            </a:pPr>
            <a:r>
              <a:rPr lang="fr-FR" sz="1200" b="0" i="0" noProof="0" dirty="0" smtClean="0">
                <a:solidFill>
                  <a:schemeClr val="tx1"/>
                </a:solidFill>
                <a:latin typeface="Calibri"/>
                <a:cs typeface="Times New Roman"/>
              </a:rPr>
              <a:t>Dans l’affichage Masque des diapositives, sélectionnez </a:t>
            </a:r>
            <a:r>
              <a:rPr lang="fr-FR" sz="1200" b="0" i="0" baseline="0" noProof="0" dirty="0" smtClean="0">
                <a:solidFill>
                  <a:schemeClr val="tx1"/>
                </a:solidFill>
                <a:latin typeface="Calibri"/>
                <a:cs typeface="Times New Roman"/>
              </a:rPr>
              <a:t> d</a:t>
            </a:r>
            <a:r>
              <a:rPr lang="fr-FR" sz="1200" b="0" i="0" noProof="0" dirty="0" smtClean="0">
                <a:solidFill>
                  <a:schemeClr val="tx1"/>
                </a:solidFill>
                <a:latin typeface="Calibri"/>
                <a:cs typeface="Times New Roman"/>
              </a:rPr>
              <a:t>iapositive 1 (la diapositive de masque pour </a:t>
            </a:r>
            <a:r>
              <a:rPr lang="fr-FR" sz="1200" b="0" i="0" baseline="0" noProof="0" dirty="0" smtClean="0">
                <a:solidFill>
                  <a:schemeClr val="tx1"/>
                </a:solidFill>
                <a:latin typeface="Calibri"/>
                <a:cs typeface="Times New Roman"/>
              </a:rPr>
              <a:t> les dispositions de masque utilisant l’arrière-plan vidéo).</a:t>
            </a:r>
          </a:p>
          <a:p>
            <a:pPr marL="685800" marR="0" lvl="1" indent="-228600" algn="l" defTabSz="914400">
              <a:lnSpc>
                <a:spcPct val="115000"/>
              </a:lnSpc>
              <a:spcBef>
                <a:spcPts val="0"/>
              </a:spcBef>
              <a:spcAft>
                <a:spcPts val="1000"/>
              </a:spcAft>
              <a:buFont typeface="Constantia"/>
              <a:buAutoNum type="arabicPeriod"/>
            </a:pPr>
            <a:r>
              <a:rPr lang="fr-FR" sz="1200" b="0" i="0" noProof="0" dirty="0" smtClean="0">
                <a:solidFill>
                  <a:schemeClr val="tx1"/>
                </a:solidFill>
                <a:latin typeface="Calibri"/>
                <a:cs typeface="Times New Roman"/>
              </a:rPr>
              <a:t>Sous l’onglet </a:t>
            </a:r>
            <a:r>
              <a:rPr lang="fr-FR" sz="1200" b="1" i="0" noProof="0" dirty="0" smtClean="0">
                <a:solidFill>
                  <a:schemeClr val="tx1"/>
                </a:solidFill>
                <a:latin typeface="Calibri"/>
                <a:cs typeface="Times New Roman"/>
              </a:rPr>
              <a:t>Masque des diapositives</a:t>
            </a:r>
            <a:r>
              <a:rPr lang="fr-FR" sz="1200" b="0" i="0" noProof="0" dirty="0" smtClean="0">
                <a:solidFill>
                  <a:schemeClr val="tx1"/>
                </a:solidFill>
                <a:latin typeface="Calibri"/>
                <a:cs typeface="Times New Roman"/>
              </a:rPr>
              <a:t>, dans le groupe </a:t>
            </a:r>
            <a:r>
              <a:rPr lang="fr-FR" sz="1200" b="1" i="0" noProof="0" dirty="0" smtClean="0">
                <a:solidFill>
                  <a:schemeClr val="tx1"/>
                </a:solidFill>
                <a:latin typeface="Calibri"/>
                <a:cs typeface="Times New Roman"/>
              </a:rPr>
              <a:t>Modifier le thème</a:t>
            </a:r>
            <a:r>
              <a:rPr lang="fr-FR" sz="1200" b="0" i="0" noProof="0" dirty="0" smtClean="0">
                <a:solidFill>
                  <a:schemeClr val="tx1"/>
                </a:solidFill>
                <a:latin typeface="Calibri"/>
                <a:cs typeface="Times New Roman"/>
              </a:rPr>
              <a:t>, cliquez sur </a:t>
            </a:r>
            <a:r>
              <a:rPr lang="fr-FR" sz="1200" b="1" i="0" noProof="0" dirty="0" smtClean="0">
                <a:solidFill>
                  <a:schemeClr val="tx1"/>
                </a:solidFill>
                <a:latin typeface="Calibri"/>
                <a:cs typeface="Times New Roman"/>
              </a:rPr>
              <a:t>Polices,</a:t>
            </a:r>
            <a:r>
              <a:rPr lang="fr-FR" sz="1200" b="0" i="0" noProof="0" dirty="0" smtClean="0">
                <a:solidFill>
                  <a:schemeClr val="tx1"/>
                </a:solidFill>
                <a:latin typeface="Calibri"/>
                <a:cs typeface="Times New Roman"/>
              </a:rPr>
              <a:t> puis sélectionnez de nouvelles polices de thème.</a:t>
            </a:r>
          </a:p>
          <a:p>
            <a:pPr marL="228600" indent="-228600" algn="l" defTabSz="914400">
              <a:buFont typeface="Constantia"/>
              <a:buAutoNum type="arabicPeriod"/>
            </a:pPr>
            <a:endParaRPr lang="fr-FR" noProof="0" dirty="0" smtClean="0">
              <a:latin typeface="+mn-lt"/>
              <a:ea typeface="+mn-ea"/>
              <a:cs typeface="+mn-cs"/>
            </a:endParaRPr>
          </a:p>
          <a:p>
            <a:pPr marL="0" indent="0" algn="l" defTabSz="914400">
              <a:buNone/>
            </a:pPr>
            <a:r>
              <a:rPr lang="fr-FR" sz="1200" b="0" i="0" baseline="0" noProof="0" dirty="0" smtClean="0">
                <a:solidFill>
                  <a:schemeClr val="tx1"/>
                </a:solidFill>
                <a:latin typeface="Franklin Gothic Book"/>
                <a:ea typeface="+mn-ea"/>
                <a:cs typeface="+mn-cs"/>
              </a:rPr>
              <a:t>Utilisation d’éléments animés :</a:t>
            </a:r>
          </a:p>
          <a:p>
            <a:pPr marL="685800" lvl="1" indent="-228600" algn="l" defTabSz="914400">
              <a:buFont typeface="Constantia"/>
              <a:buAutoNum type="arabicPeriod"/>
            </a:pPr>
            <a:r>
              <a:rPr lang="fr-FR" sz="1200" b="0" i="0" baseline="0" noProof="0" dirty="0" smtClean="0">
                <a:solidFill>
                  <a:schemeClr val="tx1"/>
                </a:solidFill>
                <a:latin typeface="Franklin Gothic Book"/>
                <a:ea typeface="+mn-ea"/>
                <a:cs typeface="+mn-cs"/>
              </a:rPr>
              <a:t>Tout élément animé commencera après le démarrage de la transition de diapositive et de la vidéo d’arrière-plan.</a:t>
            </a:r>
          </a:p>
          <a:p>
            <a:pPr marL="228600" indent="-228600" algn="l" defTabSz="914400">
              <a:buFont typeface="Constantia"/>
              <a:buAutoNum type="arabicPeriod"/>
            </a:pPr>
            <a:endParaRPr lang="fr-FR" noProof="0" dirty="0" smtClean="0"/>
          </a:p>
          <a:p>
            <a:pPr marL="0" algn="l" defTabSz="914400">
              <a:buNone/>
            </a:pPr>
            <a:endParaRPr lang="fr-FR" noProof="0" dirty="0" smtClean="0"/>
          </a:p>
          <a:p>
            <a:pPr marL="0" algn="l" defTabSz="914400">
              <a:buNone/>
            </a:pPr>
            <a:endParaRPr lang="fr-FR" noProof="0" dirty="0" smtClean="0"/>
          </a:p>
        </p:txBody>
      </p:sp>
      <p:sp>
        <p:nvSpPr>
          <p:cNvPr id="4" name="Slide Number Placeholder 3"/>
          <p:cNvSpPr>
            <a:spLocks noGrp="1"/>
          </p:cNvSpPr>
          <p:nvPr>
            <p:ph type="sldNum" sz="quarter" idx="10"/>
          </p:nvPr>
        </p:nvSpPr>
        <p:spPr/>
        <p:txBody>
          <a:bodyPr/>
          <a:lstStyle/>
          <a:p>
            <a:pPr algn="r" defTabSz="914400">
              <a:buNone/>
            </a:pPr>
            <a:fld id="{649C13A5-511F-4D4F-B778-6AB878583413}" type="slidenum">
              <a:rPr lang="en-US" sz="1200" b="0" i="0">
                <a:latin typeface="Franklin Gothic Book"/>
                <a:ea typeface="+mn-ea"/>
                <a:cs typeface="+mn-cs"/>
              </a:rPr>
              <a:pPr algn="r" defTabSz="914400">
                <a:buNone/>
              </a:pPr>
              <a:t>9</a:t>
            </a:fld>
            <a:endParaRPr lang="en-US" sz="1200" b="0" i="0">
              <a:latin typeface="Franklin Gothic Book"/>
              <a:ea typeface="+mn-ea"/>
              <a:cs typeface="+mn-cs"/>
            </a:endParaRPr>
          </a:p>
        </p:txBody>
      </p:sp>
    </p:spTree>
    <p:extLst>
      <p:ext uri="{BB962C8B-B14F-4D97-AF65-F5344CB8AC3E}">
        <p14:creationId xmlns:p14="http://schemas.microsoft.com/office/powerpoint/2010/main" val="71261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2" name="Field of Wheat (seamless loop) 3b.wmv">
            <a:hlinkClick r:id=""/>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8" name="Round Same Side Corner Rectangle 7"/>
          <p:cNvSpPr/>
          <p:nvPr userDrawn="1"/>
        </p:nvSpPr>
        <p:spPr>
          <a:xfrm rot="5400000">
            <a:off x="3320883" y="-1033399"/>
            <a:ext cx="2237017" cy="8875816"/>
          </a:xfrm>
          <a:prstGeom prst="round2SameRect">
            <a:avLst>
              <a:gd name="adj1" fmla="val 12924"/>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 Same Side Corner Rectangle 8"/>
          <p:cNvSpPr/>
          <p:nvPr userDrawn="1"/>
        </p:nvSpPr>
        <p:spPr>
          <a:xfrm rot="5400000">
            <a:off x="3749357" y="-1461873"/>
            <a:ext cx="1380070" cy="8875816"/>
          </a:xfrm>
          <a:prstGeom prst="round2SameRect">
            <a:avLst>
              <a:gd name="adj1" fmla="val 23166"/>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13038" y="2334986"/>
            <a:ext cx="8517924" cy="1265464"/>
          </a:xfrm>
        </p:spPr>
        <p:txBody>
          <a:bodyPr anchor="ctr"/>
          <a:lstStyle>
            <a:lvl1pPr algn="ctr">
              <a:defRPr sz="4000"/>
            </a:lvl1pPr>
          </a:lstStyle>
          <a:p>
            <a:r>
              <a:rPr lang="fr-FR" smtClean="0"/>
              <a:t>Modifiez le style du titre</a:t>
            </a:r>
            <a:endParaRPr lang="en-US" dirty="0"/>
          </a:p>
        </p:txBody>
      </p:sp>
      <p:sp>
        <p:nvSpPr>
          <p:cNvPr id="3" name="Subtitle 2"/>
          <p:cNvSpPr>
            <a:spLocks noGrp="1"/>
          </p:cNvSpPr>
          <p:nvPr>
            <p:ph type="subTitle" idx="1"/>
          </p:nvPr>
        </p:nvSpPr>
        <p:spPr>
          <a:xfrm>
            <a:off x="313038" y="3672013"/>
            <a:ext cx="8517924" cy="851006"/>
          </a:xfrm>
        </p:spPr>
        <p:txBody>
          <a:bodyPr anchor="ctr"/>
          <a:lstStyle>
            <a:lvl1pPr marL="0" indent="0" algn="ctr">
              <a:buNone/>
              <a:defRPr sz="2800">
                <a:solidFill>
                  <a:schemeClr val="tx2">
                    <a:lumMod val="9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10C36985-8CAF-49A4-BC4C-142BC7CC0C14}" type="datetimeFigureOut">
              <a:rPr lang="en-US" smtClean="0"/>
              <a:pPr/>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0343F-D056-4E24-BE3D-A305BDC1A23E}" type="slidenum">
              <a:rPr lang="en-US" smtClean="0"/>
              <a:pPr/>
              <a:t>‹N°›</a:t>
            </a:fld>
            <a:endParaRPr lang="en-US"/>
          </a:p>
        </p:txBody>
      </p:sp>
    </p:spTree>
    <p:extLst>
      <p:ext uri="{BB962C8B-B14F-4D97-AF65-F5344CB8AC3E}">
        <p14:creationId xmlns:p14="http://schemas.microsoft.com/office/powerpoint/2010/main" val="19651827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2"/>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mtClean="0"/>
              <a:t>Modifiez le style du titre</a:t>
            </a:r>
            <a:endParaRPr lang="en-US"/>
          </a:p>
        </p:txBody>
      </p:sp>
      <p:sp>
        <p:nvSpPr>
          <p:cNvPr id="3" name="Content Placeholder 2"/>
          <p:cNvSpPr>
            <a:spLocks noGrp="1"/>
          </p:cNvSpPr>
          <p:nvPr>
            <p:ph idx="1"/>
          </p:nvPr>
        </p:nvSpPr>
        <p:spPr/>
        <p:txBody>
          <a:bodyPr>
            <a:no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0C36985-8CAF-49A4-BC4C-142BC7CC0C14}" type="datetimeFigureOut">
              <a:rPr lang="en-US" smtClean="0"/>
              <a:pPr/>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0343F-D056-4E24-BE3D-A305BDC1A23E}" type="slidenum">
              <a:rPr lang="en-US" smtClean="0"/>
              <a:pPr/>
              <a:t>‹N°›</a:t>
            </a:fld>
            <a:endParaRPr lang="en-US"/>
          </a:p>
        </p:txBody>
      </p:sp>
    </p:spTree>
    <p:extLst>
      <p:ext uri="{BB962C8B-B14F-4D97-AF65-F5344CB8AC3E}">
        <p14:creationId xmlns:p14="http://schemas.microsoft.com/office/powerpoint/2010/main" val="3139917880"/>
      </p:ext>
    </p:extLst>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11" name="Field of Wheat (seamless loop) 3b.wmv">
            <a:hlinkClick r:id=""/>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8" name="Round Same Side Corner Rectangle 7"/>
          <p:cNvSpPr/>
          <p:nvPr userDrawn="1"/>
        </p:nvSpPr>
        <p:spPr>
          <a:xfrm rot="5400000">
            <a:off x="3427625" y="112926"/>
            <a:ext cx="2023533" cy="8875816"/>
          </a:xfrm>
          <a:prstGeom prst="round2SameRect">
            <a:avLst>
              <a:gd name="adj1" fmla="val 12220"/>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 Same Side Corner Rectangle 8"/>
          <p:cNvSpPr/>
          <p:nvPr userDrawn="1"/>
        </p:nvSpPr>
        <p:spPr>
          <a:xfrm rot="5400000">
            <a:off x="3863658" y="548959"/>
            <a:ext cx="1151468" cy="8875816"/>
          </a:xfrm>
          <a:prstGeom prst="round2SameRect">
            <a:avLst>
              <a:gd name="adj1" fmla="val 21428"/>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1"/>
            <a:ext cx="7772400" cy="1155702"/>
          </a:xfrm>
        </p:spPr>
        <p:txBody>
          <a:bodyPr anchor="ctr"/>
          <a:lstStyle>
            <a:lvl1pPr algn="l">
              <a:defRPr sz="3600" b="1" cap="all"/>
            </a:lvl1pPr>
          </a:lstStyle>
          <a:p>
            <a:r>
              <a:rPr lang="fr-FR" smtClean="0"/>
              <a:t>Modifiez le style du titre</a:t>
            </a:r>
            <a:endParaRPr lang="en-US" dirty="0"/>
          </a:p>
        </p:txBody>
      </p:sp>
      <p:sp>
        <p:nvSpPr>
          <p:cNvPr id="3" name="Text Placeholder 2"/>
          <p:cNvSpPr>
            <a:spLocks noGrp="1"/>
          </p:cNvSpPr>
          <p:nvPr>
            <p:ph type="body" idx="1"/>
          </p:nvPr>
        </p:nvSpPr>
        <p:spPr>
          <a:xfrm>
            <a:off x="722313" y="3547533"/>
            <a:ext cx="7772400" cy="859367"/>
          </a:xfrm>
        </p:spPr>
        <p:txBody>
          <a:bodyPr anchor="ctr"/>
          <a:lstStyle>
            <a:lvl1pPr marL="0" indent="0">
              <a:buNone/>
              <a:defRPr sz="2400">
                <a:solidFill>
                  <a:schemeClr val="tx2">
                    <a:lumMod val="9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10C36985-8CAF-49A4-BC4C-142BC7CC0C14}" type="datetimeFigureOut">
              <a:rPr lang="en-US" smtClean="0"/>
              <a:pPr/>
              <a:t>4/24/2016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0343F-D056-4E24-BE3D-A305BDC1A23E}" type="slidenum">
              <a:rPr lang="en-US" smtClean="0"/>
              <a:pPr/>
              <a:t>‹N°›</a:t>
            </a:fld>
            <a:endParaRPr lang="en-US"/>
          </a:p>
        </p:txBody>
      </p:sp>
    </p:spTree>
    <p:extLst>
      <p:ext uri="{BB962C8B-B14F-4D97-AF65-F5344CB8AC3E}">
        <p14:creationId xmlns:p14="http://schemas.microsoft.com/office/powerpoint/2010/main" val="8296292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457200" y="160126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60126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0C36985-8CAF-49A4-BC4C-142BC7CC0C14}" type="datetimeFigureOut">
              <a:rPr lang="en-US" smtClean="0"/>
              <a:pPr/>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0343F-D056-4E24-BE3D-A305BDC1A23E}" type="slidenum">
              <a:rPr lang="en-US" smtClean="0"/>
              <a:pPr/>
              <a:t>‹N°›</a:t>
            </a:fld>
            <a:endParaRPr lang="en-US"/>
          </a:p>
        </p:txBody>
      </p:sp>
    </p:spTree>
    <p:extLst>
      <p:ext uri="{BB962C8B-B14F-4D97-AF65-F5344CB8AC3E}">
        <p14:creationId xmlns:p14="http://schemas.microsoft.com/office/powerpoint/2010/main" val="1576890958"/>
      </p:ext>
    </p:extLst>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457200" y="1422863"/>
            <a:ext cx="4040188" cy="639762"/>
          </a:xfrm>
        </p:spPr>
        <p:txBody>
          <a:bodyPr anchor="b"/>
          <a:lstStyle>
            <a:lvl1pPr marL="0" marR="0" indent="0" algn="l" defTabSz="914400" rtl="0" eaLnBrk="1" fontAlgn="auto" latinLnBrk="0" hangingPunct="1">
              <a:lnSpc>
                <a:spcPct val="90000"/>
              </a:lnSpc>
              <a:spcBef>
                <a:spcPts val="1200"/>
              </a:spcBef>
              <a:spcAft>
                <a:spcPts val="0"/>
              </a:spcAft>
              <a:buClr>
                <a:schemeClr val="accent1"/>
              </a:buClr>
              <a:buSzPct val="75000"/>
              <a:buFont typeface="Wingdings" pitchFamily="2" charset="2"/>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200"/>
              </a:spcBef>
              <a:spcAft>
                <a:spcPts val="0"/>
              </a:spcAft>
              <a:buClr>
                <a:schemeClr val="accent1"/>
              </a:buClr>
              <a:buSzPct val="75000"/>
              <a:buFont typeface="Wingdings" pitchFamily="2" charset="2"/>
              <a:buNone/>
              <a:tabLst/>
              <a:defRPr/>
            </a:pPr>
            <a:r>
              <a:rPr lang="fr-FR" smtClean="0"/>
              <a:t>Modifier les styles du texte du masque</a:t>
            </a:r>
          </a:p>
        </p:txBody>
      </p:sp>
      <p:sp>
        <p:nvSpPr>
          <p:cNvPr id="4" name="Content Placeholder 3"/>
          <p:cNvSpPr>
            <a:spLocks noGrp="1"/>
          </p:cNvSpPr>
          <p:nvPr>
            <p:ph sz="half" idx="2"/>
          </p:nvPr>
        </p:nvSpPr>
        <p:spPr>
          <a:xfrm>
            <a:off x="457200" y="2087118"/>
            <a:ext cx="4040188" cy="40390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25" y="142286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645025" y="2087118"/>
            <a:ext cx="4041775" cy="40390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0C36985-8CAF-49A4-BC4C-142BC7CC0C14}" type="datetimeFigureOut">
              <a:rPr lang="en-US" smtClean="0"/>
              <a:pPr/>
              <a:t>4/24/2016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0343F-D056-4E24-BE3D-A305BDC1A23E}" type="slidenum">
              <a:rPr lang="en-US" smtClean="0"/>
              <a:pPr/>
              <a:t>‹N°›</a:t>
            </a:fld>
            <a:endParaRPr lang="en-US"/>
          </a:p>
        </p:txBody>
      </p:sp>
    </p:spTree>
    <p:extLst>
      <p:ext uri="{BB962C8B-B14F-4D97-AF65-F5344CB8AC3E}">
        <p14:creationId xmlns:p14="http://schemas.microsoft.com/office/powerpoint/2010/main" val="289873973"/>
      </p:ext>
    </p:extLst>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0C36985-8CAF-49A4-BC4C-142BC7CC0C14}" type="datetimeFigureOut">
              <a:rPr lang="en-US" smtClean="0"/>
              <a:pPr/>
              <a:t>4/24/2016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0343F-D056-4E24-BE3D-A305BDC1A23E}" type="slidenum">
              <a:rPr lang="en-US" smtClean="0"/>
              <a:pPr/>
              <a:t>‹N°›</a:t>
            </a:fld>
            <a:endParaRPr lang="en-US"/>
          </a:p>
        </p:txBody>
      </p:sp>
    </p:spTree>
    <p:extLst>
      <p:ext uri="{BB962C8B-B14F-4D97-AF65-F5344CB8AC3E}">
        <p14:creationId xmlns:p14="http://schemas.microsoft.com/office/powerpoint/2010/main" val="516139715"/>
      </p:ext>
    </p:extLst>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8" name="Field of Wheat (seamless loop) 3b.wmv">
            <a:hlinkClick r:id=""/>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0C36985-8CAF-49A4-BC4C-142BC7CC0C14}" type="datetimeFigureOut">
              <a:rPr lang="en-US" smtClean="0"/>
              <a:pPr/>
              <a:t>4/24/2016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0343F-D056-4E24-BE3D-A305BDC1A23E}" type="slidenum">
              <a:rPr lang="en-US" smtClean="0"/>
              <a:pPr/>
              <a:t>‹N°›</a:t>
            </a:fld>
            <a:endParaRPr lang="en-US"/>
          </a:p>
        </p:txBody>
      </p:sp>
    </p:spTree>
    <p:extLst>
      <p:ext uri="{BB962C8B-B14F-4D97-AF65-F5344CB8AC3E}">
        <p14:creationId xmlns:p14="http://schemas.microsoft.com/office/powerpoint/2010/main" val="988648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9" name="Round Same Side Corner Rectangle 8"/>
          <p:cNvSpPr/>
          <p:nvPr userDrawn="1"/>
        </p:nvSpPr>
        <p:spPr>
          <a:xfrm rot="5400000">
            <a:off x="-626537" y="2179859"/>
            <a:ext cx="4724400" cy="3471333"/>
          </a:xfrm>
          <a:prstGeom prst="round2SameRect">
            <a:avLst>
              <a:gd name="adj1" fmla="val 11307"/>
              <a:gd name="adj2" fmla="val 0"/>
            </a:avLst>
          </a:prstGeom>
          <a:solidFill>
            <a:schemeClr val="accent6">
              <a:lumMod val="40000"/>
              <a:lumOff val="60000"/>
              <a:alpha val="38000"/>
            </a:schemeClr>
          </a:solidFill>
          <a:ln w="3175">
            <a:solidFill>
              <a:schemeClr val="accent1"/>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75050" y="1565725"/>
            <a:ext cx="5111750" cy="45604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1706335"/>
            <a:ext cx="3008313" cy="4419827"/>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0C36985-8CAF-49A4-BC4C-142BC7CC0C14}" type="datetimeFigureOut">
              <a:rPr lang="en-US" smtClean="0"/>
              <a:pPr/>
              <a:t>4/24/2016</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0343F-D056-4E24-BE3D-A305BDC1A23E}" type="slidenum">
              <a:rPr lang="en-US" smtClean="0"/>
              <a:pPr/>
              <a:t>‹N°›</a:t>
            </a:fld>
            <a:endParaRPr lang="en-US"/>
          </a:p>
        </p:txBody>
      </p:sp>
      <p:sp>
        <p:nvSpPr>
          <p:cNvPr id="8" name="Title 1"/>
          <p:cNvSpPr>
            <a:spLocks noGrp="1"/>
          </p:cNvSpPr>
          <p:nvPr>
            <p:ph type="title"/>
          </p:nvPr>
        </p:nvSpPr>
        <p:spPr>
          <a:xfrm>
            <a:off x="457200" y="253998"/>
            <a:ext cx="8229600" cy="1041404"/>
          </a:xfrm>
        </p:spPr>
        <p:txBody>
          <a:bodyPr/>
          <a:lstStyle>
            <a:lvl1pPr>
              <a:defRPr/>
            </a:lvl1pPr>
          </a:lstStyle>
          <a:p>
            <a:r>
              <a:rPr lang="fr-FR" smtClean="0"/>
              <a:t>Modifiez le style du titre</a:t>
            </a:r>
            <a:endParaRPr lang="en-US" dirty="0"/>
          </a:p>
        </p:txBody>
      </p:sp>
    </p:spTree>
    <p:extLst>
      <p:ext uri="{BB962C8B-B14F-4D97-AF65-F5344CB8AC3E}">
        <p14:creationId xmlns:p14="http://schemas.microsoft.com/office/powerpoint/2010/main" val="1999714255"/>
      </p:ext>
    </p:extLst>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pic>
        <p:nvPicPr>
          <p:cNvPr id="11" name="Field of Wheat (seamless loop) 3b.wmv">
            <a:hlinkClick r:id=""/>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10" name="Round Same Side Corner Rectangle 9"/>
          <p:cNvSpPr/>
          <p:nvPr userDrawn="1"/>
        </p:nvSpPr>
        <p:spPr>
          <a:xfrm rot="5400000">
            <a:off x="3533156" y="-3270412"/>
            <a:ext cx="1812473" cy="8875816"/>
          </a:xfrm>
          <a:prstGeom prst="round2SameRect">
            <a:avLst>
              <a:gd name="adj1" fmla="val 12924"/>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p:cNvSpPr>
            <a:spLocks noGrp="1"/>
          </p:cNvSpPr>
          <p:nvPr>
            <p:ph type="pic" idx="1"/>
          </p:nvPr>
        </p:nvSpPr>
        <p:spPr>
          <a:xfrm>
            <a:off x="457199" y="2111375"/>
            <a:ext cx="823806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57199" y="1379764"/>
            <a:ext cx="8238067" cy="669167"/>
          </a:xfrm>
        </p:spPr>
        <p:txBody>
          <a:bodyPr anchor="ct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0C36985-8CAF-49A4-BC4C-142BC7CC0C14}" type="datetimeFigureOut">
              <a:rPr lang="en-US" smtClean="0"/>
              <a:pPr/>
              <a:t>4/24/2016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0343F-D056-4E24-BE3D-A305BDC1A23E}" type="slidenum">
              <a:rPr lang="en-US" smtClean="0"/>
              <a:pPr/>
              <a:t>‹N°›</a:t>
            </a:fld>
            <a:endParaRPr lang="en-US"/>
          </a:p>
        </p:txBody>
      </p:sp>
      <p:sp>
        <p:nvSpPr>
          <p:cNvPr id="8" name="Title 1"/>
          <p:cNvSpPr>
            <a:spLocks noGrp="1"/>
          </p:cNvSpPr>
          <p:nvPr>
            <p:ph type="title"/>
          </p:nvPr>
        </p:nvSpPr>
        <p:spPr>
          <a:xfrm>
            <a:off x="457200" y="253998"/>
            <a:ext cx="8229600" cy="1041404"/>
          </a:xfrm>
        </p:spPr>
        <p:txBody>
          <a:bodyPr/>
          <a:lstStyle>
            <a:lvl1pPr>
              <a:defRPr/>
            </a:lvl1pPr>
          </a:lstStyle>
          <a:p>
            <a:r>
              <a:rPr lang="fr-FR" smtClean="0"/>
              <a:t>Modifiez le style du titre</a:t>
            </a:r>
            <a:endParaRPr lang="en-US" dirty="0"/>
          </a:p>
        </p:txBody>
      </p:sp>
      <p:sp>
        <p:nvSpPr>
          <p:cNvPr id="12" name="Round Same Side Corner Rectangle 11"/>
          <p:cNvSpPr/>
          <p:nvPr userDrawn="1"/>
        </p:nvSpPr>
        <p:spPr>
          <a:xfrm rot="5400000">
            <a:off x="3917948" y="-3663950"/>
            <a:ext cx="1041401" cy="8877301"/>
          </a:xfrm>
          <a:prstGeom prst="round2SameRect">
            <a:avLst>
              <a:gd name="adj1" fmla="val 29600"/>
              <a:gd name="adj2" fmla="val 0"/>
            </a:avLst>
          </a:prstGeom>
          <a:solidFill>
            <a:schemeClr val="tx1">
              <a:alpha val="38000"/>
            </a:schemeClr>
          </a:solidFill>
          <a:ln w="3175">
            <a:solidFill>
              <a:schemeClr val="accent1"/>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5480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ideo" Target="../media/media1.wmv"/><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media" Target="../media/media1.wmv"/><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pic>
        <p:nvPicPr>
          <p:cNvPr id="11" name="Field of Wheat (seamless loop) 3b.wmv">
            <a:hlinkClick r:id=""/>
          </p:cNvPr>
          <p:cNvPicPr>
            <a:picLocks noChangeAspect="1"/>
          </p:cNvPicPr>
          <p:nvPr>
            <a:videoFile r:link="rId12"/>
            <p:extLst>
              <p:ext uri="{DAA4B4D4-6D71-4841-9C94-3DE7FCFB9230}">
                <p14:media xmlns:p14="http://schemas.microsoft.com/office/powerpoint/2010/main" r:embed="rId11"/>
              </p:ext>
            </p:extLst>
          </p:nvPr>
        </p:nvPicPr>
        <p:blipFill>
          <a:blip r:embed="rId14"/>
          <a:stretch>
            <a:fillRect/>
          </a:stretch>
        </p:blipFill>
        <p:spPr>
          <a:xfrm>
            <a:off x="0" y="0"/>
            <a:ext cx="9144000" cy="6858000"/>
          </a:xfrm>
          <a:prstGeom prst="rect">
            <a:avLst/>
          </a:prstGeom>
        </p:spPr>
      </p:pic>
      <p:sp>
        <p:nvSpPr>
          <p:cNvPr id="12" name="Round Same Side Corner Rectangle 11"/>
          <p:cNvSpPr/>
          <p:nvPr/>
        </p:nvSpPr>
        <p:spPr>
          <a:xfrm rot="5400000">
            <a:off x="1238992" y="-983509"/>
            <a:ext cx="6400800" cy="8875816"/>
          </a:xfrm>
          <a:prstGeom prst="round2SameRect">
            <a:avLst>
              <a:gd name="adj1" fmla="val 4981"/>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13" name="Round Same Side Corner Rectangle 12"/>
          <p:cNvSpPr/>
          <p:nvPr/>
        </p:nvSpPr>
        <p:spPr>
          <a:xfrm rot="5400000">
            <a:off x="3917948" y="-3663950"/>
            <a:ext cx="1041401" cy="8877301"/>
          </a:xfrm>
          <a:prstGeom prst="round2SameRect">
            <a:avLst>
              <a:gd name="adj1" fmla="val 29600"/>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53998"/>
            <a:ext cx="8229600" cy="1041404"/>
          </a:xfrm>
          <a:prstGeom prst="rect">
            <a:avLst/>
          </a:prstGeom>
          <a:noFill/>
        </p:spPr>
        <p:txBody>
          <a:bodyPr wrap="square" rtlCol="0" anchor="ctr">
            <a:noAutofit/>
          </a:bodyPr>
          <a:lstStyle/>
          <a:p>
            <a:pPr lvl="0"/>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5903" y="6496396"/>
            <a:ext cx="1169772" cy="365125"/>
          </a:xfrm>
          <a:prstGeom prst="rect">
            <a:avLst/>
          </a:prstGeom>
        </p:spPr>
        <p:txBody>
          <a:bodyPr vert="horz" lIns="91440" tIns="45720" rIns="91440" bIns="45720" rtlCol="0" anchor="b"/>
          <a:lstStyle>
            <a:lvl1pPr algn="l">
              <a:defRPr sz="1000">
                <a:solidFill>
                  <a:schemeClr val="tx1">
                    <a:tint val="75000"/>
                  </a:schemeClr>
                </a:solidFill>
              </a:defRPr>
            </a:lvl1pPr>
          </a:lstStyle>
          <a:p>
            <a:fld id="{10C36985-8CAF-49A4-BC4C-142BC7CC0C14}" type="datetimeFigureOut">
              <a:rPr lang="en-US" smtClean="0"/>
              <a:pPr/>
              <a:t>4/24/2016</a:t>
            </a:fld>
            <a:endParaRPr lang="en-US"/>
          </a:p>
        </p:txBody>
      </p:sp>
      <p:sp>
        <p:nvSpPr>
          <p:cNvPr id="5" name="Footer Placeholder 4"/>
          <p:cNvSpPr>
            <a:spLocks noGrp="1"/>
          </p:cNvSpPr>
          <p:nvPr>
            <p:ph type="ftr" sz="quarter" idx="3"/>
          </p:nvPr>
        </p:nvSpPr>
        <p:spPr>
          <a:xfrm>
            <a:off x="1285103" y="6496396"/>
            <a:ext cx="6573794" cy="365125"/>
          </a:xfrm>
          <a:prstGeom prst="rect">
            <a:avLst/>
          </a:prstGeom>
        </p:spPr>
        <p:txBody>
          <a:bodyPr vert="horz" lIns="91440" tIns="45720" rIns="91440" bIns="45720" rtlCol="0" anchor="b"/>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493211" y="6496396"/>
            <a:ext cx="535458" cy="365125"/>
          </a:xfrm>
          <a:prstGeom prst="rect">
            <a:avLst/>
          </a:prstGeom>
        </p:spPr>
        <p:txBody>
          <a:bodyPr vert="horz" lIns="91440" tIns="45720" rIns="91440" bIns="45720" rtlCol="0" anchor="b"/>
          <a:lstStyle>
            <a:lvl1pPr algn="r">
              <a:defRPr sz="1000">
                <a:solidFill>
                  <a:schemeClr val="tx1">
                    <a:tint val="75000"/>
                  </a:schemeClr>
                </a:solidFill>
              </a:defRPr>
            </a:lvl1pPr>
          </a:lstStyle>
          <a:p>
            <a:fld id="{4F90343F-D056-4E24-BE3D-A305BDC1A23E}" type="slidenum">
              <a:rPr lang="en-US" smtClean="0"/>
              <a:pPr/>
              <a:t>‹N°›</a:t>
            </a:fld>
            <a:endParaRPr lang="en-US"/>
          </a:p>
        </p:txBody>
      </p:sp>
    </p:spTree>
    <p:extLst>
      <p:ext uri="{BB962C8B-B14F-4D97-AF65-F5344CB8AC3E}">
        <p14:creationId xmlns:p14="http://schemas.microsoft.com/office/powerpoint/2010/main" val="285308602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childTnLst>
        </p:cTn>
      </p:par>
    </p:tnLst>
  </p:timing>
  <p:txStyles>
    <p:titleStyle>
      <a:lvl1pPr algn="l" defTabSz="914400" rtl="0" eaLnBrk="1" latinLnBrk="0" hangingPunct="1">
        <a:lnSpc>
          <a:spcPct val="90000"/>
        </a:lnSpc>
        <a:spcBef>
          <a:spcPct val="0"/>
        </a:spcBef>
        <a:buNone/>
        <a:defRPr lang="en-US" sz="3600" b="1" kern="1200" dirty="0">
          <a:solidFill>
            <a:schemeClr val="accent2">
              <a:lumMod val="20000"/>
              <a:lumOff val="80000"/>
            </a:schemeClr>
          </a:solidFill>
          <a:effectLst>
            <a:outerShdw blurRad="50800" dist="38100" dir="2700000" algn="tl" rotWithShape="0">
              <a:prstClr val="black">
                <a:alpha val="40000"/>
              </a:prstClr>
            </a:outerShdw>
          </a:effectLst>
          <a:latin typeface="Constantia" pitchFamily="18" charset="0"/>
          <a:ea typeface="+mn-ea"/>
          <a:cs typeface="+mn-cs"/>
        </a:defRPr>
      </a:lvl1pPr>
    </p:titleStyle>
    <p:bodyStyle>
      <a:lvl1pPr marL="342900" indent="-342900" algn="l" defTabSz="914400" rtl="0" eaLnBrk="1" latinLnBrk="0" hangingPunct="1">
        <a:lnSpc>
          <a:spcPct val="90000"/>
        </a:lnSpc>
        <a:spcBef>
          <a:spcPts val="1200"/>
        </a:spcBef>
        <a:buClr>
          <a:schemeClr val="accent2"/>
        </a:buClr>
        <a:buSzPct val="75000"/>
        <a:buFont typeface="Wingdings" pitchFamily="2" charset="2"/>
        <a:buChar char="v"/>
        <a:defRPr sz="2800" kern="1200">
          <a:solidFill>
            <a:schemeClr val="tx1"/>
          </a:solidFill>
          <a:latin typeface="+mn-lt"/>
          <a:ea typeface="+mn-ea"/>
          <a:cs typeface="+mn-cs"/>
        </a:defRPr>
      </a:lvl1pPr>
      <a:lvl2pPr marL="742950" indent="-285750" algn="l" defTabSz="914400" rtl="0" eaLnBrk="1" latinLnBrk="0" hangingPunct="1">
        <a:lnSpc>
          <a:spcPct val="90000"/>
        </a:lnSpc>
        <a:spcBef>
          <a:spcPts val="300"/>
        </a:spcBef>
        <a:buClr>
          <a:schemeClr val="accent2"/>
        </a:buClr>
        <a:buSzPct val="75000"/>
        <a:buFont typeface="Wingdings" pitchFamily="2" charset="2"/>
        <a:buChar char="v"/>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buClr>
          <a:schemeClr val="accent2"/>
        </a:buClr>
        <a:buSzPct val="75000"/>
        <a:buFont typeface="Wingdings" pitchFamily="2" charset="2"/>
        <a:buChar char="v"/>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buClr>
          <a:schemeClr val="accent2"/>
        </a:buClr>
        <a:buSzPct val="75000"/>
        <a:buFont typeface="Wingdings" pitchFamily="2" charset="2"/>
        <a:buChar char="v"/>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buClr>
          <a:schemeClr val="accent2"/>
        </a:buClr>
        <a:buSzPct val="75000"/>
        <a:buFont typeface="Wingdings" pitchFamily="2" charset="2"/>
        <a:buChar char="v"/>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audio" Target="../media/audio2.wav"/><Relationship Id="rId7"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slide" Target="slide11.xml"/><Relationship Id="rId5" Type="http://schemas.openxmlformats.org/officeDocument/2006/relationships/image" Target="../media/image3.jpg"/><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audio" Target="../media/audio1.wav"/><Relationship Id="rId7"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slide" Target="slide12.xml"/><Relationship Id="rId5" Type="http://schemas.openxmlformats.org/officeDocument/2006/relationships/image" Target="../media/image3.jp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audio" Target="../media/audio1.wav"/><Relationship Id="rId7" Type="http://schemas.openxmlformats.org/officeDocument/2006/relationships/image" Target="../media/image13.gi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image" Target="../media/image3.jp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audio" Target="../media/audio1.wav"/><Relationship Id="rId7"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image" Target="../media/image3.jp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9.gif"/><Relationship Id="rId7" Type="http://schemas.openxmlformats.org/officeDocument/2006/relationships/image" Target="../media/image6.gif"/><Relationship Id="rId12" Type="http://schemas.openxmlformats.org/officeDocument/2006/relationships/image" Target="../media/image7.gif"/><Relationship Id="rId2" Type="http://schemas.openxmlformats.org/officeDocument/2006/relationships/image" Target="../media/image15.gif"/><Relationship Id="rId1" Type="http://schemas.openxmlformats.org/officeDocument/2006/relationships/slideLayout" Target="../slideLayouts/slideLayout3.xml"/><Relationship Id="rId6" Type="http://schemas.openxmlformats.org/officeDocument/2006/relationships/image" Target="../media/image8.gif"/><Relationship Id="rId11" Type="http://schemas.openxmlformats.org/officeDocument/2006/relationships/image" Target="../media/image11.gif"/><Relationship Id="rId5" Type="http://schemas.openxmlformats.org/officeDocument/2006/relationships/image" Target="../media/image13.gif"/><Relationship Id="rId10" Type="http://schemas.openxmlformats.org/officeDocument/2006/relationships/image" Target="../media/image10.gif"/><Relationship Id="rId4" Type="http://schemas.openxmlformats.org/officeDocument/2006/relationships/image" Target="../media/image14.gif"/><Relationship Id="rId9" Type="http://schemas.openxmlformats.org/officeDocument/2006/relationships/image" Target="../media/image5.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jp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audio" Target="../media/audio1.wav"/><Relationship Id="rId7"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jp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audio" Target="../media/audio1.wav"/><Relationship Id="rId7"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jp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audio" Target="../media/audio1.wav"/><Relationship Id="rId7"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jp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audio" Target="../media/audio1.wav"/><Relationship Id="rId7"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jp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audio" Target="../media/audio1.wav"/><Relationship Id="rId7"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image" Target="../media/image3.jp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fr-FR" sz="5400" b="1" i="0" dirty="0" smtClean="0">
                <a:solidFill>
                  <a:srgbClr val="CFC60D"/>
                </a:solidFill>
                <a:latin typeface="Constantia"/>
                <a:ea typeface="+mn-ea"/>
                <a:cs typeface="+mn-cs"/>
              </a:rPr>
              <a:t>On a perdu nos carottes !</a:t>
            </a:r>
            <a:endParaRPr lang="fr-FR" sz="5400" b="1" i="0" dirty="0">
              <a:solidFill>
                <a:srgbClr val="CFC60D"/>
              </a:solidFill>
              <a:latin typeface="Constantia"/>
              <a:ea typeface="+mn-ea"/>
              <a:cs typeface="+mn-cs"/>
            </a:endParaRPr>
          </a:p>
        </p:txBody>
      </p:sp>
      <p:sp>
        <p:nvSpPr>
          <p:cNvPr id="3" name="Content Placeholder 2"/>
          <p:cNvSpPr>
            <a:spLocks noGrp="1"/>
          </p:cNvSpPr>
          <p:nvPr>
            <p:ph idx="1"/>
          </p:nvPr>
        </p:nvSpPr>
        <p:spPr/>
        <p:txBody>
          <a:bodyPr anchor="ctr"/>
          <a:lstStyle/>
          <a:p>
            <a:pPr marL="0" indent="0" algn="ctr" defTabSz="914400">
              <a:lnSpc>
                <a:spcPct val="90000"/>
              </a:lnSpc>
              <a:spcBef>
                <a:spcPts val="1200"/>
              </a:spcBef>
              <a:buNone/>
            </a:pPr>
            <a:r>
              <a:rPr lang="fr-FR" sz="3600" b="0" i="0" dirty="0" smtClean="0">
                <a:solidFill>
                  <a:schemeClr val="tx1"/>
                </a:solidFill>
                <a:latin typeface="Franklin Gothic Book"/>
                <a:ea typeface="+mn-ea"/>
                <a:cs typeface="+mn-cs"/>
              </a:rPr>
              <a:t>Une tribu de lapins a perdu son stock de carotte au milieu de leur immense jardin. </a:t>
            </a:r>
          </a:p>
          <a:p>
            <a:pPr marL="0" indent="0" algn="ctr" defTabSz="914400">
              <a:lnSpc>
                <a:spcPct val="90000"/>
              </a:lnSpc>
              <a:spcBef>
                <a:spcPts val="1200"/>
              </a:spcBef>
              <a:buNone/>
            </a:pPr>
            <a:r>
              <a:rPr lang="fr-FR" sz="3600" dirty="0" smtClean="0">
                <a:latin typeface="Franklin Gothic Book"/>
              </a:rPr>
              <a:t>A toi de lire les noms compliqués de plantes rares, et de retrouver derrière elles les carottes perdues !</a:t>
            </a:r>
            <a:endParaRPr lang="fr-FR" sz="3600" b="0" i="0" dirty="0">
              <a:solidFill>
                <a:schemeClr val="tx1"/>
              </a:solidFill>
              <a:latin typeface="Franklin Gothic Book"/>
              <a:ea typeface="+mn-ea"/>
              <a:cs typeface="+mn-cs"/>
            </a:endParaRPr>
          </a:p>
        </p:txBody>
      </p:sp>
    </p:spTree>
    <p:extLst>
      <p:ext uri="{BB962C8B-B14F-4D97-AF65-F5344CB8AC3E}">
        <p14:creationId xmlns:p14="http://schemas.microsoft.com/office/powerpoint/2010/main" val="4006393500"/>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ts val="0"/>
              </a:spcBef>
            </a:pPr>
            <a:endParaRPr lang="fr-FR" dirty="0"/>
          </a:p>
        </p:txBody>
      </p:sp>
      <p:sp>
        <p:nvSpPr>
          <p:cNvPr id="3" name="Subtitle 2"/>
          <p:cNvSpPr>
            <a:spLocks noGrp="1"/>
          </p:cNvSpPr>
          <p:nvPr>
            <p:ph type="subTitle" idx="1"/>
          </p:nvPr>
        </p:nvSpPr>
        <p:spPr>
          <a:xfrm>
            <a:off x="313038" y="3592653"/>
            <a:ext cx="8517924" cy="851006"/>
          </a:xfrm>
        </p:spPr>
        <p:txBody>
          <a:bodyPr/>
          <a:lstStyle/>
          <a:p>
            <a:pPr marL="0" indent="0" algn="ctr">
              <a:buNone/>
            </a:pPr>
            <a:endParaRPr lang="fr-FR" sz="2800" b="0" i="0" dirty="0">
              <a:solidFill>
                <a:srgbClr val="DFE6D0"/>
              </a:solidFill>
            </a:endParaRPr>
          </a:p>
        </p:txBody>
      </p:sp>
      <p:sp>
        <p:nvSpPr>
          <p:cNvPr id="15" name="Rectangle à coins arrondis 14"/>
          <p:cNvSpPr/>
          <p:nvPr/>
        </p:nvSpPr>
        <p:spPr>
          <a:xfrm>
            <a:off x="3985301" y="65846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cacofi</a:t>
            </a:r>
            <a:endParaRPr lang="fr-FR" sz="3600" dirty="0" smtClean="0">
              <a:solidFill>
                <a:schemeClr val="tx1"/>
              </a:solidFill>
              <a:latin typeface="Comic Sans MS" panose="030F0702030302020204" pitchFamily="66" charset="0"/>
            </a:endParaRPr>
          </a:p>
        </p:txBody>
      </p:sp>
      <p:sp>
        <p:nvSpPr>
          <p:cNvPr id="22" name="Rectangle à coins arrondis 21"/>
          <p:cNvSpPr/>
          <p:nvPr/>
        </p:nvSpPr>
        <p:spPr>
          <a:xfrm>
            <a:off x="6478130" y="65846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urgal</a:t>
            </a:r>
            <a:endParaRPr lang="fr-FR" sz="3600" dirty="0" smtClean="0">
              <a:solidFill>
                <a:schemeClr val="tx1"/>
              </a:solidFill>
              <a:latin typeface="Comic Sans MS" panose="030F0702030302020204" pitchFamily="66" charset="0"/>
            </a:endParaRPr>
          </a:p>
        </p:txBody>
      </p:sp>
      <p:sp>
        <p:nvSpPr>
          <p:cNvPr id="23" name="Rectangle à coins arrondis 22"/>
          <p:cNvSpPr/>
          <p:nvPr/>
        </p:nvSpPr>
        <p:spPr>
          <a:xfrm>
            <a:off x="3952641" y="1714501"/>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apatri</a:t>
            </a:r>
            <a:endParaRPr lang="fr-FR" sz="3600" dirty="0" smtClean="0">
              <a:solidFill>
                <a:schemeClr val="tx1"/>
              </a:solidFill>
              <a:latin typeface="Comic Sans MS" panose="030F0702030302020204" pitchFamily="66" charset="0"/>
            </a:endParaRPr>
          </a:p>
        </p:txBody>
      </p:sp>
      <p:sp>
        <p:nvSpPr>
          <p:cNvPr id="24" name="Rectangle à coins arrondis 23"/>
          <p:cNvSpPr/>
          <p:nvPr/>
        </p:nvSpPr>
        <p:spPr>
          <a:xfrm>
            <a:off x="3952642" y="277408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ifibi</a:t>
            </a:r>
            <a:endParaRPr lang="fr-FR" sz="3600" dirty="0" smtClean="0">
              <a:solidFill>
                <a:schemeClr val="tx1"/>
              </a:solidFill>
              <a:latin typeface="Comic Sans MS" panose="030F0702030302020204" pitchFamily="66" charset="0"/>
            </a:endParaRPr>
          </a:p>
        </p:txBody>
      </p:sp>
      <p:sp>
        <p:nvSpPr>
          <p:cNvPr id="25" name="Rectangle à coins arrondis 24"/>
          <p:cNvSpPr/>
          <p:nvPr/>
        </p:nvSpPr>
        <p:spPr>
          <a:xfrm>
            <a:off x="3952643" y="386210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pyraca</a:t>
            </a:r>
            <a:endParaRPr lang="fr-FR" sz="3600" dirty="0" smtClean="0">
              <a:solidFill>
                <a:schemeClr val="tx1"/>
              </a:solidFill>
              <a:latin typeface="Comic Sans MS" panose="030F0702030302020204" pitchFamily="66" charset="0"/>
            </a:endParaRPr>
          </a:p>
        </p:txBody>
      </p:sp>
      <p:sp>
        <p:nvSpPr>
          <p:cNvPr id="26" name="Rectangle à coins arrondis 25"/>
          <p:cNvSpPr/>
          <p:nvPr/>
        </p:nvSpPr>
        <p:spPr>
          <a:xfrm>
            <a:off x="3985301" y="496651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acalèf</a:t>
            </a:r>
            <a:endParaRPr lang="fr-FR" sz="3600" dirty="0" smtClean="0">
              <a:solidFill>
                <a:schemeClr val="tx1"/>
              </a:solidFill>
              <a:latin typeface="Comic Sans MS" panose="030F0702030302020204" pitchFamily="66" charset="0"/>
            </a:endParaRPr>
          </a:p>
        </p:txBody>
      </p:sp>
      <p:sp>
        <p:nvSpPr>
          <p:cNvPr id="27" name="Rectangle à coins arrondis 26"/>
          <p:cNvSpPr/>
          <p:nvPr/>
        </p:nvSpPr>
        <p:spPr>
          <a:xfrm>
            <a:off x="6478128" y="4966515"/>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smtClean="0">
                <a:solidFill>
                  <a:schemeClr val="tx1"/>
                </a:solidFill>
                <a:latin typeface="Comic Sans MS" panose="030F0702030302020204" pitchFamily="66" charset="0"/>
              </a:rPr>
              <a:t>acmé</a:t>
            </a:r>
            <a:endParaRPr lang="fr-FR" sz="3600" dirty="0" smtClean="0">
              <a:solidFill>
                <a:schemeClr val="tx1"/>
              </a:solidFill>
              <a:latin typeface="Comic Sans MS" panose="030F0702030302020204" pitchFamily="66" charset="0"/>
            </a:endParaRPr>
          </a:p>
        </p:txBody>
      </p:sp>
      <p:sp>
        <p:nvSpPr>
          <p:cNvPr id="28" name="Rectangle à coins arrondis 27"/>
          <p:cNvSpPr/>
          <p:nvPr/>
        </p:nvSpPr>
        <p:spPr>
          <a:xfrm>
            <a:off x="6478129" y="386210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a:solidFill>
                  <a:schemeClr val="tx1"/>
                </a:solidFill>
                <a:latin typeface="Comic Sans MS" panose="030F0702030302020204" pitchFamily="66" charset="0"/>
              </a:rPr>
              <a:t>a</a:t>
            </a:r>
            <a:r>
              <a:rPr lang="fr-FR" sz="3600" dirty="0" err="1" smtClean="0">
                <a:solidFill>
                  <a:schemeClr val="tx1"/>
                </a:solidFill>
                <a:latin typeface="Comic Sans MS" panose="030F0702030302020204" pitchFamily="66" charset="0"/>
              </a:rPr>
              <a:t>crocar</a:t>
            </a:r>
            <a:endParaRPr lang="fr-FR" sz="3600" dirty="0" smtClean="0">
              <a:solidFill>
                <a:schemeClr val="tx1"/>
              </a:solidFill>
              <a:latin typeface="Comic Sans MS" panose="030F0702030302020204" pitchFamily="66" charset="0"/>
            </a:endParaRPr>
          </a:p>
        </p:txBody>
      </p:sp>
      <p:sp>
        <p:nvSpPr>
          <p:cNvPr id="29" name="Rectangle à coins arrondis 28"/>
          <p:cNvSpPr/>
          <p:nvPr/>
        </p:nvSpPr>
        <p:spPr>
          <a:xfrm>
            <a:off x="6478129" y="2772068"/>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filadé</a:t>
            </a:r>
            <a:endParaRPr lang="fr-FR" sz="3600" dirty="0" smtClean="0">
              <a:solidFill>
                <a:schemeClr val="tx1"/>
              </a:solidFill>
              <a:latin typeface="Comic Sans MS" panose="030F0702030302020204" pitchFamily="66" charset="0"/>
            </a:endParaRPr>
          </a:p>
        </p:txBody>
      </p:sp>
      <p:sp>
        <p:nvSpPr>
          <p:cNvPr id="30" name="Rectangle à coins arrondis 29"/>
          <p:cNvSpPr/>
          <p:nvPr/>
        </p:nvSpPr>
        <p:spPr>
          <a:xfrm>
            <a:off x="6478130" y="1714501"/>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axigor</a:t>
            </a:r>
            <a:endParaRPr lang="fr-FR" sz="3600" dirty="0" smtClean="0">
              <a:solidFill>
                <a:schemeClr val="tx1"/>
              </a:solidFill>
              <a:latin typeface="Comic Sans MS" panose="030F0702030302020204" pitchFamily="66" charset="0"/>
            </a:endParaRPr>
          </a:p>
        </p:txBody>
      </p:sp>
      <p:pic>
        <p:nvPicPr>
          <p:cNvPr id="32" name="Imag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061" y="2048593"/>
            <a:ext cx="3433292" cy="2506434"/>
          </a:xfrm>
          <a:prstGeom prst="rect">
            <a:avLst/>
          </a:prstGeom>
        </p:spPr>
      </p:pic>
      <p:pic>
        <p:nvPicPr>
          <p:cNvPr id="4" name="Image 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383" y="2048593"/>
            <a:ext cx="2078537" cy="2415597"/>
          </a:xfrm>
          <a:prstGeom prst="rect">
            <a:avLst/>
          </a:prstGeom>
        </p:spPr>
      </p:pic>
      <p:pic>
        <p:nvPicPr>
          <p:cNvPr id="16" name="Imag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81026" y="65195"/>
            <a:ext cx="1323975" cy="1628775"/>
          </a:xfrm>
          <a:prstGeom prst="rect">
            <a:avLst/>
          </a:prstGeom>
        </p:spPr>
      </p:pic>
    </p:spTree>
    <p:extLst>
      <p:ext uri="{BB962C8B-B14F-4D97-AF65-F5344CB8AC3E}">
        <p14:creationId xmlns:p14="http://schemas.microsoft.com/office/powerpoint/2010/main" val="3703851952"/>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15" restart="whenNotActive" fill="hold" evtFilter="cancelBubble" nodeType="interactiveSeq">
                <p:stCondLst>
                  <p:cond evt="onClick" delay="0">
                    <p:tgtEl>
                      <p:spTgt spid="22"/>
                    </p:tgtEl>
                  </p:cond>
                </p:stCondLst>
                <p:endSync evt="end" delay="0">
                  <p:rtn val="all"/>
                </p:endSync>
                <p:childTnLst>
                  <p:par>
                    <p:cTn id="16" fill="hold">
                      <p:stCondLst>
                        <p:cond delay="0"/>
                      </p:stCondLst>
                      <p:childTnLst>
                        <p:par>
                          <p:cTn id="17" fill="hold">
                            <p:stCondLst>
                              <p:cond delay="0"/>
                            </p:stCondLst>
                            <p:childTnLst>
                              <p:par>
                                <p:cTn id="18" presetID="2" presetClass="exit" presetSubtype="4" fill="hold" grpId="0" nodeType="clickEffect">
                                  <p:stCondLst>
                                    <p:cond delay="0"/>
                                  </p:stCondLst>
                                  <p:childTnLst>
                                    <p:anim calcmode="lin" valueType="num">
                                      <p:cBhvr additive="base">
                                        <p:cTn id="19" dur="500"/>
                                        <p:tgtEl>
                                          <p:spTgt spid="22"/>
                                        </p:tgtEl>
                                        <p:attrNameLst>
                                          <p:attrName>ppt_x</p:attrName>
                                        </p:attrNameLst>
                                      </p:cBhvr>
                                      <p:tavLst>
                                        <p:tav tm="0">
                                          <p:val>
                                            <p:strVal val="ppt_x"/>
                                          </p:val>
                                        </p:tav>
                                        <p:tav tm="100000">
                                          <p:val>
                                            <p:strVal val="ppt_x"/>
                                          </p:val>
                                        </p:tav>
                                      </p:tavLst>
                                    </p:anim>
                                    <p:anim calcmode="lin" valueType="num">
                                      <p:cBhvr additive="base">
                                        <p:cTn id="20" dur="500"/>
                                        <p:tgtEl>
                                          <p:spTgt spid="22"/>
                                        </p:tgtEl>
                                        <p:attrNameLst>
                                          <p:attrName>ppt_y</p:attrName>
                                        </p:attrNameLst>
                                      </p:cBhvr>
                                      <p:tavLst>
                                        <p:tav tm="0">
                                          <p:val>
                                            <p:strVal val="ppt_y"/>
                                          </p:val>
                                        </p:tav>
                                        <p:tav tm="100000">
                                          <p:val>
                                            <p:strVal val="1+ppt_h/2"/>
                                          </p:val>
                                        </p:tav>
                                      </p:tavLst>
                                    </p:anim>
                                    <p:set>
                                      <p:cBhvr>
                                        <p:cTn id="21"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23"/>
                    </p:tgtEl>
                  </p:cond>
                </p:stCondLst>
                <p:endSync evt="end" delay="0">
                  <p:rtn val="all"/>
                </p:endSync>
                <p:childTnLst>
                  <p:par>
                    <p:cTn id="23" fill="hold">
                      <p:stCondLst>
                        <p:cond delay="0"/>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23"/>
                                        </p:tgtEl>
                                        <p:attrNameLst>
                                          <p:attrName>ppt_x</p:attrName>
                                        </p:attrNameLst>
                                      </p:cBhvr>
                                      <p:tavLst>
                                        <p:tav tm="0">
                                          <p:val>
                                            <p:strVal val="ppt_x"/>
                                          </p:val>
                                        </p:tav>
                                        <p:tav tm="100000">
                                          <p:val>
                                            <p:strVal val="ppt_x"/>
                                          </p:val>
                                        </p:tav>
                                      </p:tavLst>
                                    </p:anim>
                                    <p:anim calcmode="lin" valueType="num">
                                      <p:cBhvr additive="base">
                                        <p:cTn id="27" dur="500"/>
                                        <p:tgtEl>
                                          <p:spTgt spid="23"/>
                                        </p:tgtEl>
                                        <p:attrNameLst>
                                          <p:attrName>ppt_y</p:attrName>
                                        </p:attrNameLst>
                                      </p:cBhvr>
                                      <p:tavLst>
                                        <p:tav tm="0">
                                          <p:val>
                                            <p:strVal val="ppt_y"/>
                                          </p:val>
                                        </p:tav>
                                        <p:tav tm="100000">
                                          <p:val>
                                            <p:strVal val="1+ppt_h/2"/>
                                          </p:val>
                                        </p:tav>
                                      </p:tavLst>
                                    </p:anim>
                                    <p:set>
                                      <p:cBhvr>
                                        <p:cTn id="28"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3"/>
                  </p:tgtEl>
                </p:cond>
              </p:nextCondLst>
            </p:seq>
            <p:seq concurrent="1" nextAc="seek">
              <p:cTn id="29" restart="whenNotActive" fill="hold" evtFilter="cancelBubble" nodeType="interactiveSeq">
                <p:stCondLst>
                  <p:cond evt="onClick" delay="0">
                    <p:tgtEl>
                      <p:spTgt spid="30"/>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grpId="0" nodeType="clickEffect">
                                  <p:stCondLst>
                                    <p:cond delay="0"/>
                                  </p:stCondLst>
                                  <p:childTnLst>
                                    <p:anim calcmode="lin" valueType="num">
                                      <p:cBhvr additive="base">
                                        <p:cTn id="33" dur="500"/>
                                        <p:tgtEl>
                                          <p:spTgt spid="30"/>
                                        </p:tgtEl>
                                        <p:attrNameLst>
                                          <p:attrName>ppt_x</p:attrName>
                                        </p:attrNameLst>
                                      </p:cBhvr>
                                      <p:tavLst>
                                        <p:tav tm="0">
                                          <p:val>
                                            <p:strVal val="ppt_x"/>
                                          </p:val>
                                        </p:tav>
                                        <p:tav tm="100000">
                                          <p:val>
                                            <p:strVal val="ppt_x"/>
                                          </p:val>
                                        </p:tav>
                                      </p:tavLst>
                                    </p:anim>
                                    <p:anim calcmode="lin" valueType="num">
                                      <p:cBhvr additive="base">
                                        <p:cTn id="34" dur="500"/>
                                        <p:tgtEl>
                                          <p:spTgt spid="30"/>
                                        </p:tgtEl>
                                        <p:attrNameLst>
                                          <p:attrName>ppt_y</p:attrName>
                                        </p:attrNameLst>
                                      </p:cBhvr>
                                      <p:tavLst>
                                        <p:tav tm="0">
                                          <p:val>
                                            <p:strVal val="ppt_y"/>
                                          </p:val>
                                        </p:tav>
                                        <p:tav tm="100000">
                                          <p:val>
                                            <p:strVal val="1+ppt_h/2"/>
                                          </p:val>
                                        </p:tav>
                                      </p:tavLst>
                                    </p:anim>
                                    <p:set>
                                      <p:cBhvr>
                                        <p:cTn id="35"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30"/>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p:stCondLst>
                        <p:cond delay="0"/>
                      </p:stCondLst>
                      <p:childTnLst>
                        <p:par>
                          <p:cTn id="38" fill="hold">
                            <p:stCondLst>
                              <p:cond delay="0"/>
                            </p:stCondLst>
                            <p:childTnLst>
                              <p:par>
                                <p:cTn id="39" presetID="2" presetClass="exit" presetSubtype="4" fill="hold" grpId="0" nodeType="clickEffect">
                                  <p:stCondLst>
                                    <p:cond delay="0"/>
                                  </p:stCondLst>
                                  <p:childTnLst>
                                    <p:anim calcmode="lin" valueType="num">
                                      <p:cBhvr additive="base">
                                        <p:cTn id="40" dur="500"/>
                                        <p:tgtEl>
                                          <p:spTgt spid="24"/>
                                        </p:tgtEl>
                                        <p:attrNameLst>
                                          <p:attrName>ppt_x</p:attrName>
                                        </p:attrNameLst>
                                      </p:cBhvr>
                                      <p:tavLst>
                                        <p:tav tm="0">
                                          <p:val>
                                            <p:strVal val="ppt_x"/>
                                          </p:val>
                                        </p:tav>
                                        <p:tav tm="100000">
                                          <p:val>
                                            <p:strVal val="ppt_x"/>
                                          </p:val>
                                        </p:tav>
                                      </p:tavLst>
                                    </p:anim>
                                    <p:anim calcmode="lin" valueType="num">
                                      <p:cBhvr additive="base">
                                        <p:cTn id="41" dur="500"/>
                                        <p:tgtEl>
                                          <p:spTgt spid="24"/>
                                        </p:tgtEl>
                                        <p:attrNameLst>
                                          <p:attrName>ppt_y</p:attrName>
                                        </p:attrNameLst>
                                      </p:cBhvr>
                                      <p:tavLst>
                                        <p:tav tm="0">
                                          <p:val>
                                            <p:strVal val="ppt_y"/>
                                          </p:val>
                                        </p:tav>
                                        <p:tav tm="100000">
                                          <p:val>
                                            <p:strVal val="1+ppt_h/2"/>
                                          </p:val>
                                        </p:tav>
                                      </p:tavLst>
                                    </p:anim>
                                    <p:set>
                                      <p:cBhvr>
                                        <p:cTn id="42"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4"/>
                  </p:tgtEl>
                </p:cond>
              </p:nextCondLst>
            </p:seq>
            <p:seq concurrent="1" nextAc="seek">
              <p:cTn id="43" restart="whenNotActive" fill="hold" evtFilter="cancelBubble" nodeType="interactiveSeq">
                <p:stCondLst>
                  <p:cond evt="onClick" delay="0">
                    <p:tgtEl>
                      <p:spTgt spid="29"/>
                    </p:tgtEl>
                  </p:cond>
                </p:stCondLst>
                <p:endSync evt="end" delay="0">
                  <p:rtn val="all"/>
                </p:endSync>
                <p:childTnLst>
                  <p:par>
                    <p:cTn id="44" fill="hold">
                      <p:stCondLst>
                        <p:cond delay="0"/>
                      </p:stCondLst>
                      <p:childTnLst>
                        <p:par>
                          <p:cTn id="45" fill="hold">
                            <p:stCondLst>
                              <p:cond delay="0"/>
                            </p:stCondLst>
                            <p:childTnLst>
                              <p:par>
                                <p:cTn id="46" presetID="2" presetClass="exit" presetSubtype="4" fill="hold" grpId="0" nodeType="clickEffect">
                                  <p:stCondLst>
                                    <p:cond delay="0"/>
                                  </p:stCondLst>
                                  <p:childTnLst>
                                    <p:anim calcmode="lin" valueType="num">
                                      <p:cBhvr additive="base">
                                        <p:cTn id="47" dur="500"/>
                                        <p:tgtEl>
                                          <p:spTgt spid="29"/>
                                        </p:tgtEl>
                                        <p:attrNameLst>
                                          <p:attrName>ppt_x</p:attrName>
                                        </p:attrNameLst>
                                      </p:cBhvr>
                                      <p:tavLst>
                                        <p:tav tm="0">
                                          <p:val>
                                            <p:strVal val="ppt_x"/>
                                          </p:val>
                                        </p:tav>
                                        <p:tav tm="100000">
                                          <p:val>
                                            <p:strVal val="ppt_x"/>
                                          </p:val>
                                        </p:tav>
                                      </p:tavLst>
                                    </p:anim>
                                    <p:anim calcmode="lin" valueType="num">
                                      <p:cBhvr additive="base">
                                        <p:cTn id="48" dur="500"/>
                                        <p:tgtEl>
                                          <p:spTgt spid="29"/>
                                        </p:tgtEl>
                                        <p:attrNameLst>
                                          <p:attrName>ppt_y</p:attrName>
                                        </p:attrNameLst>
                                      </p:cBhvr>
                                      <p:tavLst>
                                        <p:tav tm="0">
                                          <p:val>
                                            <p:strVal val="ppt_y"/>
                                          </p:val>
                                        </p:tav>
                                        <p:tav tm="100000">
                                          <p:val>
                                            <p:strVal val="1+ppt_h/2"/>
                                          </p:val>
                                        </p:tav>
                                      </p:tavLst>
                                    </p:anim>
                                    <p:set>
                                      <p:cBhvr>
                                        <p:cTn id="49"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9"/>
                  </p:tgtEl>
                </p:cond>
              </p:nextCondLst>
            </p:seq>
            <p:seq concurrent="1" nextAc="seek">
              <p:cTn id="50" restart="whenNotActive" fill="hold" evtFilter="cancelBubble" nodeType="interactiveSeq">
                <p:stCondLst>
                  <p:cond evt="onClick" delay="0">
                    <p:tgtEl>
                      <p:spTgt spid="25"/>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25"/>
                                        </p:tgtEl>
                                        <p:attrNameLst>
                                          <p:attrName>ppt_x</p:attrName>
                                        </p:attrNameLst>
                                      </p:cBhvr>
                                      <p:tavLst>
                                        <p:tav tm="0">
                                          <p:val>
                                            <p:strVal val="ppt_x"/>
                                          </p:val>
                                        </p:tav>
                                        <p:tav tm="100000">
                                          <p:val>
                                            <p:strVal val="ppt_x"/>
                                          </p:val>
                                        </p:tav>
                                      </p:tavLst>
                                    </p:anim>
                                    <p:anim calcmode="lin" valueType="num">
                                      <p:cBhvr additive="base">
                                        <p:cTn id="55" dur="500"/>
                                        <p:tgtEl>
                                          <p:spTgt spid="25"/>
                                        </p:tgtEl>
                                        <p:attrNameLst>
                                          <p:attrName>ppt_y</p:attrName>
                                        </p:attrNameLst>
                                      </p:cBhvr>
                                      <p:tavLst>
                                        <p:tav tm="0">
                                          <p:val>
                                            <p:strVal val="ppt_y"/>
                                          </p:val>
                                        </p:tav>
                                        <p:tav tm="100000">
                                          <p:val>
                                            <p:strVal val="1+ppt_h/2"/>
                                          </p:val>
                                        </p:tav>
                                      </p:tavLst>
                                    </p:anim>
                                    <p:set>
                                      <p:cBhvr>
                                        <p:cTn id="56"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seq concurrent="1" nextAc="seek">
              <p:cTn id="57" restart="whenNotActive" fill="hold" evtFilter="cancelBubble" nodeType="interactiveSeq">
                <p:stCondLst>
                  <p:cond evt="onClick" delay="0">
                    <p:tgtEl>
                      <p:spTgt spid="26"/>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grpId="0" nodeType="clickEffect">
                                  <p:stCondLst>
                                    <p:cond delay="0"/>
                                  </p:stCondLst>
                                  <p:childTnLst>
                                    <p:anim calcmode="lin" valueType="num">
                                      <p:cBhvr additive="base">
                                        <p:cTn id="61" dur="500"/>
                                        <p:tgtEl>
                                          <p:spTgt spid="26"/>
                                        </p:tgtEl>
                                        <p:attrNameLst>
                                          <p:attrName>ppt_x</p:attrName>
                                        </p:attrNameLst>
                                      </p:cBhvr>
                                      <p:tavLst>
                                        <p:tav tm="0">
                                          <p:val>
                                            <p:strVal val="ppt_x"/>
                                          </p:val>
                                        </p:tav>
                                        <p:tav tm="100000">
                                          <p:val>
                                            <p:strVal val="ppt_x"/>
                                          </p:val>
                                        </p:tav>
                                      </p:tavLst>
                                    </p:anim>
                                    <p:anim calcmode="lin" valueType="num">
                                      <p:cBhvr additive="base">
                                        <p:cTn id="62" dur="500"/>
                                        <p:tgtEl>
                                          <p:spTgt spid="26"/>
                                        </p:tgtEl>
                                        <p:attrNameLst>
                                          <p:attrName>ppt_y</p:attrName>
                                        </p:attrNameLst>
                                      </p:cBhvr>
                                      <p:tavLst>
                                        <p:tav tm="0">
                                          <p:val>
                                            <p:strVal val="ppt_y"/>
                                          </p:val>
                                        </p:tav>
                                        <p:tav tm="100000">
                                          <p:val>
                                            <p:strVal val="1+ppt_h/2"/>
                                          </p:val>
                                        </p:tav>
                                      </p:tavLst>
                                    </p:anim>
                                    <p:set>
                                      <p:cBhvr>
                                        <p:cTn id="63"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6"/>
                  </p:tgtEl>
                </p:cond>
              </p:nextCondLst>
            </p:seq>
            <p:seq concurrent="1" nextAc="seek">
              <p:cTn id="64" restart="whenNotActive" fill="hold" evtFilter="cancelBubble" nodeType="interactiveSeq">
                <p:stCondLst>
                  <p:cond evt="onClick" delay="0">
                    <p:tgtEl>
                      <p:spTgt spid="28"/>
                    </p:tgtEl>
                  </p:cond>
                </p:stCondLst>
                <p:endSync evt="end" delay="0">
                  <p:rtn val="all"/>
                </p:endSync>
                <p:childTnLst>
                  <p:par>
                    <p:cTn id="65" fill="hold">
                      <p:stCondLst>
                        <p:cond delay="0"/>
                      </p:stCondLst>
                      <p:childTnLst>
                        <p:par>
                          <p:cTn id="66" fill="hold">
                            <p:stCondLst>
                              <p:cond delay="0"/>
                            </p:stCondLst>
                            <p:childTnLst>
                              <p:par>
                                <p:cTn id="67" presetID="2" presetClass="exit" presetSubtype="4" fill="hold" grpId="0" nodeType="clickEffect">
                                  <p:stCondLst>
                                    <p:cond delay="0"/>
                                  </p:stCondLst>
                                  <p:childTnLst>
                                    <p:anim calcmode="lin" valueType="num">
                                      <p:cBhvr additive="base">
                                        <p:cTn id="68" dur="500"/>
                                        <p:tgtEl>
                                          <p:spTgt spid="28"/>
                                        </p:tgtEl>
                                        <p:attrNameLst>
                                          <p:attrName>ppt_x</p:attrName>
                                        </p:attrNameLst>
                                      </p:cBhvr>
                                      <p:tavLst>
                                        <p:tav tm="0">
                                          <p:val>
                                            <p:strVal val="ppt_x"/>
                                          </p:val>
                                        </p:tav>
                                        <p:tav tm="100000">
                                          <p:val>
                                            <p:strVal val="ppt_x"/>
                                          </p:val>
                                        </p:tav>
                                      </p:tavLst>
                                    </p:anim>
                                    <p:anim calcmode="lin" valueType="num">
                                      <p:cBhvr additive="base">
                                        <p:cTn id="69" dur="500"/>
                                        <p:tgtEl>
                                          <p:spTgt spid="28"/>
                                        </p:tgtEl>
                                        <p:attrNameLst>
                                          <p:attrName>ppt_y</p:attrName>
                                        </p:attrNameLst>
                                      </p:cBhvr>
                                      <p:tavLst>
                                        <p:tav tm="0">
                                          <p:val>
                                            <p:strVal val="ppt_y"/>
                                          </p:val>
                                        </p:tav>
                                        <p:tav tm="100000">
                                          <p:val>
                                            <p:strVal val="1+ppt_h/2"/>
                                          </p:val>
                                        </p:tav>
                                      </p:tavLst>
                                    </p:anim>
                                    <p:set>
                                      <p:cBhvr>
                                        <p:cTn id="70"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8"/>
                  </p:tgtEl>
                </p:cond>
              </p:nextCondLst>
            </p:seq>
            <p:seq concurrent="1" nextAc="seek">
              <p:cTn id="71" restart="whenNotActive" fill="hold" evtFilter="cancelBubble" nodeType="interactiveSeq">
                <p:stCondLst>
                  <p:cond evt="onClick" delay="0">
                    <p:tgtEl>
                      <p:spTgt spid="27"/>
                    </p:tgtEl>
                  </p:cond>
                </p:stCondLst>
                <p:endSync evt="end" delay="0">
                  <p:rtn val="all"/>
                </p:endSync>
                <p:childTnLst>
                  <p:par>
                    <p:cTn id="72" fill="hold">
                      <p:stCondLst>
                        <p:cond delay="0"/>
                      </p:stCondLst>
                      <p:childTnLst>
                        <p:par>
                          <p:cTn id="73" fill="hold">
                            <p:stCondLst>
                              <p:cond delay="0"/>
                            </p:stCondLst>
                            <p:childTnLst>
                              <p:par>
                                <p:cTn id="74" presetID="2" presetClass="exit" presetSubtype="4" fill="hold" grpId="0" nodeType="clickEffect">
                                  <p:stCondLst>
                                    <p:cond delay="0"/>
                                  </p:stCondLst>
                                  <p:childTnLst>
                                    <p:anim calcmode="lin" valueType="num">
                                      <p:cBhvr additive="base">
                                        <p:cTn id="75" dur="500"/>
                                        <p:tgtEl>
                                          <p:spTgt spid="27"/>
                                        </p:tgtEl>
                                        <p:attrNameLst>
                                          <p:attrName>ppt_x</p:attrName>
                                        </p:attrNameLst>
                                      </p:cBhvr>
                                      <p:tavLst>
                                        <p:tav tm="0">
                                          <p:val>
                                            <p:strVal val="ppt_x"/>
                                          </p:val>
                                        </p:tav>
                                        <p:tav tm="100000">
                                          <p:val>
                                            <p:strVal val="ppt_x"/>
                                          </p:val>
                                        </p:tav>
                                      </p:tavLst>
                                    </p:anim>
                                    <p:anim calcmode="lin" valueType="num">
                                      <p:cBhvr additive="base">
                                        <p:cTn id="76" dur="500"/>
                                        <p:tgtEl>
                                          <p:spTgt spid="27"/>
                                        </p:tgtEl>
                                        <p:attrNameLst>
                                          <p:attrName>ppt_y</p:attrName>
                                        </p:attrNameLst>
                                      </p:cBhvr>
                                      <p:tavLst>
                                        <p:tav tm="0">
                                          <p:val>
                                            <p:strVal val="ppt_y"/>
                                          </p:val>
                                        </p:tav>
                                        <p:tav tm="100000">
                                          <p:val>
                                            <p:strVal val="1+ppt_h/2"/>
                                          </p:val>
                                        </p:tav>
                                      </p:tavLst>
                                    </p:anim>
                                    <p:set>
                                      <p:cBhvr>
                                        <p:cTn id="77"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7"/>
                  </p:tgtEl>
                </p:cond>
              </p:nextCondLst>
            </p:seq>
          </p:childTnLst>
        </p:cTn>
      </p:par>
    </p:tnLst>
    <p:bldLst>
      <p:bldP spid="15"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ts val="0"/>
              </a:spcBef>
            </a:pPr>
            <a:endParaRPr lang="fr-FR" dirty="0"/>
          </a:p>
        </p:txBody>
      </p:sp>
      <p:sp>
        <p:nvSpPr>
          <p:cNvPr id="3" name="Subtitle 2"/>
          <p:cNvSpPr>
            <a:spLocks noGrp="1"/>
          </p:cNvSpPr>
          <p:nvPr>
            <p:ph type="subTitle" idx="1"/>
          </p:nvPr>
        </p:nvSpPr>
        <p:spPr>
          <a:xfrm>
            <a:off x="313038" y="3592653"/>
            <a:ext cx="8517924" cy="851006"/>
          </a:xfrm>
        </p:spPr>
        <p:txBody>
          <a:bodyPr/>
          <a:lstStyle/>
          <a:p>
            <a:pPr marL="0" indent="0" algn="ctr">
              <a:buNone/>
            </a:pPr>
            <a:endParaRPr lang="fr-FR" sz="2800" b="0" i="0" dirty="0">
              <a:solidFill>
                <a:srgbClr val="DFE6D0"/>
              </a:solidFill>
            </a:endParaRPr>
          </a:p>
        </p:txBody>
      </p:sp>
      <p:sp>
        <p:nvSpPr>
          <p:cNvPr id="15" name="Rectangle à coins arrondis 14"/>
          <p:cNvSpPr/>
          <p:nvPr/>
        </p:nvSpPr>
        <p:spPr>
          <a:xfrm>
            <a:off x="3985301" y="65846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istumé</a:t>
            </a:r>
            <a:endParaRPr lang="fr-FR" sz="3600" dirty="0" smtClean="0">
              <a:solidFill>
                <a:schemeClr val="tx1"/>
              </a:solidFill>
              <a:latin typeface="Comic Sans MS" panose="030F0702030302020204" pitchFamily="66" charset="0"/>
            </a:endParaRPr>
          </a:p>
        </p:txBody>
      </p:sp>
      <p:sp>
        <p:nvSpPr>
          <p:cNvPr id="22" name="Rectangle à coins arrondis 21"/>
          <p:cNvSpPr/>
          <p:nvPr/>
        </p:nvSpPr>
        <p:spPr>
          <a:xfrm>
            <a:off x="6478130" y="65846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molisse</a:t>
            </a:r>
            <a:endParaRPr lang="fr-FR" sz="3600" dirty="0" smtClean="0">
              <a:solidFill>
                <a:schemeClr val="tx1"/>
              </a:solidFill>
              <a:latin typeface="Comic Sans MS" panose="030F0702030302020204" pitchFamily="66" charset="0"/>
            </a:endParaRPr>
          </a:p>
        </p:txBody>
      </p:sp>
      <p:sp>
        <p:nvSpPr>
          <p:cNvPr id="23" name="Rectangle à coins arrondis 22"/>
          <p:cNvSpPr/>
          <p:nvPr/>
        </p:nvSpPr>
        <p:spPr>
          <a:xfrm>
            <a:off x="3952641" y="1714501"/>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navu</a:t>
            </a:r>
            <a:endParaRPr lang="fr-FR" sz="3600" dirty="0" smtClean="0">
              <a:solidFill>
                <a:schemeClr val="tx1"/>
              </a:solidFill>
              <a:latin typeface="Comic Sans MS" panose="030F0702030302020204" pitchFamily="66" charset="0"/>
            </a:endParaRPr>
          </a:p>
        </p:txBody>
      </p:sp>
      <p:sp>
        <p:nvSpPr>
          <p:cNvPr id="24" name="Rectangle à coins arrondis 23"/>
          <p:cNvSpPr/>
          <p:nvPr/>
        </p:nvSpPr>
        <p:spPr>
          <a:xfrm>
            <a:off x="3952642" y="277408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atrassi</a:t>
            </a:r>
            <a:endParaRPr lang="fr-FR" sz="3600" dirty="0" smtClean="0">
              <a:solidFill>
                <a:schemeClr val="tx1"/>
              </a:solidFill>
              <a:latin typeface="Comic Sans MS" panose="030F0702030302020204" pitchFamily="66" charset="0"/>
            </a:endParaRPr>
          </a:p>
        </p:txBody>
      </p:sp>
      <p:sp>
        <p:nvSpPr>
          <p:cNvPr id="25" name="Rectangle à coins arrondis 24"/>
          <p:cNvSpPr/>
          <p:nvPr/>
        </p:nvSpPr>
        <p:spPr>
          <a:xfrm>
            <a:off x="3952643" y="386210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lalop</a:t>
            </a:r>
            <a:endParaRPr lang="fr-FR" sz="3600" dirty="0" smtClean="0">
              <a:solidFill>
                <a:schemeClr val="tx1"/>
              </a:solidFill>
              <a:latin typeface="Comic Sans MS" panose="030F0702030302020204" pitchFamily="66" charset="0"/>
            </a:endParaRPr>
          </a:p>
        </p:txBody>
      </p:sp>
      <p:sp>
        <p:nvSpPr>
          <p:cNvPr id="26" name="Rectangle à coins arrondis 25"/>
          <p:cNvSpPr/>
          <p:nvPr/>
        </p:nvSpPr>
        <p:spPr>
          <a:xfrm>
            <a:off x="3985301" y="496651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buclé</a:t>
            </a:r>
            <a:endParaRPr lang="fr-FR" sz="3600" dirty="0" smtClean="0">
              <a:solidFill>
                <a:schemeClr val="tx1"/>
              </a:solidFill>
              <a:latin typeface="Comic Sans MS" panose="030F0702030302020204" pitchFamily="66" charset="0"/>
            </a:endParaRPr>
          </a:p>
        </p:txBody>
      </p:sp>
      <p:sp>
        <p:nvSpPr>
          <p:cNvPr id="27" name="Rectangle à coins arrondis 26"/>
          <p:cNvSpPr/>
          <p:nvPr/>
        </p:nvSpPr>
        <p:spPr>
          <a:xfrm>
            <a:off x="6478128" y="4966515"/>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irtac</a:t>
            </a:r>
            <a:endParaRPr lang="fr-FR" sz="3600" dirty="0" smtClean="0">
              <a:solidFill>
                <a:schemeClr val="tx1"/>
              </a:solidFill>
              <a:latin typeface="Comic Sans MS" panose="030F0702030302020204" pitchFamily="66" charset="0"/>
            </a:endParaRPr>
          </a:p>
        </p:txBody>
      </p:sp>
      <p:sp>
        <p:nvSpPr>
          <p:cNvPr id="28" name="Rectangle à coins arrondis 27"/>
          <p:cNvSpPr/>
          <p:nvPr/>
        </p:nvSpPr>
        <p:spPr>
          <a:xfrm>
            <a:off x="6478129" y="386210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catri</a:t>
            </a:r>
            <a:endParaRPr lang="fr-FR" sz="3600" dirty="0" smtClean="0">
              <a:solidFill>
                <a:schemeClr val="tx1"/>
              </a:solidFill>
              <a:latin typeface="Comic Sans MS" panose="030F0702030302020204" pitchFamily="66" charset="0"/>
            </a:endParaRPr>
          </a:p>
        </p:txBody>
      </p:sp>
      <p:sp>
        <p:nvSpPr>
          <p:cNvPr id="29" name="Rectangle à coins arrondis 28"/>
          <p:cNvSpPr/>
          <p:nvPr/>
        </p:nvSpPr>
        <p:spPr>
          <a:xfrm>
            <a:off x="6478129" y="2772068"/>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colossa</a:t>
            </a:r>
            <a:endParaRPr lang="fr-FR" sz="3600" dirty="0" smtClean="0">
              <a:solidFill>
                <a:schemeClr val="tx1"/>
              </a:solidFill>
              <a:latin typeface="Comic Sans MS" panose="030F0702030302020204" pitchFamily="66" charset="0"/>
            </a:endParaRPr>
          </a:p>
        </p:txBody>
      </p:sp>
      <p:sp>
        <p:nvSpPr>
          <p:cNvPr id="30" name="Rectangle à coins arrondis 29"/>
          <p:cNvSpPr/>
          <p:nvPr/>
        </p:nvSpPr>
        <p:spPr>
          <a:xfrm>
            <a:off x="6478130" y="1714501"/>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e</a:t>
            </a:r>
            <a:r>
              <a:rPr lang="fr-FR" sz="3600" dirty="0" err="1" smtClean="0">
                <a:solidFill>
                  <a:schemeClr val="tx1"/>
                </a:solidFill>
                <a:latin typeface="Comic Sans MS" panose="030F0702030302020204" pitchFamily="66" charset="0"/>
              </a:rPr>
              <a:t>rnulé</a:t>
            </a:r>
            <a:endParaRPr lang="fr-FR" sz="3600" dirty="0" smtClean="0">
              <a:solidFill>
                <a:schemeClr val="tx1"/>
              </a:solidFill>
              <a:latin typeface="Comic Sans MS" panose="030F0702030302020204" pitchFamily="66" charset="0"/>
            </a:endParaRPr>
          </a:p>
        </p:txBody>
      </p:sp>
      <p:pic>
        <p:nvPicPr>
          <p:cNvPr id="32" name="Imag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061" y="2048593"/>
            <a:ext cx="3433292" cy="2506434"/>
          </a:xfrm>
          <a:prstGeom prst="rect">
            <a:avLst/>
          </a:prstGeom>
        </p:spPr>
      </p:pic>
      <p:pic>
        <p:nvPicPr>
          <p:cNvPr id="4" name="Image 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8442" y="2334986"/>
            <a:ext cx="1284116" cy="1808245"/>
          </a:xfrm>
          <a:prstGeom prst="rect">
            <a:avLst/>
          </a:prstGeom>
        </p:spPr>
      </p:pic>
      <p:pic>
        <p:nvPicPr>
          <p:cNvPr id="16" name="Imag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1412" y="3301810"/>
            <a:ext cx="1323975" cy="1628775"/>
          </a:xfrm>
          <a:prstGeom prst="rect">
            <a:avLst/>
          </a:prstGeom>
        </p:spPr>
      </p:pic>
    </p:spTree>
    <p:extLst>
      <p:ext uri="{BB962C8B-B14F-4D97-AF65-F5344CB8AC3E}">
        <p14:creationId xmlns:p14="http://schemas.microsoft.com/office/powerpoint/2010/main" val="1750635530"/>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2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2"/>
                                        </p:tgtEl>
                                        <p:attrNameLst>
                                          <p:attrName>ppt_x</p:attrName>
                                        </p:attrNameLst>
                                      </p:cBhvr>
                                      <p:tavLst>
                                        <p:tav tm="0">
                                          <p:val>
                                            <p:strVal val="ppt_x"/>
                                          </p:val>
                                        </p:tav>
                                        <p:tav tm="100000">
                                          <p:val>
                                            <p:strVal val="ppt_x"/>
                                          </p:val>
                                        </p:tav>
                                      </p:tavLst>
                                    </p:anim>
                                    <p:anim calcmode="lin" valueType="num">
                                      <p:cBhvr additive="base">
                                        <p:cTn id="14" dur="500"/>
                                        <p:tgtEl>
                                          <p:spTgt spid="22"/>
                                        </p:tgtEl>
                                        <p:attrNameLst>
                                          <p:attrName>ppt_y</p:attrName>
                                        </p:attrNameLst>
                                      </p:cBhvr>
                                      <p:tavLst>
                                        <p:tav tm="0">
                                          <p:val>
                                            <p:strVal val="ppt_y"/>
                                          </p:val>
                                        </p:tav>
                                        <p:tav tm="100000">
                                          <p:val>
                                            <p:strVal val="1+ppt_h/2"/>
                                          </p:val>
                                        </p:tav>
                                      </p:tavLst>
                                    </p:anim>
                                    <p:set>
                                      <p:cBhvr>
                                        <p:cTn id="15"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2"/>
                  </p:tgtEl>
                </p:cond>
              </p:nextCondLst>
            </p:seq>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23"/>
                                        </p:tgtEl>
                                        <p:attrNameLst>
                                          <p:attrName>ppt_x</p:attrName>
                                        </p:attrNameLst>
                                      </p:cBhvr>
                                      <p:tavLst>
                                        <p:tav tm="0">
                                          <p:val>
                                            <p:strVal val="ppt_x"/>
                                          </p:val>
                                        </p:tav>
                                        <p:tav tm="100000">
                                          <p:val>
                                            <p:strVal val="ppt_x"/>
                                          </p:val>
                                        </p:tav>
                                      </p:tavLst>
                                    </p:anim>
                                    <p:anim calcmode="lin" valueType="num">
                                      <p:cBhvr additive="base">
                                        <p:cTn id="21" dur="500"/>
                                        <p:tgtEl>
                                          <p:spTgt spid="23"/>
                                        </p:tgtEl>
                                        <p:attrNameLst>
                                          <p:attrName>ppt_y</p:attrName>
                                        </p:attrNameLst>
                                      </p:cBhvr>
                                      <p:tavLst>
                                        <p:tav tm="0">
                                          <p:val>
                                            <p:strVal val="ppt_y"/>
                                          </p:val>
                                        </p:tav>
                                        <p:tav tm="100000">
                                          <p:val>
                                            <p:strVal val="1+ppt_h/2"/>
                                          </p:val>
                                        </p:tav>
                                      </p:tavLst>
                                    </p:anim>
                                    <p:set>
                                      <p:cBhvr>
                                        <p:cTn id="22"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3"/>
                  </p:tgtEl>
                </p:cond>
              </p:nextCondLst>
            </p:seq>
            <p:seq concurrent="1" nextAc="seek">
              <p:cTn id="23" restart="whenNotActive" fill="hold" evtFilter="cancelBubble" nodeType="interactiveSeq">
                <p:stCondLst>
                  <p:cond evt="onClick" delay="0">
                    <p:tgtEl>
                      <p:spTgt spid="30"/>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30"/>
                                        </p:tgtEl>
                                        <p:attrNameLst>
                                          <p:attrName>ppt_x</p:attrName>
                                        </p:attrNameLst>
                                      </p:cBhvr>
                                      <p:tavLst>
                                        <p:tav tm="0">
                                          <p:val>
                                            <p:strVal val="ppt_x"/>
                                          </p:val>
                                        </p:tav>
                                        <p:tav tm="100000">
                                          <p:val>
                                            <p:strVal val="ppt_x"/>
                                          </p:val>
                                        </p:tav>
                                      </p:tavLst>
                                    </p:anim>
                                    <p:anim calcmode="lin" valueType="num">
                                      <p:cBhvr additive="base">
                                        <p:cTn id="28" dur="500"/>
                                        <p:tgtEl>
                                          <p:spTgt spid="30"/>
                                        </p:tgtEl>
                                        <p:attrNameLst>
                                          <p:attrName>ppt_y</p:attrName>
                                        </p:attrNameLst>
                                      </p:cBhvr>
                                      <p:tavLst>
                                        <p:tav tm="0">
                                          <p:val>
                                            <p:strVal val="ppt_y"/>
                                          </p:val>
                                        </p:tav>
                                        <p:tav tm="100000">
                                          <p:val>
                                            <p:strVal val="1+ppt_h/2"/>
                                          </p:val>
                                        </p:tav>
                                      </p:tavLst>
                                    </p:anim>
                                    <p:set>
                                      <p:cBhvr>
                                        <p:cTn id="29"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30"/>
                  </p:tgtEl>
                </p:cond>
              </p:nextCondLst>
            </p:seq>
            <p:seq concurrent="1" nextAc="seek">
              <p:cTn id="30" restart="whenNotActive" fill="hold" evtFilter="cancelBubble" nodeType="interactiveSeq">
                <p:stCondLst>
                  <p:cond evt="onClick" delay="0">
                    <p:tgtEl>
                      <p:spTgt spid="24"/>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24"/>
                                        </p:tgtEl>
                                        <p:attrNameLst>
                                          <p:attrName>ppt_x</p:attrName>
                                        </p:attrNameLst>
                                      </p:cBhvr>
                                      <p:tavLst>
                                        <p:tav tm="0">
                                          <p:val>
                                            <p:strVal val="ppt_x"/>
                                          </p:val>
                                        </p:tav>
                                        <p:tav tm="100000">
                                          <p:val>
                                            <p:strVal val="ppt_x"/>
                                          </p:val>
                                        </p:tav>
                                      </p:tavLst>
                                    </p:anim>
                                    <p:anim calcmode="lin" valueType="num">
                                      <p:cBhvr additive="base">
                                        <p:cTn id="35" dur="500"/>
                                        <p:tgtEl>
                                          <p:spTgt spid="24"/>
                                        </p:tgtEl>
                                        <p:attrNameLst>
                                          <p:attrName>ppt_y</p:attrName>
                                        </p:attrNameLst>
                                      </p:cBhvr>
                                      <p:tavLst>
                                        <p:tav tm="0">
                                          <p:val>
                                            <p:strVal val="ppt_y"/>
                                          </p:val>
                                        </p:tav>
                                        <p:tav tm="100000">
                                          <p:val>
                                            <p:strVal val="1+ppt_h/2"/>
                                          </p:val>
                                        </p:tav>
                                      </p:tavLst>
                                    </p:anim>
                                    <p:set>
                                      <p:cBhvr>
                                        <p:cTn id="36"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4"/>
                  </p:tgtEl>
                </p:cond>
              </p:nextCondLst>
            </p:seq>
            <p:seq concurrent="1" nextAc="seek">
              <p:cTn id="37" restart="whenNotActive" fill="hold" evtFilter="cancelBubble" nodeType="interactiveSeq">
                <p:stCondLst>
                  <p:cond evt="onClick" delay="0">
                    <p:tgtEl>
                      <p:spTgt spid="29"/>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29"/>
                                        </p:tgtEl>
                                        <p:attrNameLst>
                                          <p:attrName>ppt_x</p:attrName>
                                        </p:attrNameLst>
                                      </p:cBhvr>
                                      <p:tavLst>
                                        <p:tav tm="0">
                                          <p:val>
                                            <p:strVal val="ppt_x"/>
                                          </p:val>
                                        </p:tav>
                                        <p:tav tm="100000">
                                          <p:val>
                                            <p:strVal val="ppt_x"/>
                                          </p:val>
                                        </p:tav>
                                      </p:tavLst>
                                    </p:anim>
                                    <p:anim calcmode="lin" valueType="num">
                                      <p:cBhvr additive="base">
                                        <p:cTn id="42" dur="500"/>
                                        <p:tgtEl>
                                          <p:spTgt spid="29"/>
                                        </p:tgtEl>
                                        <p:attrNameLst>
                                          <p:attrName>ppt_y</p:attrName>
                                        </p:attrNameLst>
                                      </p:cBhvr>
                                      <p:tavLst>
                                        <p:tav tm="0">
                                          <p:val>
                                            <p:strVal val="ppt_y"/>
                                          </p:val>
                                        </p:tav>
                                        <p:tav tm="100000">
                                          <p:val>
                                            <p:strVal val="1+ppt_h/2"/>
                                          </p:val>
                                        </p:tav>
                                      </p:tavLst>
                                    </p:anim>
                                    <p:set>
                                      <p:cBhvr>
                                        <p:cTn id="43"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9"/>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25"/>
                                        </p:tgtEl>
                                        <p:attrNameLst>
                                          <p:attrName>ppt_x</p:attrName>
                                        </p:attrNameLst>
                                      </p:cBhvr>
                                      <p:tavLst>
                                        <p:tav tm="0">
                                          <p:val>
                                            <p:strVal val="ppt_x"/>
                                          </p:val>
                                        </p:tav>
                                        <p:tav tm="100000">
                                          <p:val>
                                            <p:strVal val="ppt_x"/>
                                          </p:val>
                                        </p:tav>
                                      </p:tavLst>
                                    </p:anim>
                                    <p:anim calcmode="lin" valueType="num">
                                      <p:cBhvr additive="base">
                                        <p:cTn id="49" dur="500"/>
                                        <p:tgtEl>
                                          <p:spTgt spid="25"/>
                                        </p:tgtEl>
                                        <p:attrNameLst>
                                          <p:attrName>ppt_y</p:attrName>
                                        </p:attrNameLst>
                                      </p:cBhvr>
                                      <p:tavLst>
                                        <p:tav tm="0">
                                          <p:val>
                                            <p:strVal val="ppt_y"/>
                                          </p:val>
                                        </p:tav>
                                        <p:tav tm="100000">
                                          <p:val>
                                            <p:strVal val="1+ppt_h/2"/>
                                          </p:val>
                                        </p:tav>
                                      </p:tavLst>
                                    </p:anim>
                                    <p:set>
                                      <p:cBhvr>
                                        <p:cTn id="50"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5"/>
                  </p:tgtEl>
                </p:cond>
              </p:nextCondLst>
            </p:seq>
            <p:seq concurrent="1" nextAc="seek">
              <p:cTn id="51" restart="whenNotActive" fill="hold" evtFilter="cancelBubble" nodeType="interactiveSeq">
                <p:stCondLst>
                  <p:cond evt="onClick" delay="0">
                    <p:tgtEl>
                      <p:spTgt spid="26"/>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grpId="0" nodeType="clickEffect">
                                  <p:stCondLst>
                                    <p:cond delay="0"/>
                                  </p:stCondLst>
                                  <p:childTnLst>
                                    <p:anim calcmode="lin" valueType="num">
                                      <p:cBhvr additive="base">
                                        <p:cTn id="55" dur="500"/>
                                        <p:tgtEl>
                                          <p:spTgt spid="26"/>
                                        </p:tgtEl>
                                        <p:attrNameLst>
                                          <p:attrName>ppt_x</p:attrName>
                                        </p:attrNameLst>
                                      </p:cBhvr>
                                      <p:tavLst>
                                        <p:tav tm="0">
                                          <p:val>
                                            <p:strVal val="ppt_x"/>
                                          </p:val>
                                        </p:tav>
                                        <p:tav tm="100000">
                                          <p:val>
                                            <p:strVal val="ppt_x"/>
                                          </p:val>
                                        </p:tav>
                                      </p:tavLst>
                                    </p:anim>
                                    <p:anim calcmode="lin" valueType="num">
                                      <p:cBhvr additive="base">
                                        <p:cTn id="56" dur="500"/>
                                        <p:tgtEl>
                                          <p:spTgt spid="26"/>
                                        </p:tgtEl>
                                        <p:attrNameLst>
                                          <p:attrName>ppt_y</p:attrName>
                                        </p:attrNameLst>
                                      </p:cBhvr>
                                      <p:tavLst>
                                        <p:tav tm="0">
                                          <p:val>
                                            <p:strVal val="ppt_y"/>
                                          </p:val>
                                        </p:tav>
                                        <p:tav tm="100000">
                                          <p:val>
                                            <p:strVal val="1+ppt_h/2"/>
                                          </p:val>
                                        </p:tav>
                                      </p:tavLst>
                                    </p:anim>
                                    <p:set>
                                      <p:cBhvr>
                                        <p:cTn id="57"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6"/>
                  </p:tgtEl>
                </p:cond>
              </p:nextCondLst>
            </p:seq>
            <p:seq concurrent="1" nextAc="seek">
              <p:cTn id="58" restart="whenNotActive" fill="hold" evtFilter="cancelBubble" nodeType="interactiveSeq">
                <p:stCondLst>
                  <p:cond evt="onClick" delay="0">
                    <p:tgtEl>
                      <p:spTgt spid="28"/>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grpId="0" nodeType="clickEffect">
                                  <p:stCondLst>
                                    <p:cond delay="0"/>
                                  </p:stCondLst>
                                  <p:childTnLst>
                                    <p:anim calcmode="lin" valueType="num">
                                      <p:cBhvr additive="base">
                                        <p:cTn id="62" dur="500"/>
                                        <p:tgtEl>
                                          <p:spTgt spid="28"/>
                                        </p:tgtEl>
                                        <p:attrNameLst>
                                          <p:attrName>ppt_x</p:attrName>
                                        </p:attrNameLst>
                                      </p:cBhvr>
                                      <p:tavLst>
                                        <p:tav tm="0">
                                          <p:val>
                                            <p:strVal val="ppt_x"/>
                                          </p:val>
                                        </p:tav>
                                        <p:tav tm="100000">
                                          <p:val>
                                            <p:strVal val="ppt_x"/>
                                          </p:val>
                                        </p:tav>
                                      </p:tavLst>
                                    </p:anim>
                                    <p:anim calcmode="lin" valueType="num">
                                      <p:cBhvr additive="base">
                                        <p:cTn id="63" dur="500"/>
                                        <p:tgtEl>
                                          <p:spTgt spid="28"/>
                                        </p:tgtEl>
                                        <p:attrNameLst>
                                          <p:attrName>ppt_y</p:attrName>
                                        </p:attrNameLst>
                                      </p:cBhvr>
                                      <p:tavLst>
                                        <p:tav tm="0">
                                          <p:val>
                                            <p:strVal val="ppt_y"/>
                                          </p:val>
                                        </p:tav>
                                        <p:tav tm="100000">
                                          <p:val>
                                            <p:strVal val="1+ppt_h/2"/>
                                          </p:val>
                                        </p:tav>
                                      </p:tavLst>
                                    </p:anim>
                                    <p:set>
                                      <p:cBhvr>
                                        <p:cTn id="64"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4" name="chimes.wav"/>
                                        </p:tgtEl>
                                      </p:cMediaNode>
                                    </p:audio>
                                  </p:subTnLst>
                                </p:cTn>
                              </p:par>
                              <p:par>
                                <p:cTn id="65" presetID="1" presetClass="entr" presetSubtype="0"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71" restart="whenNotActive" fill="hold" evtFilter="cancelBubble" nodeType="interactiveSeq">
                <p:stCondLst>
                  <p:cond evt="onClick" delay="0">
                    <p:tgtEl>
                      <p:spTgt spid="27"/>
                    </p:tgtEl>
                  </p:cond>
                </p:stCondLst>
                <p:endSync evt="end" delay="0">
                  <p:rtn val="all"/>
                </p:endSync>
                <p:childTnLst>
                  <p:par>
                    <p:cTn id="72" fill="hold">
                      <p:stCondLst>
                        <p:cond delay="0"/>
                      </p:stCondLst>
                      <p:childTnLst>
                        <p:par>
                          <p:cTn id="73" fill="hold">
                            <p:stCondLst>
                              <p:cond delay="0"/>
                            </p:stCondLst>
                            <p:childTnLst>
                              <p:par>
                                <p:cTn id="74" presetID="2" presetClass="exit" presetSubtype="4" fill="hold" grpId="0" nodeType="clickEffect">
                                  <p:stCondLst>
                                    <p:cond delay="0"/>
                                  </p:stCondLst>
                                  <p:childTnLst>
                                    <p:anim calcmode="lin" valueType="num">
                                      <p:cBhvr additive="base">
                                        <p:cTn id="75" dur="500"/>
                                        <p:tgtEl>
                                          <p:spTgt spid="27"/>
                                        </p:tgtEl>
                                        <p:attrNameLst>
                                          <p:attrName>ppt_x</p:attrName>
                                        </p:attrNameLst>
                                      </p:cBhvr>
                                      <p:tavLst>
                                        <p:tav tm="0">
                                          <p:val>
                                            <p:strVal val="ppt_x"/>
                                          </p:val>
                                        </p:tav>
                                        <p:tav tm="100000">
                                          <p:val>
                                            <p:strVal val="ppt_x"/>
                                          </p:val>
                                        </p:tav>
                                      </p:tavLst>
                                    </p:anim>
                                    <p:anim calcmode="lin" valueType="num">
                                      <p:cBhvr additive="base">
                                        <p:cTn id="76" dur="500"/>
                                        <p:tgtEl>
                                          <p:spTgt spid="27"/>
                                        </p:tgtEl>
                                        <p:attrNameLst>
                                          <p:attrName>ppt_y</p:attrName>
                                        </p:attrNameLst>
                                      </p:cBhvr>
                                      <p:tavLst>
                                        <p:tav tm="0">
                                          <p:val>
                                            <p:strVal val="ppt_y"/>
                                          </p:val>
                                        </p:tav>
                                        <p:tav tm="100000">
                                          <p:val>
                                            <p:strVal val="1+ppt_h/2"/>
                                          </p:val>
                                        </p:tav>
                                      </p:tavLst>
                                    </p:anim>
                                    <p:set>
                                      <p:cBhvr>
                                        <p:cTn id="77"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7"/>
                  </p:tgtEl>
                </p:cond>
              </p:nextCondLst>
            </p:seq>
          </p:childTnLst>
        </p:cTn>
      </p:par>
    </p:tnLst>
    <p:bldLst>
      <p:bldP spid="15"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ts val="0"/>
              </a:spcBef>
            </a:pPr>
            <a:endParaRPr lang="fr-FR" dirty="0"/>
          </a:p>
        </p:txBody>
      </p:sp>
      <p:sp>
        <p:nvSpPr>
          <p:cNvPr id="3" name="Subtitle 2"/>
          <p:cNvSpPr>
            <a:spLocks noGrp="1"/>
          </p:cNvSpPr>
          <p:nvPr>
            <p:ph type="subTitle" idx="1"/>
          </p:nvPr>
        </p:nvSpPr>
        <p:spPr>
          <a:xfrm>
            <a:off x="313038" y="3592653"/>
            <a:ext cx="8517924" cy="851006"/>
          </a:xfrm>
        </p:spPr>
        <p:txBody>
          <a:bodyPr/>
          <a:lstStyle/>
          <a:p>
            <a:pPr marL="0" indent="0" algn="ctr">
              <a:buNone/>
            </a:pPr>
            <a:endParaRPr lang="fr-FR" sz="2800" b="0" i="0" dirty="0">
              <a:solidFill>
                <a:srgbClr val="DFE6D0"/>
              </a:solidFill>
            </a:endParaRPr>
          </a:p>
        </p:txBody>
      </p:sp>
      <p:sp>
        <p:nvSpPr>
          <p:cNvPr id="15" name="Rectangle à coins arrondis 14"/>
          <p:cNvSpPr/>
          <p:nvPr/>
        </p:nvSpPr>
        <p:spPr>
          <a:xfrm>
            <a:off x="3985301" y="65846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altyro</a:t>
            </a:r>
            <a:endParaRPr lang="fr-FR" sz="3600" dirty="0" smtClean="0">
              <a:solidFill>
                <a:schemeClr val="tx1"/>
              </a:solidFill>
              <a:latin typeface="Comic Sans MS" panose="030F0702030302020204" pitchFamily="66" charset="0"/>
            </a:endParaRPr>
          </a:p>
        </p:txBody>
      </p:sp>
      <p:sp>
        <p:nvSpPr>
          <p:cNvPr id="22" name="Rectangle à coins arrondis 21"/>
          <p:cNvSpPr/>
          <p:nvPr/>
        </p:nvSpPr>
        <p:spPr>
          <a:xfrm>
            <a:off x="6478130" y="65846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dogmi</a:t>
            </a:r>
            <a:endParaRPr lang="fr-FR" sz="3600" dirty="0" smtClean="0">
              <a:solidFill>
                <a:schemeClr val="tx1"/>
              </a:solidFill>
              <a:latin typeface="Comic Sans MS" panose="030F0702030302020204" pitchFamily="66" charset="0"/>
            </a:endParaRPr>
          </a:p>
        </p:txBody>
      </p:sp>
      <p:sp>
        <p:nvSpPr>
          <p:cNvPr id="23" name="Rectangle à coins arrondis 22"/>
          <p:cNvSpPr/>
          <p:nvPr/>
        </p:nvSpPr>
        <p:spPr>
          <a:xfrm>
            <a:off x="3952641" y="1714501"/>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parégo</a:t>
            </a:r>
            <a:endParaRPr lang="fr-FR" sz="3600" dirty="0" smtClean="0">
              <a:solidFill>
                <a:schemeClr val="tx1"/>
              </a:solidFill>
              <a:latin typeface="Comic Sans MS" panose="030F0702030302020204" pitchFamily="66" charset="0"/>
            </a:endParaRPr>
          </a:p>
        </p:txBody>
      </p:sp>
      <p:sp>
        <p:nvSpPr>
          <p:cNvPr id="24" name="Rectangle à coins arrondis 23"/>
          <p:cNvSpPr/>
          <p:nvPr/>
        </p:nvSpPr>
        <p:spPr>
          <a:xfrm>
            <a:off x="3952642" y="277408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ézoli</a:t>
            </a:r>
            <a:endParaRPr lang="fr-FR" sz="3600" dirty="0" smtClean="0">
              <a:solidFill>
                <a:schemeClr val="tx1"/>
              </a:solidFill>
              <a:latin typeface="Comic Sans MS" panose="030F0702030302020204" pitchFamily="66" charset="0"/>
            </a:endParaRPr>
          </a:p>
        </p:txBody>
      </p:sp>
      <p:sp>
        <p:nvSpPr>
          <p:cNvPr id="25" name="Rectangle à coins arrondis 24"/>
          <p:cNvSpPr/>
          <p:nvPr/>
        </p:nvSpPr>
        <p:spPr>
          <a:xfrm>
            <a:off x="3952643" y="386210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a:solidFill>
                  <a:schemeClr val="tx1"/>
                </a:solidFill>
                <a:latin typeface="Comic Sans MS" panose="030F0702030302020204" pitchFamily="66" charset="0"/>
              </a:rPr>
              <a:t>c</a:t>
            </a:r>
            <a:r>
              <a:rPr lang="fr-FR" sz="3600" dirty="0" err="1" smtClean="0">
                <a:solidFill>
                  <a:schemeClr val="tx1"/>
                </a:solidFill>
                <a:latin typeface="Comic Sans MS" panose="030F0702030302020204" pitchFamily="66" charset="0"/>
              </a:rPr>
              <a:t>ortil</a:t>
            </a:r>
            <a:endParaRPr lang="fr-FR" sz="3600" dirty="0" smtClean="0">
              <a:solidFill>
                <a:schemeClr val="tx1"/>
              </a:solidFill>
              <a:latin typeface="Comic Sans MS" panose="030F0702030302020204" pitchFamily="66" charset="0"/>
            </a:endParaRPr>
          </a:p>
        </p:txBody>
      </p:sp>
      <p:sp>
        <p:nvSpPr>
          <p:cNvPr id="26" name="Rectangle à coins arrondis 25"/>
          <p:cNvSpPr/>
          <p:nvPr/>
        </p:nvSpPr>
        <p:spPr>
          <a:xfrm>
            <a:off x="3985301" y="496651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mazuré</a:t>
            </a:r>
            <a:endParaRPr lang="fr-FR" sz="3600" dirty="0" smtClean="0">
              <a:solidFill>
                <a:schemeClr val="tx1"/>
              </a:solidFill>
              <a:latin typeface="Comic Sans MS" panose="030F0702030302020204" pitchFamily="66" charset="0"/>
            </a:endParaRPr>
          </a:p>
        </p:txBody>
      </p:sp>
      <p:sp>
        <p:nvSpPr>
          <p:cNvPr id="27" name="Rectangle à coins arrondis 26"/>
          <p:cNvSpPr/>
          <p:nvPr/>
        </p:nvSpPr>
        <p:spPr>
          <a:xfrm>
            <a:off x="6478128" y="4966515"/>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nostal</a:t>
            </a:r>
            <a:endParaRPr lang="fr-FR" sz="3600" dirty="0" smtClean="0">
              <a:solidFill>
                <a:schemeClr val="tx1"/>
              </a:solidFill>
              <a:latin typeface="Comic Sans MS" panose="030F0702030302020204" pitchFamily="66" charset="0"/>
            </a:endParaRPr>
          </a:p>
        </p:txBody>
      </p:sp>
      <p:sp>
        <p:nvSpPr>
          <p:cNvPr id="28" name="Rectangle à coins arrondis 27"/>
          <p:cNvSpPr/>
          <p:nvPr/>
        </p:nvSpPr>
        <p:spPr>
          <a:xfrm>
            <a:off x="6478129" y="386210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tyroli</a:t>
            </a:r>
            <a:endParaRPr lang="fr-FR" sz="3600" dirty="0" smtClean="0">
              <a:solidFill>
                <a:schemeClr val="tx1"/>
              </a:solidFill>
              <a:latin typeface="Comic Sans MS" panose="030F0702030302020204" pitchFamily="66" charset="0"/>
            </a:endParaRPr>
          </a:p>
        </p:txBody>
      </p:sp>
      <p:sp>
        <p:nvSpPr>
          <p:cNvPr id="29" name="Rectangle à coins arrondis 28"/>
          <p:cNvSpPr/>
          <p:nvPr/>
        </p:nvSpPr>
        <p:spPr>
          <a:xfrm>
            <a:off x="6478129" y="2772068"/>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alopia</a:t>
            </a:r>
            <a:endParaRPr lang="fr-FR" sz="3600" dirty="0" smtClean="0">
              <a:solidFill>
                <a:schemeClr val="tx1"/>
              </a:solidFill>
              <a:latin typeface="Comic Sans MS" panose="030F0702030302020204" pitchFamily="66" charset="0"/>
            </a:endParaRPr>
          </a:p>
        </p:txBody>
      </p:sp>
      <p:sp>
        <p:nvSpPr>
          <p:cNvPr id="30" name="Rectangle à coins arrondis 29"/>
          <p:cNvSpPr/>
          <p:nvPr/>
        </p:nvSpPr>
        <p:spPr>
          <a:xfrm>
            <a:off x="6478130" y="1714501"/>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malec</a:t>
            </a:r>
            <a:endParaRPr lang="fr-FR" sz="3600" dirty="0" smtClean="0">
              <a:solidFill>
                <a:schemeClr val="tx1"/>
              </a:solidFill>
              <a:latin typeface="Comic Sans MS" panose="030F0702030302020204" pitchFamily="66" charset="0"/>
            </a:endParaRPr>
          </a:p>
        </p:txBody>
      </p:sp>
      <p:pic>
        <p:nvPicPr>
          <p:cNvPr id="32" name="Imag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061" y="2048593"/>
            <a:ext cx="3433292" cy="2506434"/>
          </a:xfrm>
          <a:prstGeom prst="rect">
            <a:avLst/>
          </a:prstGeom>
        </p:spPr>
      </p:pic>
      <p:pic>
        <p:nvPicPr>
          <p:cNvPr id="4" name="Image 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4866" y="2235706"/>
            <a:ext cx="1237215" cy="2207953"/>
          </a:xfrm>
          <a:prstGeom prst="rect">
            <a:avLst/>
          </a:prstGeom>
        </p:spPr>
      </p:pic>
      <p:pic>
        <p:nvPicPr>
          <p:cNvPr id="16" name="Imag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97355" y="1200829"/>
            <a:ext cx="1323975" cy="1628775"/>
          </a:xfrm>
          <a:prstGeom prst="rect">
            <a:avLst/>
          </a:prstGeom>
        </p:spPr>
      </p:pic>
    </p:spTree>
    <p:extLst>
      <p:ext uri="{BB962C8B-B14F-4D97-AF65-F5344CB8AC3E}">
        <p14:creationId xmlns:p14="http://schemas.microsoft.com/office/powerpoint/2010/main" val="3769565202"/>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2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2"/>
                                        </p:tgtEl>
                                        <p:attrNameLst>
                                          <p:attrName>ppt_x</p:attrName>
                                        </p:attrNameLst>
                                      </p:cBhvr>
                                      <p:tavLst>
                                        <p:tav tm="0">
                                          <p:val>
                                            <p:strVal val="ppt_x"/>
                                          </p:val>
                                        </p:tav>
                                        <p:tav tm="100000">
                                          <p:val>
                                            <p:strVal val="ppt_x"/>
                                          </p:val>
                                        </p:tav>
                                      </p:tavLst>
                                    </p:anim>
                                    <p:anim calcmode="lin" valueType="num">
                                      <p:cBhvr additive="base">
                                        <p:cTn id="14" dur="500"/>
                                        <p:tgtEl>
                                          <p:spTgt spid="22"/>
                                        </p:tgtEl>
                                        <p:attrNameLst>
                                          <p:attrName>ppt_y</p:attrName>
                                        </p:attrNameLst>
                                      </p:cBhvr>
                                      <p:tavLst>
                                        <p:tav tm="0">
                                          <p:val>
                                            <p:strVal val="ppt_y"/>
                                          </p:val>
                                        </p:tav>
                                        <p:tav tm="100000">
                                          <p:val>
                                            <p:strVal val="1+ppt_h/2"/>
                                          </p:val>
                                        </p:tav>
                                      </p:tavLst>
                                    </p:anim>
                                    <p:set>
                                      <p:cBhvr>
                                        <p:cTn id="15"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2"/>
                  </p:tgtEl>
                </p:cond>
              </p:nextCondLst>
            </p:seq>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23"/>
                                        </p:tgtEl>
                                        <p:attrNameLst>
                                          <p:attrName>ppt_x</p:attrName>
                                        </p:attrNameLst>
                                      </p:cBhvr>
                                      <p:tavLst>
                                        <p:tav tm="0">
                                          <p:val>
                                            <p:strVal val="ppt_x"/>
                                          </p:val>
                                        </p:tav>
                                        <p:tav tm="100000">
                                          <p:val>
                                            <p:strVal val="ppt_x"/>
                                          </p:val>
                                        </p:tav>
                                      </p:tavLst>
                                    </p:anim>
                                    <p:anim calcmode="lin" valueType="num">
                                      <p:cBhvr additive="base">
                                        <p:cTn id="21" dur="500"/>
                                        <p:tgtEl>
                                          <p:spTgt spid="23"/>
                                        </p:tgtEl>
                                        <p:attrNameLst>
                                          <p:attrName>ppt_y</p:attrName>
                                        </p:attrNameLst>
                                      </p:cBhvr>
                                      <p:tavLst>
                                        <p:tav tm="0">
                                          <p:val>
                                            <p:strVal val="ppt_y"/>
                                          </p:val>
                                        </p:tav>
                                        <p:tav tm="100000">
                                          <p:val>
                                            <p:strVal val="1+ppt_h/2"/>
                                          </p:val>
                                        </p:tav>
                                      </p:tavLst>
                                    </p:anim>
                                    <p:set>
                                      <p:cBhvr>
                                        <p:cTn id="22"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9" restart="whenNotActive" fill="hold" evtFilter="cancelBubble" nodeType="interactiveSeq">
                <p:stCondLst>
                  <p:cond evt="onClick" delay="0">
                    <p:tgtEl>
                      <p:spTgt spid="30"/>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grpId="0" nodeType="clickEffect">
                                  <p:stCondLst>
                                    <p:cond delay="0"/>
                                  </p:stCondLst>
                                  <p:childTnLst>
                                    <p:anim calcmode="lin" valueType="num">
                                      <p:cBhvr additive="base">
                                        <p:cTn id="33" dur="500"/>
                                        <p:tgtEl>
                                          <p:spTgt spid="30"/>
                                        </p:tgtEl>
                                        <p:attrNameLst>
                                          <p:attrName>ppt_x</p:attrName>
                                        </p:attrNameLst>
                                      </p:cBhvr>
                                      <p:tavLst>
                                        <p:tav tm="0">
                                          <p:val>
                                            <p:strVal val="ppt_x"/>
                                          </p:val>
                                        </p:tav>
                                        <p:tav tm="100000">
                                          <p:val>
                                            <p:strVal val="ppt_x"/>
                                          </p:val>
                                        </p:tav>
                                      </p:tavLst>
                                    </p:anim>
                                    <p:anim calcmode="lin" valueType="num">
                                      <p:cBhvr additive="base">
                                        <p:cTn id="34" dur="500"/>
                                        <p:tgtEl>
                                          <p:spTgt spid="30"/>
                                        </p:tgtEl>
                                        <p:attrNameLst>
                                          <p:attrName>ppt_y</p:attrName>
                                        </p:attrNameLst>
                                      </p:cBhvr>
                                      <p:tavLst>
                                        <p:tav tm="0">
                                          <p:val>
                                            <p:strVal val="ppt_y"/>
                                          </p:val>
                                        </p:tav>
                                        <p:tav tm="100000">
                                          <p:val>
                                            <p:strVal val="1+ppt_h/2"/>
                                          </p:val>
                                        </p:tav>
                                      </p:tavLst>
                                    </p:anim>
                                    <p:set>
                                      <p:cBhvr>
                                        <p:cTn id="35"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30"/>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p:stCondLst>
                        <p:cond delay="0"/>
                      </p:stCondLst>
                      <p:childTnLst>
                        <p:par>
                          <p:cTn id="38" fill="hold">
                            <p:stCondLst>
                              <p:cond delay="0"/>
                            </p:stCondLst>
                            <p:childTnLst>
                              <p:par>
                                <p:cTn id="39" presetID="2" presetClass="exit" presetSubtype="4" fill="hold" grpId="0" nodeType="clickEffect">
                                  <p:stCondLst>
                                    <p:cond delay="0"/>
                                  </p:stCondLst>
                                  <p:childTnLst>
                                    <p:anim calcmode="lin" valueType="num">
                                      <p:cBhvr additive="base">
                                        <p:cTn id="40" dur="500"/>
                                        <p:tgtEl>
                                          <p:spTgt spid="24"/>
                                        </p:tgtEl>
                                        <p:attrNameLst>
                                          <p:attrName>ppt_x</p:attrName>
                                        </p:attrNameLst>
                                      </p:cBhvr>
                                      <p:tavLst>
                                        <p:tav tm="0">
                                          <p:val>
                                            <p:strVal val="ppt_x"/>
                                          </p:val>
                                        </p:tav>
                                        <p:tav tm="100000">
                                          <p:val>
                                            <p:strVal val="ppt_x"/>
                                          </p:val>
                                        </p:tav>
                                      </p:tavLst>
                                    </p:anim>
                                    <p:anim calcmode="lin" valueType="num">
                                      <p:cBhvr additive="base">
                                        <p:cTn id="41" dur="500"/>
                                        <p:tgtEl>
                                          <p:spTgt spid="24"/>
                                        </p:tgtEl>
                                        <p:attrNameLst>
                                          <p:attrName>ppt_y</p:attrName>
                                        </p:attrNameLst>
                                      </p:cBhvr>
                                      <p:tavLst>
                                        <p:tav tm="0">
                                          <p:val>
                                            <p:strVal val="ppt_y"/>
                                          </p:val>
                                        </p:tav>
                                        <p:tav tm="100000">
                                          <p:val>
                                            <p:strVal val="1+ppt_h/2"/>
                                          </p:val>
                                        </p:tav>
                                      </p:tavLst>
                                    </p:anim>
                                    <p:set>
                                      <p:cBhvr>
                                        <p:cTn id="42"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4"/>
                  </p:tgtEl>
                </p:cond>
              </p:nextCondLst>
            </p:seq>
            <p:seq concurrent="1" nextAc="seek">
              <p:cTn id="43" restart="whenNotActive" fill="hold" evtFilter="cancelBubble" nodeType="interactiveSeq">
                <p:stCondLst>
                  <p:cond evt="onClick" delay="0">
                    <p:tgtEl>
                      <p:spTgt spid="29"/>
                    </p:tgtEl>
                  </p:cond>
                </p:stCondLst>
                <p:endSync evt="end" delay="0">
                  <p:rtn val="all"/>
                </p:endSync>
                <p:childTnLst>
                  <p:par>
                    <p:cTn id="44" fill="hold">
                      <p:stCondLst>
                        <p:cond delay="0"/>
                      </p:stCondLst>
                      <p:childTnLst>
                        <p:par>
                          <p:cTn id="45" fill="hold">
                            <p:stCondLst>
                              <p:cond delay="0"/>
                            </p:stCondLst>
                            <p:childTnLst>
                              <p:par>
                                <p:cTn id="46" presetID="2" presetClass="exit" presetSubtype="4" fill="hold" grpId="0" nodeType="clickEffect">
                                  <p:stCondLst>
                                    <p:cond delay="0"/>
                                  </p:stCondLst>
                                  <p:childTnLst>
                                    <p:anim calcmode="lin" valueType="num">
                                      <p:cBhvr additive="base">
                                        <p:cTn id="47" dur="500"/>
                                        <p:tgtEl>
                                          <p:spTgt spid="29"/>
                                        </p:tgtEl>
                                        <p:attrNameLst>
                                          <p:attrName>ppt_x</p:attrName>
                                        </p:attrNameLst>
                                      </p:cBhvr>
                                      <p:tavLst>
                                        <p:tav tm="0">
                                          <p:val>
                                            <p:strVal val="ppt_x"/>
                                          </p:val>
                                        </p:tav>
                                        <p:tav tm="100000">
                                          <p:val>
                                            <p:strVal val="ppt_x"/>
                                          </p:val>
                                        </p:tav>
                                      </p:tavLst>
                                    </p:anim>
                                    <p:anim calcmode="lin" valueType="num">
                                      <p:cBhvr additive="base">
                                        <p:cTn id="48" dur="500"/>
                                        <p:tgtEl>
                                          <p:spTgt spid="29"/>
                                        </p:tgtEl>
                                        <p:attrNameLst>
                                          <p:attrName>ppt_y</p:attrName>
                                        </p:attrNameLst>
                                      </p:cBhvr>
                                      <p:tavLst>
                                        <p:tav tm="0">
                                          <p:val>
                                            <p:strVal val="ppt_y"/>
                                          </p:val>
                                        </p:tav>
                                        <p:tav tm="100000">
                                          <p:val>
                                            <p:strVal val="1+ppt_h/2"/>
                                          </p:val>
                                        </p:tav>
                                      </p:tavLst>
                                    </p:anim>
                                    <p:set>
                                      <p:cBhvr>
                                        <p:cTn id="49"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9"/>
                  </p:tgtEl>
                </p:cond>
              </p:nextCondLst>
            </p:seq>
            <p:seq concurrent="1" nextAc="seek">
              <p:cTn id="50" restart="whenNotActive" fill="hold" evtFilter="cancelBubble" nodeType="interactiveSeq">
                <p:stCondLst>
                  <p:cond evt="onClick" delay="0">
                    <p:tgtEl>
                      <p:spTgt spid="25"/>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25"/>
                                        </p:tgtEl>
                                        <p:attrNameLst>
                                          <p:attrName>ppt_x</p:attrName>
                                        </p:attrNameLst>
                                      </p:cBhvr>
                                      <p:tavLst>
                                        <p:tav tm="0">
                                          <p:val>
                                            <p:strVal val="ppt_x"/>
                                          </p:val>
                                        </p:tav>
                                        <p:tav tm="100000">
                                          <p:val>
                                            <p:strVal val="ppt_x"/>
                                          </p:val>
                                        </p:tav>
                                      </p:tavLst>
                                    </p:anim>
                                    <p:anim calcmode="lin" valueType="num">
                                      <p:cBhvr additive="base">
                                        <p:cTn id="55" dur="500"/>
                                        <p:tgtEl>
                                          <p:spTgt spid="25"/>
                                        </p:tgtEl>
                                        <p:attrNameLst>
                                          <p:attrName>ppt_y</p:attrName>
                                        </p:attrNameLst>
                                      </p:cBhvr>
                                      <p:tavLst>
                                        <p:tav tm="0">
                                          <p:val>
                                            <p:strVal val="ppt_y"/>
                                          </p:val>
                                        </p:tav>
                                        <p:tav tm="100000">
                                          <p:val>
                                            <p:strVal val="1+ppt_h/2"/>
                                          </p:val>
                                        </p:tav>
                                      </p:tavLst>
                                    </p:anim>
                                    <p:set>
                                      <p:cBhvr>
                                        <p:cTn id="56"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5"/>
                  </p:tgtEl>
                </p:cond>
              </p:nextCondLst>
            </p:seq>
            <p:seq concurrent="1" nextAc="seek">
              <p:cTn id="57" restart="whenNotActive" fill="hold" evtFilter="cancelBubble" nodeType="interactiveSeq">
                <p:stCondLst>
                  <p:cond evt="onClick" delay="0">
                    <p:tgtEl>
                      <p:spTgt spid="26"/>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grpId="0" nodeType="clickEffect">
                                  <p:stCondLst>
                                    <p:cond delay="0"/>
                                  </p:stCondLst>
                                  <p:childTnLst>
                                    <p:anim calcmode="lin" valueType="num">
                                      <p:cBhvr additive="base">
                                        <p:cTn id="61" dur="500"/>
                                        <p:tgtEl>
                                          <p:spTgt spid="26"/>
                                        </p:tgtEl>
                                        <p:attrNameLst>
                                          <p:attrName>ppt_x</p:attrName>
                                        </p:attrNameLst>
                                      </p:cBhvr>
                                      <p:tavLst>
                                        <p:tav tm="0">
                                          <p:val>
                                            <p:strVal val="ppt_x"/>
                                          </p:val>
                                        </p:tav>
                                        <p:tav tm="100000">
                                          <p:val>
                                            <p:strVal val="ppt_x"/>
                                          </p:val>
                                        </p:tav>
                                      </p:tavLst>
                                    </p:anim>
                                    <p:anim calcmode="lin" valueType="num">
                                      <p:cBhvr additive="base">
                                        <p:cTn id="62" dur="500"/>
                                        <p:tgtEl>
                                          <p:spTgt spid="26"/>
                                        </p:tgtEl>
                                        <p:attrNameLst>
                                          <p:attrName>ppt_y</p:attrName>
                                        </p:attrNameLst>
                                      </p:cBhvr>
                                      <p:tavLst>
                                        <p:tav tm="0">
                                          <p:val>
                                            <p:strVal val="ppt_y"/>
                                          </p:val>
                                        </p:tav>
                                        <p:tav tm="100000">
                                          <p:val>
                                            <p:strVal val="1+ppt_h/2"/>
                                          </p:val>
                                        </p:tav>
                                      </p:tavLst>
                                    </p:anim>
                                    <p:set>
                                      <p:cBhvr>
                                        <p:cTn id="63"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6"/>
                  </p:tgtEl>
                </p:cond>
              </p:nextCondLst>
            </p:seq>
            <p:seq concurrent="1" nextAc="seek">
              <p:cTn id="64" restart="whenNotActive" fill="hold" evtFilter="cancelBubble" nodeType="interactiveSeq">
                <p:stCondLst>
                  <p:cond evt="onClick" delay="0">
                    <p:tgtEl>
                      <p:spTgt spid="28"/>
                    </p:tgtEl>
                  </p:cond>
                </p:stCondLst>
                <p:endSync evt="end" delay="0">
                  <p:rtn val="all"/>
                </p:endSync>
                <p:childTnLst>
                  <p:par>
                    <p:cTn id="65" fill="hold">
                      <p:stCondLst>
                        <p:cond delay="0"/>
                      </p:stCondLst>
                      <p:childTnLst>
                        <p:par>
                          <p:cTn id="66" fill="hold">
                            <p:stCondLst>
                              <p:cond delay="0"/>
                            </p:stCondLst>
                            <p:childTnLst>
                              <p:par>
                                <p:cTn id="67" presetID="2" presetClass="exit" presetSubtype="4" fill="hold" grpId="0" nodeType="clickEffect">
                                  <p:stCondLst>
                                    <p:cond delay="0"/>
                                  </p:stCondLst>
                                  <p:childTnLst>
                                    <p:anim calcmode="lin" valueType="num">
                                      <p:cBhvr additive="base">
                                        <p:cTn id="68" dur="500"/>
                                        <p:tgtEl>
                                          <p:spTgt spid="28"/>
                                        </p:tgtEl>
                                        <p:attrNameLst>
                                          <p:attrName>ppt_x</p:attrName>
                                        </p:attrNameLst>
                                      </p:cBhvr>
                                      <p:tavLst>
                                        <p:tav tm="0">
                                          <p:val>
                                            <p:strVal val="ppt_x"/>
                                          </p:val>
                                        </p:tav>
                                        <p:tav tm="100000">
                                          <p:val>
                                            <p:strVal val="ppt_x"/>
                                          </p:val>
                                        </p:tav>
                                      </p:tavLst>
                                    </p:anim>
                                    <p:anim calcmode="lin" valueType="num">
                                      <p:cBhvr additive="base">
                                        <p:cTn id="69" dur="500"/>
                                        <p:tgtEl>
                                          <p:spTgt spid="28"/>
                                        </p:tgtEl>
                                        <p:attrNameLst>
                                          <p:attrName>ppt_y</p:attrName>
                                        </p:attrNameLst>
                                      </p:cBhvr>
                                      <p:tavLst>
                                        <p:tav tm="0">
                                          <p:val>
                                            <p:strVal val="ppt_y"/>
                                          </p:val>
                                        </p:tav>
                                        <p:tav tm="100000">
                                          <p:val>
                                            <p:strVal val="1+ppt_h/2"/>
                                          </p:val>
                                        </p:tav>
                                      </p:tavLst>
                                    </p:anim>
                                    <p:set>
                                      <p:cBhvr>
                                        <p:cTn id="70"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8"/>
                  </p:tgtEl>
                </p:cond>
              </p:nextCondLst>
            </p:seq>
            <p:seq concurrent="1" nextAc="seek">
              <p:cTn id="71" restart="whenNotActive" fill="hold" evtFilter="cancelBubble" nodeType="interactiveSeq">
                <p:stCondLst>
                  <p:cond evt="onClick" delay="0">
                    <p:tgtEl>
                      <p:spTgt spid="27"/>
                    </p:tgtEl>
                  </p:cond>
                </p:stCondLst>
                <p:endSync evt="end" delay="0">
                  <p:rtn val="all"/>
                </p:endSync>
                <p:childTnLst>
                  <p:par>
                    <p:cTn id="72" fill="hold">
                      <p:stCondLst>
                        <p:cond delay="0"/>
                      </p:stCondLst>
                      <p:childTnLst>
                        <p:par>
                          <p:cTn id="73" fill="hold">
                            <p:stCondLst>
                              <p:cond delay="0"/>
                            </p:stCondLst>
                            <p:childTnLst>
                              <p:par>
                                <p:cTn id="74" presetID="2" presetClass="exit" presetSubtype="4" fill="hold" grpId="0" nodeType="clickEffect">
                                  <p:stCondLst>
                                    <p:cond delay="0"/>
                                  </p:stCondLst>
                                  <p:childTnLst>
                                    <p:anim calcmode="lin" valueType="num">
                                      <p:cBhvr additive="base">
                                        <p:cTn id="75" dur="500"/>
                                        <p:tgtEl>
                                          <p:spTgt spid="27"/>
                                        </p:tgtEl>
                                        <p:attrNameLst>
                                          <p:attrName>ppt_x</p:attrName>
                                        </p:attrNameLst>
                                      </p:cBhvr>
                                      <p:tavLst>
                                        <p:tav tm="0">
                                          <p:val>
                                            <p:strVal val="ppt_x"/>
                                          </p:val>
                                        </p:tav>
                                        <p:tav tm="100000">
                                          <p:val>
                                            <p:strVal val="ppt_x"/>
                                          </p:val>
                                        </p:tav>
                                      </p:tavLst>
                                    </p:anim>
                                    <p:anim calcmode="lin" valueType="num">
                                      <p:cBhvr additive="base">
                                        <p:cTn id="76" dur="500"/>
                                        <p:tgtEl>
                                          <p:spTgt spid="27"/>
                                        </p:tgtEl>
                                        <p:attrNameLst>
                                          <p:attrName>ppt_y</p:attrName>
                                        </p:attrNameLst>
                                      </p:cBhvr>
                                      <p:tavLst>
                                        <p:tav tm="0">
                                          <p:val>
                                            <p:strVal val="ppt_y"/>
                                          </p:val>
                                        </p:tav>
                                        <p:tav tm="100000">
                                          <p:val>
                                            <p:strVal val="1+ppt_h/2"/>
                                          </p:val>
                                        </p:tav>
                                      </p:tavLst>
                                    </p:anim>
                                    <p:set>
                                      <p:cBhvr>
                                        <p:cTn id="77"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7"/>
                  </p:tgtEl>
                </p:cond>
              </p:nextCondLst>
            </p:seq>
          </p:childTnLst>
        </p:cTn>
      </p:par>
    </p:tnLst>
    <p:bldLst>
      <p:bldP spid="15"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ts val="0"/>
              </a:spcBef>
            </a:pPr>
            <a:endParaRPr lang="fr-FR" dirty="0"/>
          </a:p>
        </p:txBody>
      </p:sp>
      <p:sp>
        <p:nvSpPr>
          <p:cNvPr id="3" name="Subtitle 2"/>
          <p:cNvSpPr>
            <a:spLocks noGrp="1"/>
          </p:cNvSpPr>
          <p:nvPr>
            <p:ph type="subTitle" idx="1"/>
          </p:nvPr>
        </p:nvSpPr>
        <p:spPr>
          <a:xfrm>
            <a:off x="313038" y="3592653"/>
            <a:ext cx="8517924" cy="851006"/>
          </a:xfrm>
        </p:spPr>
        <p:txBody>
          <a:bodyPr/>
          <a:lstStyle/>
          <a:p>
            <a:pPr marL="0" indent="0" algn="ctr">
              <a:buNone/>
            </a:pPr>
            <a:endParaRPr lang="fr-FR" sz="2800" b="0" i="0" dirty="0">
              <a:solidFill>
                <a:srgbClr val="DFE6D0"/>
              </a:solidFill>
            </a:endParaRPr>
          </a:p>
        </p:txBody>
      </p:sp>
      <p:sp>
        <p:nvSpPr>
          <p:cNvPr id="15" name="Rectangle à coins arrondis 14"/>
          <p:cNvSpPr/>
          <p:nvPr/>
        </p:nvSpPr>
        <p:spPr>
          <a:xfrm>
            <a:off x="3985301" y="65846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tibéo</a:t>
            </a:r>
            <a:endParaRPr lang="fr-FR" sz="3600" dirty="0" smtClean="0">
              <a:solidFill>
                <a:schemeClr val="tx1"/>
              </a:solidFill>
              <a:latin typeface="Comic Sans MS" panose="030F0702030302020204" pitchFamily="66" charset="0"/>
            </a:endParaRPr>
          </a:p>
        </p:txBody>
      </p:sp>
      <p:sp>
        <p:nvSpPr>
          <p:cNvPr id="22" name="Rectangle à coins arrondis 21"/>
          <p:cNvSpPr/>
          <p:nvPr/>
        </p:nvSpPr>
        <p:spPr>
          <a:xfrm>
            <a:off x="6478130" y="65846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crabadi</a:t>
            </a:r>
            <a:endParaRPr lang="fr-FR" sz="3600" dirty="0" smtClean="0">
              <a:solidFill>
                <a:schemeClr val="tx1"/>
              </a:solidFill>
              <a:latin typeface="Comic Sans MS" panose="030F0702030302020204" pitchFamily="66" charset="0"/>
            </a:endParaRPr>
          </a:p>
        </p:txBody>
      </p:sp>
      <p:sp>
        <p:nvSpPr>
          <p:cNvPr id="23" name="Rectangle à coins arrondis 22"/>
          <p:cNvSpPr/>
          <p:nvPr/>
        </p:nvSpPr>
        <p:spPr>
          <a:xfrm>
            <a:off x="3952641" y="1714501"/>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smtClean="0">
                <a:solidFill>
                  <a:schemeClr val="tx1"/>
                </a:solidFill>
                <a:latin typeface="Comic Sans MS" panose="030F0702030302020204" pitchFamily="66" charset="0"/>
              </a:rPr>
              <a:t>zygoma</a:t>
            </a:r>
            <a:endParaRPr lang="fr-FR" sz="3600" dirty="0" smtClean="0">
              <a:solidFill>
                <a:schemeClr val="tx1"/>
              </a:solidFill>
              <a:latin typeface="Comic Sans MS" panose="030F0702030302020204" pitchFamily="66" charset="0"/>
            </a:endParaRPr>
          </a:p>
        </p:txBody>
      </p:sp>
      <p:sp>
        <p:nvSpPr>
          <p:cNvPr id="24" name="Rectangle à coins arrondis 23"/>
          <p:cNvSpPr/>
          <p:nvPr/>
        </p:nvSpPr>
        <p:spPr>
          <a:xfrm>
            <a:off x="3952642" y="277408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plostri</a:t>
            </a:r>
            <a:endParaRPr lang="fr-FR" sz="3600" dirty="0" smtClean="0">
              <a:solidFill>
                <a:schemeClr val="tx1"/>
              </a:solidFill>
              <a:latin typeface="Comic Sans MS" panose="030F0702030302020204" pitchFamily="66" charset="0"/>
            </a:endParaRPr>
          </a:p>
        </p:txBody>
      </p:sp>
      <p:sp>
        <p:nvSpPr>
          <p:cNvPr id="25" name="Rectangle à coins arrondis 24"/>
          <p:cNvSpPr/>
          <p:nvPr/>
        </p:nvSpPr>
        <p:spPr>
          <a:xfrm>
            <a:off x="3952643" y="386210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nostic</a:t>
            </a:r>
            <a:endParaRPr lang="fr-FR" sz="3600" dirty="0" smtClean="0">
              <a:solidFill>
                <a:schemeClr val="tx1"/>
              </a:solidFill>
              <a:latin typeface="Comic Sans MS" panose="030F0702030302020204" pitchFamily="66" charset="0"/>
            </a:endParaRPr>
          </a:p>
        </p:txBody>
      </p:sp>
      <p:sp>
        <p:nvSpPr>
          <p:cNvPr id="26" name="Rectangle à coins arrondis 25"/>
          <p:cNvSpPr/>
          <p:nvPr/>
        </p:nvSpPr>
        <p:spPr>
          <a:xfrm>
            <a:off x="3985301" y="496651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bolossa</a:t>
            </a:r>
            <a:endParaRPr lang="fr-FR" sz="3600" dirty="0" smtClean="0">
              <a:solidFill>
                <a:schemeClr val="tx1"/>
              </a:solidFill>
              <a:latin typeface="Comic Sans MS" panose="030F0702030302020204" pitchFamily="66" charset="0"/>
            </a:endParaRPr>
          </a:p>
        </p:txBody>
      </p:sp>
      <p:sp>
        <p:nvSpPr>
          <p:cNvPr id="27" name="Rectangle à coins arrondis 26"/>
          <p:cNvSpPr/>
          <p:nvPr/>
        </p:nvSpPr>
        <p:spPr>
          <a:xfrm>
            <a:off x="6478128" y="4966515"/>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sarcofé</a:t>
            </a:r>
            <a:endParaRPr lang="fr-FR" sz="3600" dirty="0" smtClean="0">
              <a:solidFill>
                <a:schemeClr val="tx1"/>
              </a:solidFill>
              <a:latin typeface="Comic Sans MS" panose="030F0702030302020204" pitchFamily="66" charset="0"/>
            </a:endParaRPr>
          </a:p>
        </p:txBody>
      </p:sp>
      <p:sp>
        <p:nvSpPr>
          <p:cNvPr id="28" name="Rectangle à coins arrondis 27"/>
          <p:cNvSpPr/>
          <p:nvPr/>
        </p:nvSpPr>
        <p:spPr>
          <a:xfrm>
            <a:off x="6478129" y="386210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palti</a:t>
            </a:r>
            <a:endParaRPr lang="fr-FR" sz="3600" dirty="0" smtClean="0">
              <a:solidFill>
                <a:schemeClr val="tx1"/>
              </a:solidFill>
              <a:latin typeface="Comic Sans MS" panose="030F0702030302020204" pitchFamily="66" charset="0"/>
            </a:endParaRPr>
          </a:p>
        </p:txBody>
      </p:sp>
      <p:sp>
        <p:nvSpPr>
          <p:cNvPr id="29" name="Rectangle à coins arrondis 28"/>
          <p:cNvSpPr/>
          <p:nvPr/>
        </p:nvSpPr>
        <p:spPr>
          <a:xfrm>
            <a:off x="6478129" y="2772068"/>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oligo</a:t>
            </a:r>
            <a:endParaRPr lang="fr-FR" sz="3600" dirty="0" smtClean="0">
              <a:solidFill>
                <a:schemeClr val="tx1"/>
              </a:solidFill>
              <a:latin typeface="Comic Sans MS" panose="030F0702030302020204" pitchFamily="66" charset="0"/>
            </a:endParaRPr>
          </a:p>
        </p:txBody>
      </p:sp>
      <p:sp>
        <p:nvSpPr>
          <p:cNvPr id="30" name="Rectangle à coins arrondis 29"/>
          <p:cNvSpPr/>
          <p:nvPr/>
        </p:nvSpPr>
        <p:spPr>
          <a:xfrm>
            <a:off x="6478130" y="1714501"/>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scoli</a:t>
            </a:r>
            <a:endParaRPr lang="fr-FR" sz="3600" dirty="0" smtClean="0">
              <a:solidFill>
                <a:schemeClr val="tx1"/>
              </a:solidFill>
              <a:latin typeface="Comic Sans MS" panose="030F0702030302020204" pitchFamily="66" charset="0"/>
            </a:endParaRPr>
          </a:p>
        </p:txBody>
      </p:sp>
      <p:pic>
        <p:nvPicPr>
          <p:cNvPr id="32" name="Imag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061" y="2048593"/>
            <a:ext cx="3433292" cy="2506434"/>
          </a:xfrm>
          <a:prstGeom prst="rect">
            <a:avLst/>
          </a:prstGeom>
        </p:spPr>
      </p:pic>
      <p:pic>
        <p:nvPicPr>
          <p:cNvPr id="4" name="Image 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5595" y="2565985"/>
            <a:ext cx="1253159" cy="1691765"/>
          </a:xfrm>
          <a:prstGeom prst="rect">
            <a:avLst/>
          </a:prstGeom>
        </p:spPr>
      </p:pic>
      <p:pic>
        <p:nvPicPr>
          <p:cNvPr id="16" name="Imag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1412" y="1157514"/>
            <a:ext cx="1323975" cy="1628775"/>
          </a:xfrm>
          <a:prstGeom prst="rect">
            <a:avLst/>
          </a:prstGeom>
        </p:spPr>
      </p:pic>
    </p:spTree>
    <p:extLst>
      <p:ext uri="{BB962C8B-B14F-4D97-AF65-F5344CB8AC3E}">
        <p14:creationId xmlns:p14="http://schemas.microsoft.com/office/powerpoint/2010/main" val="3419267889"/>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2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2"/>
                                        </p:tgtEl>
                                        <p:attrNameLst>
                                          <p:attrName>ppt_x</p:attrName>
                                        </p:attrNameLst>
                                      </p:cBhvr>
                                      <p:tavLst>
                                        <p:tav tm="0">
                                          <p:val>
                                            <p:strVal val="ppt_x"/>
                                          </p:val>
                                        </p:tav>
                                        <p:tav tm="100000">
                                          <p:val>
                                            <p:strVal val="ppt_x"/>
                                          </p:val>
                                        </p:tav>
                                      </p:tavLst>
                                    </p:anim>
                                    <p:anim calcmode="lin" valueType="num">
                                      <p:cBhvr additive="base">
                                        <p:cTn id="14" dur="500"/>
                                        <p:tgtEl>
                                          <p:spTgt spid="22"/>
                                        </p:tgtEl>
                                        <p:attrNameLst>
                                          <p:attrName>ppt_y</p:attrName>
                                        </p:attrNameLst>
                                      </p:cBhvr>
                                      <p:tavLst>
                                        <p:tav tm="0">
                                          <p:val>
                                            <p:strVal val="ppt_y"/>
                                          </p:val>
                                        </p:tav>
                                        <p:tav tm="100000">
                                          <p:val>
                                            <p:strVal val="1+ppt_h/2"/>
                                          </p:val>
                                        </p:tav>
                                      </p:tavLst>
                                    </p:anim>
                                    <p:set>
                                      <p:cBhvr>
                                        <p:cTn id="15"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2"/>
                  </p:tgtEl>
                </p:cond>
              </p:nextCondLst>
            </p:seq>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23"/>
                                        </p:tgtEl>
                                        <p:attrNameLst>
                                          <p:attrName>ppt_x</p:attrName>
                                        </p:attrNameLst>
                                      </p:cBhvr>
                                      <p:tavLst>
                                        <p:tav tm="0">
                                          <p:val>
                                            <p:strVal val="ppt_x"/>
                                          </p:val>
                                        </p:tav>
                                        <p:tav tm="100000">
                                          <p:val>
                                            <p:strVal val="ppt_x"/>
                                          </p:val>
                                        </p:tav>
                                      </p:tavLst>
                                    </p:anim>
                                    <p:anim calcmode="lin" valueType="num">
                                      <p:cBhvr additive="base">
                                        <p:cTn id="21" dur="500"/>
                                        <p:tgtEl>
                                          <p:spTgt spid="23"/>
                                        </p:tgtEl>
                                        <p:attrNameLst>
                                          <p:attrName>ppt_y</p:attrName>
                                        </p:attrNameLst>
                                      </p:cBhvr>
                                      <p:tavLst>
                                        <p:tav tm="0">
                                          <p:val>
                                            <p:strVal val="ppt_y"/>
                                          </p:val>
                                        </p:tav>
                                        <p:tav tm="100000">
                                          <p:val>
                                            <p:strVal val="1+ppt_h/2"/>
                                          </p:val>
                                        </p:tav>
                                      </p:tavLst>
                                    </p:anim>
                                    <p:set>
                                      <p:cBhvr>
                                        <p:cTn id="22"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3"/>
                  </p:tgtEl>
                </p:cond>
              </p:nextCondLst>
            </p:seq>
            <p:seq concurrent="1" nextAc="seek">
              <p:cTn id="23" restart="whenNotActive" fill="hold" evtFilter="cancelBubble" nodeType="interactiveSeq">
                <p:stCondLst>
                  <p:cond evt="onClick" delay="0">
                    <p:tgtEl>
                      <p:spTgt spid="30"/>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30"/>
                                        </p:tgtEl>
                                        <p:attrNameLst>
                                          <p:attrName>ppt_x</p:attrName>
                                        </p:attrNameLst>
                                      </p:cBhvr>
                                      <p:tavLst>
                                        <p:tav tm="0">
                                          <p:val>
                                            <p:strVal val="ppt_x"/>
                                          </p:val>
                                        </p:tav>
                                        <p:tav tm="100000">
                                          <p:val>
                                            <p:strVal val="ppt_x"/>
                                          </p:val>
                                        </p:tav>
                                      </p:tavLst>
                                    </p:anim>
                                    <p:anim calcmode="lin" valueType="num">
                                      <p:cBhvr additive="base">
                                        <p:cTn id="28" dur="500"/>
                                        <p:tgtEl>
                                          <p:spTgt spid="30"/>
                                        </p:tgtEl>
                                        <p:attrNameLst>
                                          <p:attrName>ppt_y</p:attrName>
                                        </p:attrNameLst>
                                      </p:cBhvr>
                                      <p:tavLst>
                                        <p:tav tm="0">
                                          <p:val>
                                            <p:strVal val="ppt_y"/>
                                          </p:val>
                                        </p:tav>
                                        <p:tav tm="100000">
                                          <p:val>
                                            <p:strVal val="1+ppt_h/2"/>
                                          </p:val>
                                        </p:tav>
                                      </p:tavLst>
                                    </p:anim>
                                    <p:set>
                                      <p:cBhvr>
                                        <p:cTn id="29"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4" name="chimes.wav"/>
                                        </p:tgtEl>
                                      </p:cMediaNode>
                                    </p:audio>
                                  </p:subTnLst>
                                </p:cTn>
                              </p:par>
                              <p:par>
                                <p:cTn id="30" presetID="1"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p:stCondLst>
                        <p:cond delay="0"/>
                      </p:stCondLst>
                      <p:childTnLst>
                        <p:par>
                          <p:cTn id="38" fill="hold">
                            <p:stCondLst>
                              <p:cond delay="0"/>
                            </p:stCondLst>
                            <p:childTnLst>
                              <p:par>
                                <p:cTn id="39" presetID="2" presetClass="exit" presetSubtype="4" fill="hold" grpId="0" nodeType="clickEffect">
                                  <p:stCondLst>
                                    <p:cond delay="0"/>
                                  </p:stCondLst>
                                  <p:childTnLst>
                                    <p:anim calcmode="lin" valueType="num">
                                      <p:cBhvr additive="base">
                                        <p:cTn id="40" dur="500"/>
                                        <p:tgtEl>
                                          <p:spTgt spid="24"/>
                                        </p:tgtEl>
                                        <p:attrNameLst>
                                          <p:attrName>ppt_x</p:attrName>
                                        </p:attrNameLst>
                                      </p:cBhvr>
                                      <p:tavLst>
                                        <p:tav tm="0">
                                          <p:val>
                                            <p:strVal val="ppt_x"/>
                                          </p:val>
                                        </p:tav>
                                        <p:tav tm="100000">
                                          <p:val>
                                            <p:strVal val="ppt_x"/>
                                          </p:val>
                                        </p:tav>
                                      </p:tavLst>
                                    </p:anim>
                                    <p:anim calcmode="lin" valueType="num">
                                      <p:cBhvr additive="base">
                                        <p:cTn id="41" dur="500"/>
                                        <p:tgtEl>
                                          <p:spTgt spid="24"/>
                                        </p:tgtEl>
                                        <p:attrNameLst>
                                          <p:attrName>ppt_y</p:attrName>
                                        </p:attrNameLst>
                                      </p:cBhvr>
                                      <p:tavLst>
                                        <p:tav tm="0">
                                          <p:val>
                                            <p:strVal val="ppt_y"/>
                                          </p:val>
                                        </p:tav>
                                        <p:tav tm="100000">
                                          <p:val>
                                            <p:strVal val="1+ppt_h/2"/>
                                          </p:val>
                                        </p:tav>
                                      </p:tavLst>
                                    </p:anim>
                                    <p:set>
                                      <p:cBhvr>
                                        <p:cTn id="42"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4"/>
                  </p:tgtEl>
                </p:cond>
              </p:nextCondLst>
            </p:seq>
            <p:seq concurrent="1" nextAc="seek">
              <p:cTn id="43" restart="whenNotActive" fill="hold" evtFilter="cancelBubble" nodeType="interactiveSeq">
                <p:stCondLst>
                  <p:cond evt="onClick" delay="0">
                    <p:tgtEl>
                      <p:spTgt spid="29"/>
                    </p:tgtEl>
                  </p:cond>
                </p:stCondLst>
                <p:endSync evt="end" delay="0">
                  <p:rtn val="all"/>
                </p:endSync>
                <p:childTnLst>
                  <p:par>
                    <p:cTn id="44" fill="hold">
                      <p:stCondLst>
                        <p:cond delay="0"/>
                      </p:stCondLst>
                      <p:childTnLst>
                        <p:par>
                          <p:cTn id="45" fill="hold">
                            <p:stCondLst>
                              <p:cond delay="0"/>
                            </p:stCondLst>
                            <p:childTnLst>
                              <p:par>
                                <p:cTn id="46" presetID="2" presetClass="exit" presetSubtype="4" fill="hold" grpId="0" nodeType="clickEffect">
                                  <p:stCondLst>
                                    <p:cond delay="0"/>
                                  </p:stCondLst>
                                  <p:childTnLst>
                                    <p:anim calcmode="lin" valueType="num">
                                      <p:cBhvr additive="base">
                                        <p:cTn id="47" dur="500"/>
                                        <p:tgtEl>
                                          <p:spTgt spid="29"/>
                                        </p:tgtEl>
                                        <p:attrNameLst>
                                          <p:attrName>ppt_x</p:attrName>
                                        </p:attrNameLst>
                                      </p:cBhvr>
                                      <p:tavLst>
                                        <p:tav tm="0">
                                          <p:val>
                                            <p:strVal val="ppt_x"/>
                                          </p:val>
                                        </p:tav>
                                        <p:tav tm="100000">
                                          <p:val>
                                            <p:strVal val="ppt_x"/>
                                          </p:val>
                                        </p:tav>
                                      </p:tavLst>
                                    </p:anim>
                                    <p:anim calcmode="lin" valueType="num">
                                      <p:cBhvr additive="base">
                                        <p:cTn id="48" dur="500"/>
                                        <p:tgtEl>
                                          <p:spTgt spid="29"/>
                                        </p:tgtEl>
                                        <p:attrNameLst>
                                          <p:attrName>ppt_y</p:attrName>
                                        </p:attrNameLst>
                                      </p:cBhvr>
                                      <p:tavLst>
                                        <p:tav tm="0">
                                          <p:val>
                                            <p:strVal val="ppt_y"/>
                                          </p:val>
                                        </p:tav>
                                        <p:tav tm="100000">
                                          <p:val>
                                            <p:strVal val="1+ppt_h/2"/>
                                          </p:val>
                                        </p:tav>
                                      </p:tavLst>
                                    </p:anim>
                                    <p:set>
                                      <p:cBhvr>
                                        <p:cTn id="49"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9"/>
                  </p:tgtEl>
                </p:cond>
              </p:nextCondLst>
            </p:seq>
            <p:seq concurrent="1" nextAc="seek">
              <p:cTn id="50" restart="whenNotActive" fill="hold" evtFilter="cancelBubble" nodeType="interactiveSeq">
                <p:stCondLst>
                  <p:cond evt="onClick" delay="0">
                    <p:tgtEl>
                      <p:spTgt spid="25"/>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25"/>
                                        </p:tgtEl>
                                        <p:attrNameLst>
                                          <p:attrName>ppt_x</p:attrName>
                                        </p:attrNameLst>
                                      </p:cBhvr>
                                      <p:tavLst>
                                        <p:tav tm="0">
                                          <p:val>
                                            <p:strVal val="ppt_x"/>
                                          </p:val>
                                        </p:tav>
                                        <p:tav tm="100000">
                                          <p:val>
                                            <p:strVal val="ppt_x"/>
                                          </p:val>
                                        </p:tav>
                                      </p:tavLst>
                                    </p:anim>
                                    <p:anim calcmode="lin" valueType="num">
                                      <p:cBhvr additive="base">
                                        <p:cTn id="55" dur="500"/>
                                        <p:tgtEl>
                                          <p:spTgt spid="25"/>
                                        </p:tgtEl>
                                        <p:attrNameLst>
                                          <p:attrName>ppt_y</p:attrName>
                                        </p:attrNameLst>
                                      </p:cBhvr>
                                      <p:tavLst>
                                        <p:tav tm="0">
                                          <p:val>
                                            <p:strVal val="ppt_y"/>
                                          </p:val>
                                        </p:tav>
                                        <p:tav tm="100000">
                                          <p:val>
                                            <p:strVal val="1+ppt_h/2"/>
                                          </p:val>
                                        </p:tav>
                                      </p:tavLst>
                                    </p:anim>
                                    <p:set>
                                      <p:cBhvr>
                                        <p:cTn id="56"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5"/>
                  </p:tgtEl>
                </p:cond>
              </p:nextCondLst>
            </p:seq>
            <p:seq concurrent="1" nextAc="seek">
              <p:cTn id="57" restart="whenNotActive" fill="hold" evtFilter="cancelBubble" nodeType="interactiveSeq">
                <p:stCondLst>
                  <p:cond evt="onClick" delay="0">
                    <p:tgtEl>
                      <p:spTgt spid="26"/>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grpId="0" nodeType="clickEffect">
                                  <p:stCondLst>
                                    <p:cond delay="0"/>
                                  </p:stCondLst>
                                  <p:childTnLst>
                                    <p:anim calcmode="lin" valueType="num">
                                      <p:cBhvr additive="base">
                                        <p:cTn id="61" dur="500"/>
                                        <p:tgtEl>
                                          <p:spTgt spid="26"/>
                                        </p:tgtEl>
                                        <p:attrNameLst>
                                          <p:attrName>ppt_x</p:attrName>
                                        </p:attrNameLst>
                                      </p:cBhvr>
                                      <p:tavLst>
                                        <p:tav tm="0">
                                          <p:val>
                                            <p:strVal val="ppt_x"/>
                                          </p:val>
                                        </p:tav>
                                        <p:tav tm="100000">
                                          <p:val>
                                            <p:strVal val="ppt_x"/>
                                          </p:val>
                                        </p:tav>
                                      </p:tavLst>
                                    </p:anim>
                                    <p:anim calcmode="lin" valueType="num">
                                      <p:cBhvr additive="base">
                                        <p:cTn id="62" dur="500"/>
                                        <p:tgtEl>
                                          <p:spTgt spid="26"/>
                                        </p:tgtEl>
                                        <p:attrNameLst>
                                          <p:attrName>ppt_y</p:attrName>
                                        </p:attrNameLst>
                                      </p:cBhvr>
                                      <p:tavLst>
                                        <p:tav tm="0">
                                          <p:val>
                                            <p:strVal val="ppt_y"/>
                                          </p:val>
                                        </p:tav>
                                        <p:tav tm="100000">
                                          <p:val>
                                            <p:strVal val="1+ppt_h/2"/>
                                          </p:val>
                                        </p:tav>
                                      </p:tavLst>
                                    </p:anim>
                                    <p:set>
                                      <p:cBhvr>
                                        <p:cTn id="63"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6"/>
                  </p:tgtEl>
                </p:cond>
              </p:nextCondLst>
            </p:seq>
            <p:seq concurrent="1" nextAc="seek">
              <p:cTn id="64" restart="whenNotActive" fill="hold" evtFilter="cancelBubble" nodeType="interactiveSeq">
                <p:stCondLst>
                  <p:cond evt="onClick" delay="0">
                    <p:tgtEl>
                      <p:spTgt spid="28"/>
                    </p:tgtEl>
                  </p:cond>
                </p:stCondLst>
                <p:endSync evt="end" delay="0">
                  <p:rtn val="all"/>
                </p:endSync>
                <p:childTnLst>
                  <p:par>
                    <p:cTn id="65" fill="hold">
                      <p:stCondLst>
                        <p:cond delay="0"/>
                      </p:stCondLst>
                      <p:childTnLst>
                        <p:par>
                          <p:cTn id="66" fill="hold">
                            <p:stCondLst>
                              <p:cond delay="0"/>
                            </p:stCondLst>
                            <p:childTnLst>
                              <p:par>
                                <p:cTn id="67" presetID="2" presetClass="exit" presetSubtype="4" fill="hold" grpId="0" nodeType="clickEffect">
                                  <p:stCondLst>
                                    <p:cond delay="0"/>
                                  </p:stCondLst>
                                  <p:childTnLst>
                                    <p:anim calcmode="lin" valueType="num">
                                      <p:cBhvr additive="base">
                                        <p:cTn id="68" dur="500"/>
                                        <p:tgtEl>
                                          <p:spTgt spid="28"/>
                                        </p:tgtEl>
                                        <p:attrNameLst>
                                          <p:attrName>ppt_x</p:attrName>
                                        </p:attrNameLst>
                                      </p:cBhvr>
                                      <p:tavLst>
                                        <p:tav tm="0">
                                          <p:val>
                                            <p:strVal val="ppt_x"/>
                                          </p:val>
                                        </p:tav>
                                        <p:tav tm="100000">
                                          <p:val>
                                            <p:strVal val="ppt_x"/>
                                          </p:val>
                                        </p:tav>
                                      </p:tavLst>
                                    </p:anim>
                                    <p:anim calcmode="lin" valueType="num">
                                      <p:cBhvr additive="base">
                                        <p:cTn id="69" dur="500"/>
                                        <p:tgtEl>
                                          <p:spTgt spid="28"/>
                                        </p:tgtEl>
                                        <p:attrNameLst>
                                          <p:attrName>ppt_y</p:attrName>
                                        </p:attrNameLst>
                                      </p:cBhvr>
                                      <p:tavLst>
                                        <p:tav tm="0">
                                          <p:val>
                                            <p:strVal val="ppt_y"/>
                                          </p:val>
                                        </p:tav>
                                        <p:tav tm="100000">
                                          <p:val>
                                            <p:strVal val="1+ppt_h/2"/>
                                          </p:val>
                                        </p:tav>
                                      </p:tavLst>
                                    </p:anim>
                                    <p:set>
                                      <p:cBhvr>
                                        <p:cTn id="70"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8"/>
                  </p:tgtEl>
                </p:cond>
              </p:nextCondLst>
            </p:seq>
            <p:seq concurrent="1" nextAc="seek">
              <p:cTn id="71" restart="whenNotActive" fill="hold" evtFilter="cancelBubble" nodeType="interactiveSeq">
                <p:stCondLst>
                  <p:cond evt="onClick" delay="0">
                    <p:tgtEl>
                      <p:spTgt spid="27"/>
                    </p:tgtEl>
                  </p:cond>
                </p:stCondLst>
                <p:endSync evt="end" delay="0">
                  <p:rtn val="all"/>
                </p:endSync>
                <p:childTnLst>
                  <p:par>
                    <p:cTn id="72" fill="hold">
                      <p:stCondLst>
                        <p:cond delay="0"/>
                      </p:stCondLst>
                      <p:childTnLst>
                        <p:par>
                          <p:cTn id="73" fill="hold">
                            <p:stCondLst>
                              <p:cond delay="0"/>
                            </p:stCondLst>
                            <p:childTnLst>
                              <p:par>
                                <p:cTn id="74" presetID="2" presetClass="exit" presetSubtype="4" fill="hold" grpId="0" nodeType="clickEffect">
                                  <p:stCondLst>
                                    <p:cond delay="0"/>
                                  </p:stCondLst>
                                  <p:childTnLst>
                                    <p:anim calcmode="lin" valueType="num">
                                      <p:cBhvr additive="base">
                                        <p:cTn id="75" dur="500"/>
                                        <p:tgtEl>
                                          <p:spTgt spid="27"/>
                                        </p:tgtEl>
                                        <p:attrNameLst>
                                          <p:attrName>ppt_x</p:attrName>
                                        </p:attrNameLst>
                                      </p:cBhvr>
                                      <p:tavLst>
                                        <p:tav tm="0">
                                          <p:val>
                                            <p:strVal val="ppt_x"/>
                                          </p:val>
                                        </p:tav>
                                        <p:tav tm="100000">
                                          <p:val>
                                            <p:strVal val="ppt_x"/>
                                          </p:val>
                                        </p:tav>
                                      </p:tavLst>
                                    </p:anim>
                                    <p:anim calcmode="lin" valueType="num">
                                      <p:cBhvr additive="base">
                                        <p:cTn id="76" dur="500"/>
                                        <p:tgtEl>
                                          <p:spTgt spid="27"/>
                                        </p:tgtEl>
                                        <p:attrNameLst>
                                          <p:attrName>ppt_y</p:attrName>
                                        </p:attrNameLst>
                                      </p:cBhvr>
                                      <p:tavLst>
                                        <p:tav tm="0">
                                          <p:val>
                                            <p:strVal val="ppt_y"/>
                                          </p:val>
                                        </p:tav>
                                        <p:tav tm="100000">
                                          <p:val>
                                            <p:strVal val="1+ppt_h/2"/>
                                          </p:val>
                                        </p:tav>
                                      </p:tavLst>
                                    </p:anim>
                                    <p:set>
                                      <p:cBhvr>
                                        <p:cTn id="77"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7"/>
                  </p:tgtEl>
                </p:cond>
              </p:nextCondLst>
            </p:seq>
          </p:childTnLst>
        </p:cTn>
      </p:par>
    </p:tnLst>
    <p:bldLst>
      <p:bldP spid="15"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1583" y="2498587"/>
            <a:ext cx="7772400" cy="1155702"/>
          </a:xfrm>
        </p:spPr>
        <p:txBody>
          <a:bodyPr/>
          <a:lstStyle/>
          <a:p>
            <a:pPr algn="l" defTabSz="914400">
              <a:lnSpc>
                <a:spcPct val="90000"/>
              </a:lnSpc>
              <a:spcBef>
                <a:spcPts val="0"/>
              </a:spcBef>
              <a:buNone/>
            </a:pPr>
            <a:endParaRPr lang="fr-FR" sz="3600" b="1" i="0" dirty="0">
              <a:solidFill>
                <a:srgbClr val="CFC60D"/>
              </a:solidFill>
              <a:latin typeface="Constantia"/>
              <a:ea typeface="+mn-ea"/>
              <a:cs typeface="+mn-cs"/>
            </a:endParaRPr>
          </a:p>
        </p:txBody>
      </p:sp>
      <p:sp>
        <p:nvSpPr>
          <p:cNvPr id="6" name="Text Placeholder 5"/>
          <p:cNvSpPr>
            <a:spLocks noGrp="1"/>
          </p:cNvSpPr>
          <p:nvPr>
            <p:ph type="body" idx="1"/>
          </p:nvPr>
        </p:nvSpPr>
        <p:spPr/>
        <p:txBody>
          <a:bodyPr/>
          <a:lstStyle/>
          <a:p>
            <a:pPr marL="0" indent="0" algn="l" defTabSz="914400">
              <a:lnSpc>
                <a:spcPct val="90000"/>
              </a:lnSpc>
              <a:spcBef>
                <a:spcPts val="1200"/>
              </a:spcBef>
              <a:buNone/>
            </a:pPr>
            <a:endParaRPr lang="fr-FR" sz="2400" b="0" i="0" dirty="0">
              <a:solidFill>
                <a:srgbClr val="DFE6D0"/>
              </a:solidFill>
              <a:latin typeface="Franklin Gothic Book"/>
              <a:ea typeface="+mn-ea"/>
              <a:cs typeface="+mn-cs"/>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313" y="452695"/>
            <a:ext cx="7607093" cy="1521419"/>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27" y="1007165"/>
            <a:ext cx="1215061" cy="1215061"/>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313" y="5068071"/>
            <a:ext cx="983905" cy="1328272"/>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3062" y="2415911"/>
            <a:ext cx="842364" cy="1503296"/>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5270" y="4568668"/>
            <a:ext cx="1095582" cy="1351692"/>
          </a:xfrm>
          <a:prstGeom prst="rect">
            <a:avLst/>
          </a:prstGeom>
        </p:spPr>
      </p:pic>
      <p:pic>
        <p:nvPicPr>
          <p:cNvPr id="9"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0231" y="1484243"/>
            <a:ext cx="1320062" cy="1517455"/>
          </a:xfrm>
          <a:prstGeom prst="rect">
            <a:avLst/>
          </a:prstGeom>
        </p:spPr>
      </p:pic>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89488" y="4964695"/>
            <a:ext cx="1180774" cy="1662723"/>
          </a:xfrm>
          <a:prstGeom prst="rect">
            <a:avLst/>
          </a:prstGeom>
        </p:spPr>
      </p:pic>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22505" y="2677654"/>
            <a:ext cx="1664190" cy="1417162"/>
          </a:xfrm>
          <a:prstGeom prst="rect">
            <a:avLst/>
          </a:prstGeom>
        </p:spPr>
      </p:pic>
      <p:pic>
        <p:nvPicPr>
          <p:cNvPr id="12" name="Imag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16113" y="4462543"/>
            <a:ext cx="1802392" cy="1362438"/>
          </a:xfrm>
          <a:prstGeom prst="rect">
            <a:avLst/>
          </a:prstGeom>
        </p:spPr>
      </p:pic>
      <p:pic>
        <p:nvPicPr>
          <p:cNvPr id="13" name="Imag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43662" y="3875401"/>
            <a:ext cx="1300776" cy="1511713"/>
          </a:xfrm>
          <a:prstGeom prst="rect">
            <a:avLst/>
          </a:prstGeom>
        </p:spPr>
      </p:pic>
      <p:pic>
        <p:nvPicPr>
          <p:cNvPr id="14" name="Imag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63009" y="2186650"/>
            <a:ext cx="1409700" cy="1990725"/>
          </a:xfrm>
          <a:prstGeom prst="rect">
            <a:avLst/>
          </a:prstGeom>
        </p:spPr>
      </p:pic>
    </p:spTree>
    <p:extLst>
      <p:ext uri="{BB962C8B-B14F-4D97-AF65-F5344CB8AC3E}">
        <p14:creationId xmlns:p14="http://schemas.microsoft.com/office/powerpoint/2010/main" val="3781408506"/>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fr-FR" sz="5400" b="1" i="0" dirty="0" smtClean="0">
                <a:solidFill>
                  <a:srgbClr val="CFC60D"/>
                </a:solidFill>
                <a:latin typeface="Constantia"/>
                <a:ea typeface="+mn-ea"/>
                <a:cs typeface="+mn-cs"/>
              </a:rPr>
              <a:t>On a perdu nos carottes !</a:t>
            </a:r>
            <a:endParaRPr lang="fr-FR" sz="5400" b="1" i="0" dirty="0">
              <a:solidFill>
                <a:srgbClr val="CFC60D"/>
              </a:solidFill>
              <a:latin typeface="Constantia"/>
              <a:ea typeface="+mn-ea"/>
              <a:cs typeface="+mn-cs"/>
            </a:endParaRPr>
          </a:p>
        </p:txBody>
      </p:sp>
      <p:sp>
        <p:nvSpPr>
          <p:cNvPr id="3" name="Content Placeholder 2"/>
          <p:cNvSpPr>
            <a:spLocks noGrp="1"/>
          </p:cNvSpPr>
          <p:nvPr>
            <p:ph idx="1"/>
          </p:nvPr>
        </p:nvSpPr>
        <p:spPr/>
        <p:txBody>
          <a:bodyPr anchor="ctr"/>
          <a:lstStyle/>
          <a:p>
            <a:pPr marL="0" indent="0" algn="ctr" defTabSz="914400">
              <a:lnSpc>
                <a:spcPct val="90000"/>
              </a:lnSpc>
              <a:spcBef>
                <a:spcPts val="1200"/>
              </a:spcBef>
              <a:buNone/>
            </a:pPr>
            <a:r>
              <a:rPr lang="fr-FR" sz="3600" b="0" i="0" dirty="0" smtClean="0">
                <a:solidFill>
                  <a:schemeClr val="tx1"/>
                </a:solidFill>
                <a:latin typeface="Franklin Gothic Book"/>
                <a:ea typeface="+mn-ea"/>
                <a:cs typeface="+mn-cs"/>
              </a:rPr>
              <a:t>Lis chaque nom de plante rare. Quand le nom est bien lu, clique dessus, il disparaitra. Si rien n’apparait, la carotte n’est pas là !</a:t>
            </a:r>
          </a:p>
          <a:p>
            <a:pPr marL="0" indent="0" algn="ctr" defTabSz="914400">
              <a:lnSpc>
                <a:spcPct val="90000"/>
              </a:lnSpc>
              <a:spcBef>
                <a:spcPts val="1200"/>
              </a:spcBef>
              <a:buNone/>
            </a:pPr>
            <a:r>
              <a:rPr lang="fr-FR" sz="3600" dirty="0" smtClean="0">
                <a:latin typeface="Franklin Gothic Book"/>
              </a:rPr>
              <a:t>Si une carotte apparait, tu auras rendu un lapin heureux ! Clique alors sur le lapin pour passer  à la suite.</a:t>
            </a:r>
          </a:p>
          <a:p>
            <a:pPr marL="0" indent="0" algn="ctr" defTabSz="914400">
              <a:lnSpc>
                <a:spcPct val="90000"/>
              </a:lnSpc>
              <a:spcBef>
                <a:spcPts val="1200"/>
              </a:spcBef>
              <a:buNone/>
            </a:pPr>
            <a:r>
              <a:rPr lang="fr-FR" sz="2400" b="0" i="1" dirty="0" smtClean="0">
                <a:solidFill>
                  <a:schemeClr val="tx1"/>
                </a:solidFill>
                <a:latin typeface="Franklin Gothic Book"/>
                <a:ea typeface="+mn-ea"/>
                <a:cs typeface="+mn-cs"/>
              </a:rPr>
              <a:t>Tu peux décider de tout lire, ou de t’arrêter de lire quand tu as trouvé la carotte. </a:t>
            </a:r>
            <a:endParaRPr lang="fr-FR" sz="2400" b="0" i="1" dirty="0">
              <a:solidFill>
                <a:schemeClr val="tx1"/>
              </a:solidFill>
              <a:latin typeface="Franklin Gothic Book"/>
              <a:ea typeface="+mn-ea"/>
              <a:cs typeface="+mn-cs"/>
            </a:endParaRPr>
          </a:p>
        </p:txBody>
      </p:sp>
    </p:spTree>
    <p:extLst>
      <p:ext uri="{BB962C8B-B14F-4D97-AF65-F5344CB8AC3E}">
        <p14:creationId xmlns:p14="http://schemas.microsoft.com/office/powerpoint/2010/main" val="1209718966"/>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lnSpc>
                <a:spcPct val="90000"/>
              </a:lnSpc>
              <a:spcBef>
                <a:spcPts val="0"/>
              </a:spcBef>
              <a:buNone/>
            </a:pPr>
            <a:r>
              <a:rPr lang="fr-FR" sz="5400" b="1" i="0" dirty="0" smtClean="0">
                <a:solidFill>
                  <a:srgbClr val="CFC60D"/>
                </a:solidFill>
                <a:latin typeface="Constantia"/>
                <a:ea typeface="+mn-ea"/>
                <a:cs typeface="+mn-cs"/>
              </a:rPr>
              <a:t>On a perdu nos carottes !</a:t>
            </a:r>
            <a:endParaRPr lang="fr-FR" sz="5400" b="1" i="0" dirty="0">
              <a:solidFill>
                <a:srgbClr val="CFC60D"/>
              </a:solidFill>
              <a:latin typeface="Constantia"/>
              <a:ea typeface="+mn-ea"/>
              <a:cs typeface="+mn-cs"/>
            </a:endParaRPr>
          </a:p>
        </p:txBody>
      </p:sp>
      <p:sp>
        <p:nvSpPr>
          <p:cNvPr id="3" name="Content Placeholder 2"/>
          <p:cNvSpPr>
            <a:spLocks noGrp="1"/>
          </p:cNvSpPr>
          <p:nvPr>
            <p:ph idx="1"/>
          </p:nvPr>
        </p:nvSpPr>
        <p:spPr/>
        <p:txBody>
          <a:bodyPr anchor="ctr"/>
          <a:lstStyle/>
          <a:p>
            <a:pPr marL="0" indent="0" algn="ctr" defTabSz="914400">
              <a:lnSpc>
                <a:spcPct val="90000"/>
              </a:lnSpc>
              <a:spcBef>
                <a:spcPts val="1200"/>
              </a:spcBef>
              <a:buNone/>
            </a:pPr>
            <a:r>
              <a:rPr lang="fr-FR" sz="3600" b="0" i="0" dirty="0" smtClean="0">
                <a:solidFill>
                  <a:schemeClr val="tx1"/>
                </a:solidFill>
                <a:latin typeface="Franklin Gothic Book"/>
                <a:ea typeface="+mn-ea"/>
                <a:cs typeface="+mn-cs"/>
              </a:rPr>
              <a:t>Il s’agit de logatomes ne comportant aucun digraphes ou trigraphes, mais comportant des syllabes simples et complexes. </a:t>
            </a:r>
            <a:endParaRPr lang="fr-FR" sz="3600" b="0" i="0" dirty="0">
              <a:solidFill>
                <a:schemeClr val="tx1"/>
              </a:solidFill>
              <a:latin typeface="Franklin Gothic Book"/>
              <a:ea typeface="+mn-ea"/>
              <a:cs typeface="+mn-cs"/>
            </a:endParaRPr>
          </a:p>
        </p:txBody>
      </p:sp>
    </p:spTree>
    <p:extLst>
      <p:ext uri="{BB962C8B-B14F-4D97-AF65-F5344CB8AC3E}">
        <p14:creationId xmlns:p14="http://schemas.microsoft.com/office/powerpoint/2010/main" val="3242026692"/>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ts val="0"/>
              </a:spcBef>
            </a:pPr>
            <a:endParaRPr lang="fr-FR" dirty="0"/>
          </a:p>
        </p:txBody>
      </p:sp>
      <p:sp>
        <p:nvSpPr>
          <p:cNvPr id="3" name="Subtitle 2"/>
          <p:cNvSpPr>
            <a:spLocks noGrp="1"/>
          </p:cNvSpPr>
          <p:nvPr>
            <p:ph type="subTitle" idx="1"/>
          </p:nvPr>
        </p:nvSpPr>
        <p:spPr>
          <a:xfrm flipH="1">
            <a:off x="92765" y="3592653"/>
            <a:ext cx="220273" cy="851006"/>
          </a:xfrm>
        </p:spPr>
        <p:txBody>
          <a:bodyPr/>
          <a:lstStyle/>
          <a:p>
            <a:pPr marL="0" indent="0" algn="ctr">
              <a:buNone/>
            </a:pPr>
            <a:endParaRPr lang="fr-FR" sz="2800" b="0" i="0" dirty="0">
              <a:solidFill>
                <a:srgbClr val="DFE6D0"/>
              </a:solidFill>
            </a:endParaRPr>
          </a:p>
        </p:txBody>
      </p:sp>
      <p:sp>
        <p:nvSpPr>
          <p:cNvPr id="15" name="Rectangle à coins arrondis 14"/>
          <p:cNvSpPr/>
          <p:nvPr/>
        </p:nvSpPr>
        <p:spPr>
          <a:xfrm>
            <a:off x="3985301" y="65846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portil</a:t>
            </a:r>
            <a:endParaRPr lang="fr-FR" sz="3600" dirty="0" smtClean="0">
              <a:solidFill>
                <a:schemeClr val="tx1"/>
              </a:solidFill>
              <a:latin typeface="Comic Sans MS" panose="030F0702030302020204" pitchFamily="66" charset="0"/>
            </a:endParaRPr>
          </a:p>
        </p:txBody>
      </p:sp>
      <p:sp>
        <p:nvSpPr>
          <p:cNvPr id="22" name="Rectangle à coins arrondis 21"/>
          <p:cNvSpPr/>
          <p:nvPr/>
        </p:nvSpPr>
        <p:spPr>
          <a:xfrm>
            <a:off x="6478130" y="65846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safroté</a:t>
            </a:r>
            <a:endParaRPr lang="fr-FR" sz="3600" dirty="0" smtClean="0">
              <a:solidFill>
                <a:schemeClr val="tx1"/>
              </a:solidFill>
              <a:latin typeface="Comic Sans MS" panose="030F0702030302020204" pitchFamily="66" charset="0"/>
            </a:endParaRPr>
          </a:p>
        </p:txBody>
      </p:sp>
      <p:sp>
        <p:nvSpPr>
          <p:cNvPr id="23" name="Rectangle à coins arrondis 22"/>
          <p:cNvSpPr/>
          <p:nvPr/>
        </p:nvSpPr>
        <p:spPr>
          <a:xfrm>
            <a:off x="3952641" y="1714501"/>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400" dirty="0" err="1" smtClean="0">
                <a:solidFill>
                  <a:schemeClr val="tx1"/>
                </a:solidFill>
                <a:latin typeface="Comic Sans MS" panose="030F0702030302020204" pitchFamily="66" charset="0"/>
              </a:rPr>
              <a:t>flamato</a:t>
            </a:r>
            <a:endParaRPr lang="fr-FR" sz="3400" dirty="0" smtClean="0">
              <a:solidFill>
                <a:schemeClr val="tx1"/>
              </a:solidFill>
              <a:latin typeface="Comic Sans MS" panose="030F0702030302020204" pitchFamily="66" charset="0"/>
            </a:endParaRPr>
          </a:p>
        </p:txBody>
      </p:sp>
      <p:sp>
        <p:nvSpPr>
          <p:cNvPr id="24" name="Rectangle à coins arrondis 23"/>
          <p:cNvSpPr/>
          <p:nvPr/>
        </p:nvSpPr>
        <p:spPr>
          <a:xfrm>
            <a:off x="3952642" y="277408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mastru</a:t>
            </a:r>
            <a:endParaRPr lang="fr-FR" sz="3600" dirty="0" smtClean="0">
              <a:solidFill>
                <a:schemeClr val="tx1"/>
              </a:solidFill>
              <a:latin typeface="Comic Sans MS" panose="030F0702030302020204" pitchFamily="66" charset="0"/>
            </a:endParaRPr>
          </a:p>
        </p:txBody>
      </p:sp>
      <p:sp>
        <p:nvSpPr>
          <p:cNvPr id="25" name="Rectangle à coins arrondis 24"/>
          <p:cNvSpPr/>
          <p:nvPr/>
        </p:nvSpPr>
        <p:spPr>
          <a:xfrm>
            <a:off x="3952643" y="386210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jorclé</a:t>
            </a:r>
            <a:endParaRPr lang="fr-FR" sz="3600" dirty="0" smtClean="0">
              <a:solidFill>
                <a:schemeClr val="tx1"/>
              </a:solidFill>
              <a:latin typeface="Comic Sans MS" panose="030F0702030302020204" pitchFamily="66" charset="0"/>
            </a:endParaRPr>
          </a:p>
        </p:txBody>
      </p:sp>
      <p:sp>
        <p:nvSpPr>
          <p:cNvPr id="26" name="Rectangle à coins arrondis 25"/>
          <p:cNvSpPr/>
          <p:nvPr/>
        </p:nvSpPr>
        <p:spPr>
          <a:xfrm>
            <a:off x="3985301" y="496651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destal</a:t>
            </a:r>
            <a:endParaRPr lang="fr-FR" sz="3600" dirty="0" smtClean="0">
              <a:solidFill>
                <a:schemeClr val="tx1"/>
              </a:solidFill>
              <a:latin typeface="Comic Sans MS" panose="030F0702030302020204" pitchFamily="66" charset="0"/>
            </a:endParaRPr>
          </a:p>
        </p:txBody>
      </p:sp>
      <p:sp>
        <p:nvSpPr>
          <p:cNvPr id="27" name="Rectangle à coins arrondis 26"/>
          <p:cNvSpPr/>
          <p:nvPr/>
        </p:nvSpPr>
        <p:spPr>
          <a:xfrm>
            <a:off x="6478128" y="4966515"/>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nuclop</a:t>
            </a:r>
            <a:endParaRPr lang="fr-FR" sz="3600" dirty="0" smtClean="0">
              <a:solidFill>
                <a:schemeClr val="tx1"/>
              </a:solidFill>
              <a:latin typeface="Comic Sans MS" panose="030F0702030302020204" pitchFamily="66" charset="0"/>
            </a:endParaRPr>
          </a:p>
        </p:txBody>
      </p:sp>
      <p:sp>
        <p:nvSpPr>
          <p:cNvPr id="28" name="Rectangle à coins arrondis 27"/>
          <p:cNvSpPr/>
          <p:nvPr/>
        </p:nvSpPr>
        <p:spPr>
          <a:xfrm>
            <a:off x="6478129" y="386210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smtClean="0">
                <a:solidFill>
                  <a:schemeClr val="tx1"/>
                </a:solidFill>
                <a:latin typeface="Comic Sans MS" panose="030F0702030302020204" pitchFamily="66" charset="0"/>
              </a:rPr>
              <a:t>azerty</a:t>
            </a:r>
            <a:endParaRPr lang="fr-FR" sz="3600" dirty="0" smtClean="0">
              <a:solidFill>
                <a:schemeClr val="tx1"/>
              </a:solidFill>
              <a:latin typeface="Comic Sans MS" panose="030F0702030302020204" pitchFamily="66" charset="0"/>
            </a:endParaRPr>
          </a:p>
        </p:txBody>
      </p:sp>
      <p:sp>
        <p:nvSpPr>
          <p:cNvPr id="29" name="Rectangle à coins arrondis 28"/>
          <p:cNvSpPr/>
          <p:nvPr/>
        </p:nvSpPr>
        <p:spPr>
          <a:xfrm>
            <a:off x="6478129" y="2772068"/>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vartric</a:t>
            </a:r>
            <a:endParaRPr lang="fr-FR" sz="3600" dirty="0" smtClean="0">
              <a:solidFill>
                <a:schemeClr val="tx1"/>
              </a:solidFill>
              <a:latin typeface="Comic Sans MS" panose="030F0702030302020204" pitchFamily="66" charset="0"/>
            </a:endParaRPr>
          </a:p>
        </p:txBody>
      </p:sp>
      <p:sp>
        <p:nvSpPr>
          <p:cNvPr id="30" name="Rectangle à coins arrondis 29"/>
          <p:cNvSpPr/>
          <p:nvPr/>
        </p:nvSpPr>
        <p:spPr>
          <a:xfrm>
            <a:off x="6478130" y="1714501"/>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bulbir</a:t>
            </a:r>
            <a:endParaRPr lang="fr-FR" sz="3600" dirty="0" smtClean="0">
              <a:solidFill>
                <a:schemeClr val="tx1"/>
              </a:solidFill>
              <a:latin typeface="Comic Sans MS" panose="030F0702030302020204" pitchFamily="66" charset="0"/>
            </a:endParaRPr>
          </a:p>
        </p:txBody>
      </p:sp>
      <p:pic>
        <p:nvPicPr>
          <p:cNvPr id="32" name="Imag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061" y="2048593"/>
            <a:ext cx="3433292" cy="2506434"/>
          </a:xfrm>
          <a:prstGeom prst="rect">
            <a:avLst/>
          </a:prstGeom>
        </p:spPr>
      </p:pic>
      <p:pic>
        <p:nvPicPr>
          <p:cNvPr id="4" name="Imag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1412" y="2294278"/>
            <a:ext cx="1323975" cy="1628775"/>
          </a:xfrm>
          <a:prstGeom prst="rect">
            <a:avLst/>
          </a:prstGeom>
        </p:spPr>
      </p:pic>
      <p:pic>
        <p:nvPicPr>
          <p:cNvPr id="5" name="Image 4">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6055" y="2328722"/>
            <a:ext cx="2108361" cy="1795401"/>
          </a:xfrm>
          <a:prstGeom prst="rect">
            <a:avLst/>
          </a:prstGeom>
        </p:spPr>
      </p:pic>
    </p:spTree>
    <p:extLst>
      <p:ext uri="{BB962C8B-B14F-4D97-AF65-F5344CB8AC3E}">
        <p14:creationId xmlns:p14="http://schemas.microsoft.com/office/powerpoint/2010/main" val="1680807880"/>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2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2"/>
                                        </p:tgtEl>
                                        <p:attrNameLst>
                                          <p:attrName>ppt_x</p:attrName>
                                        </p:attrNameLst>
                                      </p:cBhvr>
                                      <p:tavLst>
                                        <p:tav tm="0">
                                          <p:val>
                                            <p:strVal val="ppt_x"/>
                                          </p:val>
                                        </p:tav>
                                        <p:tav tm="100000">
                                          <p:val>
                                            <p:strVal val="ppt_x"/>
                                          </p:val>
                                        </p:tav>
                                      </p:tavLst>
                                    </p:anim>
                                    <p:anim calcmode="lin" valueType="num">
                                      <p:cBhvr additive="base">
                                        <p:cTn id="14" dur="500"/>
                                        <p:tgtEl>
                                          <p:spTgt spid="22"/>
                                        </p:tgtEl>
                                        <p:attrNameLst>
                                          <p:attrName>ppt_y</p:attrName>
                                        </p:attrNameLst>
                                      </p:cBhvr>
                                      <p:tavLst>
                                        <p:tav tm="0">
                                          <p:val>
                                            <p:strVal val="ppt_y"/>
                                          </p:val>
                                        </p:tav>
                                        <p:tav tm="100000">
                                          <p:val>
                                            <p:strVal val="1+ppt_h/2"/>
                                          </p:val>
                                        </p:tav>
                                      </p:tavLst>
                                    </p:anim>
                                    <p:set>
                                      <p:cBhvr>
                                        <p:cTn id="15"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2"/>
                  </p:tgtEl>
                </p:cond>
              </p:nextCondLst>
            </p:seq>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23"/>
                                        </p:tgtEl>
                                        <p:attrNameLst>
                                          <p:attrName>ppt_x</p:attrName>
                                        </p:attrNameLst>
                                      </p:cBhvr>
                                      <p:tavLst>
                                        <p:tav tm="0">
                                          <p:val>
                                            <p:strVal val="ppt_x"/>
                                          </p:val>
                                        </p:tav>
                                        <p:tav tm="100000">
                                          <p:val>
                                            <p:strVal val="ppt_x"/>
                                          </p:val>
                                        </p:tav>
                                      </p:tavLst>
                                    </p:anim>
                                    <p:anim calcmode="lin" valueType="num">
                                      <p:cBhvr additive="base">
                                        <p:cTn id="21" dur="500"/>
                                        <p:tgtEl>
                                          <p:spTgt spid="23"/>
                                        </p:tgtEl>
                                        <p:attrNameLst>
                                          <p:attrName>ppt_y</p:attrName>
                                        </p:attrNameLst>
                                      </p:cBhvr>
                                      <p:tavLst>
                                        <p:tav tm="0">
                                          <p:val>
                                            <p:strVal val="ppt_y"/>
                                          </p:val>
                                        </p:tav>
                                        <p:tav tm="100000">
                                          <p:val>
                                            <p:strVal val="1+ppt_h/2"/>
                                          </p:val>
                                        </p:tav>
                                      </p:tavLst>
                                    </p:anim>
                                    <p:set>
                                      <p:cBhvr>
                                        <p:cTn id="22"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3"/>
                  </p:tgtEl>
                </p:cond>
              </p:nextCondLst>
            </p:seq>
            <p:seq concurrent="1" nextAc="seek">
              <p:cTn id="23" restart="whenNotActive" fill="hold" evtFilter="cancelBubble" nodeType="interactiveSeq">
                <p:stCondLst>
                  <p:cond evt="onClick" delay="0">
                    <p:tgtEl>
                      <p:spTgt spid="30"/>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30"/>
                                        </p:tgtEl>
                                        <p:attrNameLst>
                                          <p:attrName>ppt_x</p:attrName>
                                        </p:attrNameLst>
                                      </p:cBhvr>
                                      <p:tavLst>
                                        <p:tav tm="0">
                                          <p:val>
                                            <p:strVal val="ppt_x"/>
                                          </p:val>
                                        </p:tav>
                                        <p:tav tm="100000">
                                          <p:val>
                                            <p:strVal val="ppt_x"/>
                                          </p:val>
                                        </p:tav>
                                      </p:tavLst>
                                    </p:anim>
                                    <p:anim calcmode="lin" valueType="num">
                                      <p:cBhvr additive="base">
                                        <p:cTn id="28" dur="500"/>
                                        <p:tgtEl>
                                          <p:spTgt spid="30"/>
                                        </p:tgtEl>
                                        <p:attrNameLst>
                                          <p:attrName>ppt_y</p:attrName>
                                        </p:attrNameLst>
                                      </p:cBhvr>
                                      <p:tavLst>
                                        <p:tav tm="0">
                                          <p:val>
                                            <p:strVal val="ppt_y"/>
                                          </p:val>
                                        </p:tav>
                                        <p:tav tm="100000">
                                          <p:val>
                                            <p:strVal val="1+ppt_h/2"/>
                                          </p:val>
                                        </p:tav>
                                      </p:tavLst>
                                    </p:anim>
                                    <p:set>
                                      <p:cBhvr>
                                        <p:cTn id="29"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30"/>
                  </p:tgtEl>
                </p:cond>
              </p:nextCondLst>
            </p:seq>
            <p:seq concurrent="1" nextAc="seek">
              <p:cTn id="30" restart="whenNotActive" fill="hold" evtFilter="cancelBubble" nodeType="interactiveSeq">
                <p:stCondLst>
                  <p:cond evt="onClick" delay="0">
                    <p:tgtEl>
                      <p:spTgt spid="24"/>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24"/>
                                        </p:tgtEl>
                                        <p:attrNameLst>
                                          <p:attrName>ppt_x</p:attrName>
                                        </p:attrNameLst>
                                      </p:cBhvr>
                                      <p:tavLst>
                                        <p:tav tm="0">
                                          <p:val>
                                            <p:strVal val="ppt_x"/>
                                          </p:val>
                                        </p:tav>
                                        <p:tav tm="100000">
                                          <p:val>
                                            <p:strVal val="ppt_x"/>
                                          </p:val>
                                        </p:tav>
                                      </p:tavLst>
                                    </p:anim>
                                    <p:anim calcmode="lin" valueType="num">
                                      <p:cBhvr additive="base">
                                        <p:cTn id="35" dur="500"/>
                                        <p:tgtEl>
                                          <p:spTgt spid="24"/>
                                        </p:tgtEl>
                                        <p:attrNameLst>
                                          <p:attrName>ppt_y</p:attrName>
                                        </p:attrNameLst>
                                      </p:cBhvr>
                                      <p:tavLst>
                                        <p:tav tm="0">
                                          <p:val>
                                            <p:strVal val="ppt_y"/>
                                          </p:val>
                                        </p:tav>
                                        <p:tav tm="100000">
                                          <p:val>
                                            <p:strVal val="1+ppt_h/2"/>
                                          </p:val>
                                        </p:tav>
                                      </p:tavLst>
                                    </p:anim>
                                    <p:set>
                                      <p:cBhvr>
                                        <p:cTn id="36"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4"/>
                  </p:tgtEl>
                </p:cond>
              </p:nextCondLst>
            </p:seq>
            <p:seq concurrent="1" nextAc="seek">
              <p:cTn id="37" restart="whenNotActive" fill="hold" evtFilter="cancelBubble" nodeType="interactiveSeq">
                <p:stCondLst>
                  <p:cond evt="onClick" delay="0">
                    <p:tgtEl>
                      <p:spTgt spid="29"/>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29"/>
                                        </p:tgtEl>
                                        <p:attrNameLst>
                                          <p:attrName>ppt_x</p:attrName>
                                        </p:attrNameLst>
                                      </p:cBhvr>
                                      <p:tavLst>
                                        <p:tav tm="0">
                                          <p:val>
                                            <p:strVal val="ppt_x"/>
                                          </p:val>
                                        </p:tav>
                                        <p:tav tm="100000">
                                          <p:val>
                                            <p:strVal val="ppt_x"/>
                                          </p:val>
                                        </p:tav>
                                      </p:tavLst>
                                    </p:anim>
                                    <p:anim calcmode="lin" valueType="num">
                                      <p:cBhvr additive="base">
                                        <p:cTn id="42" dur="500"/>
                                        <p:tgtEl>
                                          <p:spTgt spid="29"/>
                                        </p:tgtEl>
                                        <p:attrNameLst>
                                          <p:attrName>ppt_y</p:attrName>
                                        </p:attrNameLst>
                                      </p:cBhvr>
                                      <p:tavLst>
                                        <p:tav tm="0">
                                          <p:val>
                                            <p:strVal val="ppt_y"/>
                                          </p:val>
                                        </p:tav>
                                        <p:tav tm="100000">
                                          <p:val>
                                            <p:strVal val="1+ppt_h/2"/>
                                          </p:val>
                                        </p:tav>
                                      </p:tavLst>
                                    </p:anim>
                                    <p:set>
                                      <p:cBhvr>
                                        <p:cTn id="43"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himes.wav"/>
                                        </p:tgtEl>
                                      </p:cMediaNode>
                                    </p:audio>
                                  </p:subTnLst>
                                </p:cTn>
                              </p:par>
                              <p:par>
                                <p:cTn id="44" presetID="1"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0"/>
                                          </p:stCondLst>
                                        </p:cTn>
                                        <p:tgtEl>
                                          <p:spTgt spid="32"/>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50" restart="whenNotActive" fill="hold" evtFilter="cancelBubble" nodeType="interactiveSeq">
                <p:stCondLst>
                  <p:cond evt="onClick" delay="0">
                    <p:tgtEl>
                      <p:spTgt spid="25"/>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25"/>
                                        </p:tgtEl>
                                        <p:attrNameLst>
                                          <p:attrName>ppt_x</p:attrName>
                                        </p:attrNameLst>
                                      </p:cBhvr>
                                      <p:tavLst>
                                        <p:tav tm="0">
                                          <p:val>
                                            <p:strVal val="ppt_x"/>
                                          </p:val>
                                        </p:tav>
                                        <p:tav tm="100000">
                                          <p:val>
                                            <p:strVal val="ppt_x"/>
                                          </p:val>
                                        </p:tav>
                                      </p:tavLst>
                                    </p:anim>
                                    <p:anim calcmode="lin" valueType="num">
                                      <p:cBhvr additive="base">
                                        <p:cTn id="55" dur="500"/>
                                        <p:tgtEl>
                                          <p:spTgt spid="25"/>
                                        </p:tgtEl>
                                        <p:attrNameLst>
                                          <p:attrName>ppt_y</p:attrName>
                                        </p:attrNameLst>
                                      </p:cBhvr>
                                      <p:tavLst>
                                        <p:tav tm="0">
                                          <p:val>
                                            <p:strVal val="ppt_y"/>
                                          </p:val>
                                        </p:tav>
                                        <p:tav tm="100000">
                                          <p:val>
                                            <p:strVal val="1+ppt_h/2"/>
                                          </p:val>
                                        </p:tav>
                                      </p:tavLst>
                                    </p:anim>
                                    <p:set>
                                      <p:cBhvr>
                                        <p:cTn id="56"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5"/>
                  </p:tgtEl>
                </p:cond>
              </p:nextCondLst>
            </p:seq>
            <p:seq concurrent="1" nextAc="seek">
              <p:cTn id="57" restart="whenNotActive" fill="hold" evtFilter="cancelBubble" nodeType="interactiveSeq">
                <p:stCondLst>
                  <p:cond evt="onClick" delay="0">
                    <p:tgtEl>
                      <p:spTgt spid="26"/>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grpId="0" nodeType="clickEffect">
                                  <p:stCondLst>
                                    <p:cond delay="0"/>
                                  </p:stCondLst>
                                  <p:childTnLst>
                                    <p:anim calcmode="lin" valueType="num">
                                      <p:cBhvr additive="base">
                                        <p:cTn id="61" dur="500"/>
                                        <p:tgtEl>
                                          <p:spTgt spid="26"/>
                                        </p:tgtEl>
                                        <p:attrNameLst>
                                          <p:attrName>ppt_x</p:attrName>
                                        </p:attrNameLst>
                                      </p:cBhvr>
                                      <p:tavLst>
                                        <p:tav tm="0">
                                          <p:val>
                                            <p:strVal val="ppt_x"/>
                                          </p:val>
                                        </p:tav>
                                        <p:tav tm="100000">
                                          <p:val>
                                            <p:strVal val="ppt_x"/>
                                          </p:val>
                                        </p:tav>
                                      </p:tavLst>
                                    </p:anim>
                                    <p:anim calcmode="lin" valueType="num">
                                      <p:cBhvr additive="base">
                                        <p:cTn id="62" dur="500"/>
                                        <p:tgtEl>
                                          <p:spTgt spid="26"/>
                                        </p:tgtEl>
                                        <p:attrNameLst>
                                          <p:attrName>ppt_y</p:attrName>
                                        </p:attrNameLst>
                                      </p:cBhvr>
                                      <p:tavLst>
                                        <p:tav tm="0">
                                          <p:val>
                                            <p:strVal val="ppt_y"/>
                                          </p:val>
                                        </p:tav>
                                        <p:tav tm="100000">
                                          <p:val>
                                            <p:strVal val="1+ppt_h/2"/>
                                          </p:val>
                                        </p:tav>
                                      </p:tavLst>
                                    </p:anim>
                                    <p:set>
                                      <p:cBhvr>
                                        <p:cTn id="63"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6"/>
                  </p:tgtEl>
                </p:cond>
              </p:nextCondLst>
            </p:seq>
            <p:seq concurrent="1" nextAc="seek">
              <p:cTn id="64" restart="whenNotActive" fill="hold" evtFilter="cancelBubble" nodeType="interactiveSeq">
                <p:stCondLst>
                  <p:cond evt="onClick" delay="0">
                    <p:tgtEl>
                      <p:spTgt spid="28"/>
                    </p:tgtEl>
                  </p:cond>
                </p:stCondLst>
                <p:endSync evt="end" delay="0">
                  <p:rtn val="all"/>
                </p:endSync>
                <p:childTnLst>
                  <p:par>
                    <p:cTn id="65" fill="hold">
                      <p:stCondLst>
                        <p:cond delay="0"/>
                      </p:stCondLst>
                      <p:childTnLst>
                        <p:par>
                          <p:cTn id="66" fill="hold">
                            <p:stCondLst>
                              <p:cond delay="0"/>
                            </p:stCondLst>
                            <p:childTnLst>
                              <p:par>
                                <p:cTn id="67" presetID="2" presetClass="exit" presetSubtype="4" fill="hold" grpId="0" nodeType="clickEffect">
                                  <p:stCondLst>
                                    <p:cond delay="0"/>
                                  </p:stCondLst>
                                  <p:childTnLst>
                                    <p:anim calcmode="lin" valueType="num">
                                      <p:cBhvr additive="base">
                                        <p:cTn id="68" dur="500"/>
                                        <p:tgtEl>
                                          <p:spTgt spid="28"/>
                                        </p:tgtEl>
                                        <p:attrNameLst>
                                          <p:attrName>ppt_x</p:attrName>
                                        </p:attrNameLst>
                                      </p:cBhvr>
                                      <p:tavLst>
                                        <p:tav tm="0">
                                          <p:val>
                                            <p:strVal val="ppt_x"/>
                                          </p:val>
                                        </p:tav>
                                        <p:tav tm="100000">
                                          <p:val>
                                            <p:strVal val="ppt_x"/>
                                          </p:val>
                                        </p:tav>
                                      </p:tavLst>
                                    </p:anim>
                                    <p:anim calcmode="lin" valueType="num">
                                      <p:cBhvr additive="base">
                                        <p:cTn id="69" dur="500"/>
                                        <p:tgtEl>
                                          <p:spTgt spid="28"/>
                                        </p:tgtEl>
                                        <p:attrNameLst>
                                          <p:attrName>ppt_y</p:attrName>
                                        </p:attrNameLst>
                                      </p:cBhvr>
                                      <p:tavLst>
                                        <p:tav tm="0">
                                          <p:val>
                                            <p:strVal val="ppt_y"/>
                                          </p:val>
                                        </p:tav>
                                        <p:tav tm="100000">
                                          <p:val>
                                            <p:strVal val="1+ppt_h/2"/>
                                          </p:val>
                                        </p:tav>
                                      </p:tavLst>
                                    </p:anim>
                                    <p:set>
                                      <p:cBhvr>
                                        <p:cTn id="70"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8"/>
                  </p:tgtEl>
                </p:cond>
              </p:nextCondLst>
            </p:seq>
            <p:seq concurrent="1" nextAc="seek">
              <p:cTn id="71" restart="whenNotActive" fill="hold" evtFilter="cancelBubble" nodeType="interactiveSeq">
                <p:stCondLst>
                  <p:cond evt="onClick" delay="0">
                    <p:tgtEl>
                      <p:spTgt spid="27"/>
                    </p:tgtEl>
                  </p:cond>
                </p:stCondLst>
                <p:endSync evt="end" delay="0">
                  <p:rtn val="all"/>
                </p:endSync>
                <p:childTnLst>
                  <p:par>
                    <p:cTn id="72" fill="hold">
                      <p:stCondLst>
                        <p:cond delay="0"/>
                      </p:stCondLst>
                      <p:childTnLst>
                        <p:par>
                          <p:cTn id="73" fill="hold">
                            <p:stCondLst>
                              <p:cond delay="0"/>
                            </p:stCondLst>
                            <p:childTnLst>
                              <p:par>
                                <p:cTn id="74" presetID="2" presetClass="exit" presetSubtype="4" fill="hold" grpId="0" nodeType="clickEffect">
                                  <p:stCondLst>
                                    <p:cond delay="0"/>
                                  </p:stCondLst>
                                  <p:childTnLst>
                                    <p:anim calcmode="lin" valueType="num">
                                      <p:cBhvr additive="base">
                                        <p:cTn id="75" dur="500"/>
                                        <p:tgtEl>
                                          <p:spTgt spid="27"/>
                                        </p:tgtEl>
                                        <p:attrNameLst>
                                          <p:attrName>ppt_x</p:attrName>
                                        </p:attrNameLst>
                                      </p:cBhvr>
                                      <p:tavLst>
                                        <p:tav tm="0">
                                          <p:val>
                                            <p:strVal val="ppt_x"/>
                                          </p:val>
                                        </p:tav>
                                        <p:tav tm="100000">
                                          <p:val>
                                            <p:strVal val="ppt_x"/>
                                          </p:val>
                                        </p:tav>
                                      </p:tavLst>
                                    </p:anim>
                                    <p:anim calcmode="lin" valueType="num">
                                      <p:cBhvr additive="base">
                                        <p:cTn id="76" dur="500"/>
                                        <p:tgtEl>
                                          <p:spTgt spid="27"/>
                                        </p:tgtEl>
                                        <p:attrNameLst>
                                          <p:attrName>ppt_y</p:attrName>
                                        </p:attrNameLst>
                                      </p:cBhvr>
                                      <p:tavLst>
                                        <p:tav tm="0">
                                          <p:val>
                                            <p:strVal val="ppt_y"/>
                                          </p:val>
                                        </p:tav>
                                        <p:tav tm="100000">
                                          <p:val>
                                            <p:strVal val="1+ppt_h/2"/>
                                          </p:val>
                                        </p:tav>
                                      </p:tavLst>
                                    </p:anim>
                                    <p:set>
                                      <p:cBhvr>
                                        <p:cTn id="77"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7"/>
                  </p:tgtEl>
                </p:cond>
              </p:nextCondLst>
            </p:seq>
          </p:childTnLst>
        </p:cTn>
      </p:par>
    </p:tnLst>
    <p:bldLst>
      <p:bldP spid="15"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ts val="0"/>
              </a:spcBef>
            </a:pPr>
            <a:endParaRPr lang="fr-FR" dirty="0"/>
          </a:p>
        </p:txBody>
      </p:sp>
      <p:sp>
        <p:nvSpPr>
          <p:cNvPr id="3" name="Subtitle 2"/>
          <p:cNvSpPr>
            <a:spLocks noGrp="1"/>
          </p:cNvSpPr>
          <p:nvPr>
            <p:ph type="subTitle" idx="1"/>
          </p:nvPr>
        </p:nvSpPr>
        <p:spPr>
          <a:xfrm>
            <a:off x="313038" y="3592653"/>
            <a:ext cx="8517924" cy="851006"/>
          </a:xfrm>
        </p:spPr>
        <p:txBody>
          <a:bodyPr/>
          <a:lstStyle/>
          <a:p>
            <a:pPr marL="0" indent="0" algn="ctr">
              <a:buNone/>
            </a:pPr>
            <a:endParaRPr lang="fr-FR" sz="2800" b="0" i="0" dirty="0">
              <a:solidFill>
                <a:srgbClr val="DFE6D0"/>
              </a:solidFill>
            </a:endParaRPr>
          </a:p>
        </p:txBody>
      </p:sp>
      <p:sp>
        <p:nvSpPr>
          <p:cNvPr id="15" name="Rectangle à coins arrondis 14"/>
          <p:cNvSpPr/>
          <p:nvPr/>
        </p:nvSpPr>
        <p:spPr>
          <a:xfrm>
            <a:off x="3985301" y="65846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potapé</a:t>
            </a:r>
            <a:endParaRPr lang="fr-FR" sz="3600" dirty="0" smtClean="0">
              <a:solidFill>
                <a:schemeClr val="tx1"/>
              </a:solidFill>
              <a:latin typeface="Comic Sans MS" panose="030F0702030302020204" pitchFamily="66" charset="0"/>
            </a:endParaRPr>
          </a:p>
        </p:txBody>
      </p:sp>
      <p:sp>
        <p:nvSpPr>
          <p:cNvPr id="22" name="Rectangle à coins arrondis 21"/>
          <p:cNvSpPr/>
          <p:nvPr/>
        </p:nvSpPr>
        <p:spPr>
          <a:xfrm>
            <a:off x="6478130" y="65846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farao</a:t>
            </a:r>
            <a:endParaRPr lang="fr-FR" sz="3600" dirty="0" smtClean="0">
              <a:solidFill>
                <a:schemeClr val="tx1"/>
              </a:solidFill>
              <a:latin typeface="Comic Sans MS" panose="030F0702030302020204" pitchFamily="66" charset="0"/>
            </a:endParaRPr>
          </a:p>
        </p:txBody>
      </p:sp>
      <p:sp>
        <p:nvSpPr>
          <p:cNvPr id="23" name="Rectangle à coins arrondis 22"/>
          <p:cNvSpPr/>
          <p:nvPr/>
        </p:nvSpPr>
        <p:spPr>
          <a:xfrm>
            <a:off x="3952641" y="1714501"/>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mavala</a:t>
            </a:r>
            <a:endParaRPr lang="fr-FR" sz="3600" dirty="0" smtClean="0">
              <a:solidFill>
                <a:schemeClr val="tx1"/>
              </a:solidFill>
              <a:latin typeface="Comic Sans MS" panose="030F0702030302020204" pitchFamily="66" charset="0"/>
            </a:endParaRPr>
          </a:p>
        </p:txBody>
      </p:sp>
      <p:sp>
        <p:nvSpPr>
          <p:cNvPr id="24" name="Rectangle à coins arrondis 23"/>
          <p:cNvSpPr/>
          <p:nvPr/>
        </p:nvSpPr>
        <p:spPr>
          <a:xfrm>
            <a:off x="3952642" y="277408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sfiro</a:t>
            </a:r>
            <a:endParaRPr lang="fr-FR" sz="3600" dirty="0" smtClean="0">
              <a:solidFill>
                <a:schemeClr val="tx1"/>
              </a:solidFill>
              <a:latin typeface="Comic Sans MS" panose="030F0702030302020204" pitchFamily="66" charset="0"/>
            </a:endParaRPr>
          </a:p>
        </p:txBody>
      </p:sp>
      <p:sp>
        <p:nvSpPr>
          <p:cNvPr id="25" name="Rectangle à coins arrondis 24"/>
          <p:cNvSpPr/>
          <p:nvPr/>
        </p:nvSpPr>
        <p:spPr>
          <a:xfrm>
            <a:off x="3952643" y="386210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stabule</a:t>
            </a:r>
            <a:endParaRPr lang="fr-FR" sz="3600" dirty="0" smtClean="0">
              <a:solidFill>
                <a:schemeClr val="tx1"/>
              </a:solidFill>
              <a:latin typeface="Comic Sans MS" panose="030F0702030302020204" pitchFamily="66" charset="0"/>
            </a:endParaRPr>
          </a:p>
        </p:txBody>
      </p:sp>
      <p:sp>
        <p:nvSpPr>
          <p:cNvPr id="26" name="Rectangle à coins arrondis 25"/>
          <p:cNvSpPr/>
          <p:nvPr/>
        </p:nvSpPr>
        <p:spPr>
          <a:xfrm>
            <a:off x="3985301" y="496651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rozil</a:t>
            </a:r>
            <a:endParaRPr lang="fr-FR" sz="3600" dirty="0" smtClean="0">
              <a:solidFill>
                <a:schemeClr val="tx1"/>
              </a:solidFill>
              <a:latin typeface="Comic Sans MS" panose="030F0702030302020204" pitchFamily="66" charset="0"/>
            </a:endParaRPr>
          </a:p>
        </p:txBody>
      </p:sp>
      <p:sp>
        <p:nvSpPr>
          <p:cNvPr id="27" name="Rectangle à coins arrondis 26"/>
          <p:cNvSpPr/>
          <p:nvPr/>
        </p:nvSpPr>
        <p:spPr>
          <a:xfrm>
            <a:off x="6478128" y="4966515"/>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cromito</a:t>
            </a:r>
            <a:endParaRPr lang="fr-FR" sz="3600" dirty="0" smtClean="0">
              <a:solidFill>
                <a:schemeClr val="tx1"/>
              </a:solidFill>
              <a:latin typeface="Comic Sans MS" panose="030F0702030302020204" pitchFamily="66" charset="0"/>
            </a:endParaRPr>
          </a:p>
        </p:txBody>
      </p:sp>
      <p:sp>
        <p:nvSpPr>
          <p:cNvPr id="28" name="Rectangle à coins arrondis 27"/>
          <p:cNvSpPr/>
          <p:nvPr/>
        </p:nvSpPr>
        <p:spPr>
          <a:xfrm>
            <a:off x="6478129" y="386210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400" dirty="0" err="1" smtClean="0">
                <a:solidFill>
                  <a:schemeClr val="tx1"/>
                </a:solidFill>
                <a:latin typeface="Comic Sans MS" panose="030F0702030302020204" pitchFamily="66" charset="0"/>
              </a:rPr>
              <a:t>dragobol</a:t>
            </a:r>
            <a:endParaRPr lang="fr-FR" sz="3400" dirty="0" smtClean="0">
              <a:solidFill>
                <a:schemeClr val="tx1"/>
              </a:solidFill>
              <a:latin typeface="Comic Sans MS" panose="030F0702030302020204" pitchFamily="66" charset="0"/>
            </a:endParaRPr>
          </a:p>
        </p:txBody>
      </p:sp>
      <p:sp>
        <p:nvSpPr>
          <p:cNvPr id="29" name="Rectangle à coins arrondis 28"/>
          <p:cNvSpPr/>
          <p:nvPr/>
        </p:nvSpPr>
        <p:spPr>
          <a:xfrm>
            <a:off x="6478129" y="2772068"/>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iléna</a:t>
            </a:r>
            <a:endParaRPr lang="fr-FR" sz="3600" dirty="0" smtClean="0">
              <a:solidFill>
                <a:schemeClr val="tx1"/>
              </a:solidFill>
              <a:latin typeface="Comic Sans MS" panose="030F0702030302020204" pitchFamily="66" charset="0"/>
            </a:endParaRPr>
          </a:p>
        </p:txBody>
      </p:sp>
      <p:sp>
        <p:nvSpPr>
          <p:cNvPr id="30" name="Rectangle à coins arrondis 29"/>
          <p:cNvSpPr/>
          <p:nvPr/>
        </p:nvSpPr>
        <p:spPr>
          <a:xfrm>
            <a:off x="6478130" y="1714501"/>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pitafru</a:t>
            </a:r>
            <a:endParaRPr lang="fr-FR" sz="3600" dirty="0" smtClean="0">
              <a:solidFill>
                <a:schemeClr val="tx1"/>
              </a:solidFill>
              <a:latin typeface="Comic Sans MS" panose="030F0702030302020204" pitchFamily="66" charset="0"/>
            </a:endParaRPr>
          </a:p>
        </p:txBody>
      </p:sp>
      <p:pic>
        <p:nvPicPr>
          <p:cNvPr id="32" name="Imag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061" y="2048593"/>
            <a:ext cx="3433292" cy="2506434"/>
          </a:xfrm>
          <a:prstGeom prst="rect">
            <a:avLst/>
          </a:prstGeom>
        </p:spPr>
      </p:pic>
      <p:pic>
        <p:nvPicPr>
          <p:cNvPr id="4" name="Imag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8366" y="3307093"/>
            <a:ext cx="1323975" cy="1628775"/>
          </a:xfrm>
          <a:prstGeom prst="rect">
            <a:avLst/>
          </a:prstGeom>
        </p:spPr>
      </p:pic>
      <p:pic>
        <p:nvPicPr>
          <p:cNvPr id="5" name="Image 4">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4867" y="2576595"/>
            <a:ext cx="1502624" cy="1727315"/>
          </a:xfrm>
          <a:prstGeom prst="rect">
            <a:avLst/>
          </a:prstGeom>
        </p:spPr>
      </p:pic>
    </p:spTree>
    <p:extLst>
      <p:ext uri="{BB962C8B-B14F-4D97-AF65-F5344CB8AC3E}">
        <p14:creationId xmlns:p14="http://schemas.microsoft.com/office/powerpoint/2010/main" val="3929819236"/>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2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2"/>
                                        </p:tgtEl>
                                        <p:attrNameLst>
                                          <p:attrName>ppt_x</p:attrName>
                                        </p:attrNameLst>
                                      </p:cBhvr>
                                      <p:tavLst>
                                        <p:tav tm="0">
                                          <p:val>
                                            <p:strVal val="ppt_x"/>
                                          </p:val>
                                        </p:tav>
                                        <p:tav tm="100000">
                                          <p:val>
                                            <p:strVal val="ppt_x"/>
                                          </p:val>
                                        </p:tav>
                                      </p:tavLst>
                                    </p:anim>
                                    <p:anim calcmode="lin" valueType="num">
                                      <p:cBhvr additive="base">
                                        <p:cTn id="14" dur="500"/>
                                        <p:tgtEl>
                                          <p:spTgt spid="22"/>
                                        </p:tgtEl>
                                        <p:attrNameLst>
                                          <p:attrName>ppt_y</p:attrName>
                                        </p:attrNameLst>
                                      </p:cBhvr>
                                      <p:tavLst>
                                        <p:tav tm="0">
                                          <p:val>
                                            <p:strVal val="ppt_y"/>
                                          </p:val>
                                        </p:tav>
                                        <p:tav tm="100000">
                                          <p:val>
                                            <p:strVal val="1+ppt_h/2"/>
                                          </p:val>
                                        </p:tav>
                                      </p:tavLst>
                                    </p:anim>
                                    <p:set>
                                      <p:cBhvr>
                                        <p:cTn id="15"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2"/>
                  </p:tgtEl>
                </p:cond>
              </p:nextCondLst>
            </p:seq>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23"/>
                                        </p:tgtEl>
                                        <p:attrNameLst>
                                          <p:attrName>ppt_x</p:attrName>
                                        </p:attrNameLst>
                                      </p:cBhvr>
                                      <p:tavLst>
                                        <p:tav tm="0">
                                          <p:val>
                                            <p:strVal val="ppt_x"/>
                                          </p:val>
                                        </p:tav>
                                        <p:tav tm="100000">
                                          <p:val>
                                            <p:strVal val="ppt_x"/>
                                          </p:val>
                                        </p:tav>
                                      </p:tavLst>
                                    </p:anim>
                                    <p:anim calcmode="lin" valueType="num">
                                      <p:cBhvr additive="base">
                                        <p:cTn id="21" dur="500"/>
                                        <p:tgtEl>
                                          <p:spTgt spid="23"/>
                                        </p:tgtEl>
                                        <p:attrNameLst>
                                          <p:attrName>ppt_y</p:attrName>
                                        </p:attrNameLst>
                                      </p:cBhvr>
                                      <p:tavLst>
                                        <p:tav tm="0">
                                          <p:val>
                                            <p:strVal val="ppt_y"/>
                                          </p:val>
                                        </p:tav>
                                        <p:tav tm="100000">
                                          <p:val>
                                            <p:strVal val="1+ppt_h/2"/>
                                          </p:val>
                                        </p:tav>
                                      </p:tavLst>
                                    </p:anim>
                                    <p:set>
                                      <p:cBhvr>
                                        <p:cTn id="22"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3"/>
                  </p:tgtEl>
                </p:cond>
              </p:nextCondLst>
            </p:seq>
            <p:seq concurrent="1" nextAc="seek">
              <p:cTn id="23" restart="whenNotActive" fill="hold" evtFilter="cancelBubble" nodeType="interactiveSeq">
                <p:stCondLst>
                  <p:cond evt="onClick" delay="0">
                    <p:tgtEl>
                      <p:spTgt spid="30"/>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30"/>
                                        </p:tgtEl>
                                        <p:attrNameLst>
                                          <p:attrName>ppt_x</p:attrName>
                                        </p:attrNameLst>
                                      </p:cBhvr>
                                      <p:tavLst>
                                        <p:tav tm="0">
                                          <p:val>
                                            <p:strVal val="ppt_x"/>
                                          </p:val>
                                        </p:tav>
                                        <p:tav tm="100000">
                                          <p:val>
                                            <p:strVal val="ppt_x"/>
                                          </p:val>
                                        </p:tav>
                                      </p:tavLst>
                                    </p:anim>
                                    <p:anim calcmode="lin" valueType="num">
                                      <p:cBhvr additive="base">
                                        <p:cTn id="28" dur="500"/>
                                        <p:tgtEl>
                                          <p:spTgt spid="30"/>
                                        </p:tgtEl>
                                        <p:attrNameLst>
                                          <p:attrName>ppt_y</p:attrName>
                                        </p:attrNameLst>
                                      </p:cBhvr>
                                      <p:tavLst>
                                        <p:tav tm="0">
                                          <p:val>
                                            <p:strVal val="ppt_y"/>
                                          </p:val>
                                        </p:tav>
                                        <p:tav tm="100000">
                                          <p:val>
                                            <p:strVal val="1+ppt_h/2"/>
                                          </p:val>
                                        </p:tav>
                                      </p:tavLst>
                                    </p:anim>
                                    <p:set>
                                      <p:cBhvr>
                                        <p:cTn id="29"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30"/>
                  </p:tgtEl>
                </p:cond>
              </p:nextCondLst>
            </p:seq>
            <p:seq concurrent="1" nextAc="seek">
              <p:cTn id="30" restart="whenNotActive" fill="hold" evtFilter="cancelBubble" nodeType="interactiveSeq">
                <p:stCondLst>
                  <p:cond evt="onClick" delay="0">
                    <p:tgtEl>
                      <p:spTgt spid="24"/>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24"/>
                                        </p:tgtEl>
                                        <p:attrNameLst>
                                          <p:attrName>ppt_x</p:attrName>
                                        </p:attrNameLst>
                                      </p:cBhvr>
                                      <p:tavLst>
                                        <p:tav tm="0">
                                          <p:val>
                                            <p:strVal val="ppt_x"/>
                                          </p:val>
                                        </p:tav>
                                        <p:tav tm="100000">
                                          <p:val>
                                            <p:strVal val="ppt_x"/>
                                          </p:val>
                                        </p:tav>
                                      </p:tavLst>
                                    </p:anim>
                                    <p:anim calcmode="lin" valueType="num">
                                      <p:cBhvr additive="base">
                                        <p:cTn id="35" dur="500"/>
                                        <p:tgtEl>
                                          <p:spTgt spid="24"/>
                                        </p:tgtEl>
                                        <p:attrNameLst>
                                          <p:attrName>ppt_y</p:attrName>
                                        </p:attrNameLst>
                                      </p:cBhvr>
                                      <p:tavLst>
                                        <p:tav tm="0">
                                          <p:val>
                                            <p:strVal val="ppt_y"/>
                                          </p:val>
                                        </p:tav>
                                        <p:tav tm="100000">
                                          <p:val>
                                            <p:strVal val="1+ppt_h/2"/>
                                          </p:val>
                                        </p:tav>
                                      </p:tavLst>
                                    </p:anim>
                                    <p:set>
                                      <p:cBhvr>
                                        <p:cTn id="36"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4"/>
                  </p:tgtEl>
                </p:cond>
              </p:nextCondLst>
            </p:seq>
            <p:seq concurrent="1" nextAc="seek">
              <p:cTn id="37" restart="whenNotActive" fill="hold" evtFilter="cancelBubble" nodeType="interactiveSeq">
                <p:stCondLst>
                  <p:cond evt="onClick" delay="0">
                    <p:tgtEl>
                      <p:spTgt spid="29"/>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29"/>
                                        </p:tgtEl>
                                        <p:attrNameLst>
                                          <p:attrName>ppt_x</p:attrName>
                                        </p:attrNameLst>
                                      </p:cBhvr>
                                      <p:tavLst>
                                        <p:tav tm="0">
                                          <p:val>
                                            <p:strVal val="ppt_x"/>
                                          </p:val>
                                        </p:tav>
                                        <p:tav tm="100000">
                                          <p:val>
                                            <p:strVal val="ppt_x"/>
                                          </p:val>
                                        </p:tav>
                                      </p:tavLst>
                                    </p:anim>
                                    <p:anim calcmode="lin" valueType="num">
                                      <p:cBhvr additive="base">
                                        <p:cTn id="42" dur="500"/>
                                        <p:tgtEl>
                                          <p:spTgt spid="29"/>
                                        </p:tgtEl>
                                        <p:attrNameLst>
                                          <p:attrName>ppt_y</p:attrName>
                                        </p:attrNameLst>
                                      </p:cBhvr>
                                      <p:tavLst>
                                        <p:tav tm="0">
                                          <p:val>
                                            <p:strVal val="ppt_y"/>
                                          </p:val>
                                        </p:tav>
                                        <p:tav tm="100000">
                                          <p:val>
                                            <p:strVal val="1+ppt_h/2"/>
                                          </p:val>
                                        </p:tav>
                                      </p:tavLst>
                                    </p:anim>
                                    <p:set>
                                      <p:cBhvr>
                                        <p:cTn id="43"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9"/>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25"/>
                                        </p:tgtEl>
                                        <p:attrNameLst>
                                          <p:attrName>ppt_x</p:attrName>
                                        </p:attrNameLst>
                                      </p:cBhvr>
                                      <p:tavLst>
                                        <p:tav tm="0">
                                          <p:val>
                                            <p:strVal val="ppt_x"/>
                                          </p:val>
                                        </p:tav>
                                        <p:tav tm="100000">
                                          <p:val>
                                            <p:strVal val="ppt_x"/>
                                          </p:val>
                                        </p:tav>
                                      </p:tavLst>
                                    </p:anim>
                                    <p:anim calcmode="lin" valueType="num">
                                      <p:cBhvr additive="base">
                                        <p:cTn id="49" dur="500"/>
                                        <p:tgtEl>
                                          <p:spTgt spid="25"/>
                                        </p:tgtEl>
                                        <p:attrNameLst>
                                          <p:attrName>ppt_y</p:attrName>
                                        </p:attrNameLst>
                                      </p:cBhvr>
                                      <p:tavLst>
                                        <p:tav tm="0">
                                          <p:val>
                                            <p:strVal val="ppt_y"/>
                                          </p:val>
                                        </p:tav>
                                        <p:tav tm="100000">
                                          <p:val>
                                            <p:strVal val="1+ppt_h/2"/>
                                          </p:val>
                                        </p:tav>
                                      </p:tavLst>
                                    </p:anim>
                                    <p:set>
                                      <p:cBhvr>
                                        <p:cTn id="50"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4" name="chimes.wav"/>
                                        </p:tgtEl>
                                      </p:cMediaNode>
                                    </p:audio>
                                  </p:subTnLst>
                                </p:cTn>
                              </p:par>
                              <p:par>
                                <p:cTn id="51" presetID="1"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7" restart="whenNotActive" fill="hold" evtFilter="cancelBubble" nodeType="interactiveSeq">
                <p:stCondLst>
                  <p:cond evt="onClick" delay="0">
                    <p:tgtEl>
                      <p:spTgt spid="26"/>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grpId="0" nodeType="clickEffect">
                                  <p:stCondLst>
                                    <p:cond delay="0"/>
                                  </p:stCondLst>
                                  <p:childTnLst>
                                    <p:anim calcmode="lin" valueType="num">
                                      <p:cBhvr additive="base">
                                        <p:cTn id="61" dur="500"/>
                                        <p:tgtEl>
                                          <p:spTgt spid="26"/>
                                        </p:tgtEl>
                                        <p:attrNameLst>
                                          <p:attrName>ppt_x</p:attrName>
                                        </p:attrNameLst>
                                      </p:cBhvr>
                                      <p:tavLst>
                                        <p:tav tm="0">
                                          <p:val>
                                            <p:strVal val="ppt_x"/>
                                          </p:val>
                                        </p:tav>
                                        <p:tav tm="100000">
                                          <p:val>
                                            <p:strVal val="ppt_x"/>
                                          </p:val>
                                        </p:tav>
                                      </p:tavLst>
                                    </p:anim>
                                    <p:anim calcmode="lin" valueType="num">
                                      <p:cBhvr additive="base">
                                        <p:cTn id="62" dur="500"/>
                                        <p:tgtEl>
                                          <p:spTgt spid="26"/>
                                        </p:tgtEl>
                                        <p:attrNameLst>
                                          <p:attrName>ppt_y</p:attrName>
                                        </p:attrNameLst>
                                      </p:cBhvr>
                                      <p:tavLst>
                                        <p:tav tm="0">
                                          <p:val>
                                            <p:strVal val="ppt_y"/>
                                          </p:val>
                                        </p:tav>
                                        <p:tav tm="100000">
                                          <p:val>
                                            <p:strVal val="1+ppt_h/2"/>
                                          </p:val>
                                        </p:tav>
                                      </p:tavLst>
                                    </p:anim>
                                    <p:set>
                                      <p:cBhvr>
                                        <p:cTn id="63"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6"/>
                  </p:tgtEl>
                </p:cond>
              </p:nextCondLst>
            </p:seq>
            <p:seq concurrent="1" nextAc="seek">
              <p:cTn id="64" restart="whenNotActive" fill="hold" evtFilter="cancelBubble" nodeType="interactiveSeq">
                <p:stCondLst>
                  <p:cond evt="onClick" delay="0">
                    <p:tgtEl>
                      <p:spTgt spid="28"/>
                    </p:tgtEl>
                  </p:cond>
                </p:stCondLst>
                <p:endSync evt="end" delay="0">
                  <p:rtn val="all"/>
                </p:endSync>
                <p:childTnLst>
                  <p:par>
                    <p:cTn id="65" fill="hold">
                      <p:stCondLst>
                        <p:cond delay="0"/>
                      </p:stCondLst>
                      <p:childTnLst>
                        <p:par>
                          <p:cTn id="66" fill="hold">
                            <p:stCondLst>
                              <p:cond delay="0"/>
                            </p:stCondLst>
                            <p:childTnLst>
                              <p:par>
                                <p:cTn id="67" presetID="2" presetClass="exit" presetSubtype="4" fill="hold" grpId="0" nodeType="clickEffect">
                                  <p:stCondLst>
                                    <p:cond delay="0"/>
                                  </p:stCondLst>
                                  <p:childTnLst>
                                    <p:anim calcmode="lin" valueType="num">
                                      <p:cBhvr additive="base">
                                        <p:cTn id="68" dur="500"/>
                                        <p:tgtEl>
                                          <p:spTgt spid="28"/>
                                        </p:tgtEl>
                                        <p:attrNameLst>
                                          <p:attrName>ppt_x</p:attrName>
                                        </p:attrNameLst>
                                      </p:cBhvr>
                                      <p:tavLst>
                                        <p:tav tm="0">
                                          <p:val>
                                            <p:strVal val="ppt_x"/>
                                          </p:val>
                                        </p:tav>
                                        <p:tav tm="100000">
                                          <p:val>
                                            <p:strVal val="ppt_x"/>
                                          </p:val>
                                        </p:tav>
                                      </p:tavLst>
                                    </p:anim>
                                    <p:anim calcmode="lin" valueType="num">
                                      <p:cBhvr additive="base">
                                        <p:cTn id="69" dur="500"/>
                                        <p:tgtEl>
                                          <p:spTgt spid="28"/>
                                        </p:tgtEl>
                                        <p:attrNameLst>
                                          <p:attrName>ppt_y</p:attrName>
                                        </p:attrNameLst>
                                      </p:cBhvr>
                                      <p:tavLst>
                                        <p:tav tm="0">
                                          <p:val>
                                            <p:strVal val="ppt_y"/>
                                          </p:val>
                                        </p:tav>
                                        <p:tav tm="100000">
                                          <p:val>
                                            <p:strVal val="1+ppt_h/2"/>
                                          </p:val>
                                        </p:tav>
                                      </p:tavLst>
                                    </p:anim>
                                    <p:set>
                                      <p:cBhvr>
                                        <p:cTn id="70"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8"/>
                  </p:tgtEl>
                </p:cond>
              </p:nextCondLst>
            </p:seq>
            <p:seq concurrent="1" nextAc="seek">
              <p:cTn id="71" restart="whenNotActive" fill="hold" evtFilter="cancelBubble" nodeType="interactiveSeq">
                <p:stCondLst>
                  <p:cond evt="onClick" delay="0">
                    <p:tgtEl>
                      <p:spTgt spid="27"/>
                    </p:tgtEl>
                  </p:cond>
                </p:stCondLst>
                <p:endSync evt="end" delay="0">
                  <p:rtn val="all"/>
                </p:endSync>
                <p:childTnLst>
                  <p:par>
                    <p:cTn id="72" fill="hold">
                      <p:stCondLst>
                        <p:cond delay="0"/>
                      </p:stCondLst>
                      <p:childTnLst>
                        <p:par>
                          <p:cTn id="73" fill="hold">
                            <p:stCondLst>
                              <p:cond delay="0"/>
                            </p:stCondLst>
                            <p:childTnLst>
                              <p:par>
                                <p:cTn id="74" presetID="2" presetClass="exit" presetSubtype="4" fill="hold" grpId="0" nodeType="clickEffect">
                                  <p:stCondLst>
                                    <p:cond delay="0"/>
                                  </p:stCondLst>
                                  <p:childTnLst>
                                    <p:anim calcmode="lin" valueType="num">
                                      <p:cBhvr additive="base">
                                        <p:cTn id="75" dur="500"/>
                                        <p:tgtEl>
                                          <p:spTgt spid="27"/>
                                        </p:tgtEl>
                                        <p:attrNameLst>
                                          <p:attrName>ppt_x</p:attrName>
                                        </p:attrNameLst>
                                      </p:cBhvr>
                                      <p:tavLst>
                                        <p:tav tm="0">
                                          <p:val>
                                            <p:strVal val="ppt_x"/>
                                          </p:val>
                                        </p:tav>
                                        <p:tav tm="100000">
                                          <p:val>
                                            <p:strVal val="ppt_x"/>
                                          </p:val>
                                        </p:tav>
                                      </p:tavLst>
                                    </p:anim>
                                    <p:anim calcmode="lin" valueType="num">
                                      <p:cBhvr additive="base">
                                        <p:cTn id="76" dur="500"/>
                                        <p:tgtEl>
                                          <p:spTgt spid="27"/>
                                        </p:tgtEl>
                                        <p:attrNameLst>
                                          <p:attrName>ppt_y</p:attrName>
                                        </p:attrNameLst>
                                      </p:cBhvr>
                                      <p:tavLst>
                                        <p:tav tm="0">
                                          <p:val>
                                            <p:strVal val="ppt_y"/>
                                          </p:val>
                                        </p:tav>
                                        <p:tav tm="100000">
                                          <p:val>
                                            <p:strVal val="1+ppt_h/2"/>
                                          </p:val>
                                        </p:tav>
                                      </p:tavLst>
                                    </p:anim>
                                    <p:set>
                                      <p:cBhvr>
                                        <p:cTn id="77"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7"/>
                  </p:tgtEl>
                </p:cond>
              </p:nextCondLst>
            </p:seq>
          </p:childTnLst>
        </p:cTn>
      </p:par>
    </p:tnLst>
    <p:bldLst>
      <p:bldP spid="15"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ts val="0"/>
              </a:spcBef>
            </a:pPr>
            <a:endParaRPr lang="fr-FR" dirty="0"/>
          </a:p>
        </p:txBody>
      </p:sp>
      <p:sp>
        <p:nvSpPr>
          <p:cNvPr id="3" name="Subtitle 2"/>
          <p:cNvSpPr>
            <a:spLocks noGrp="1"/>
          </p:cNvSpPr>
          <p:nvPr>
            <p:ph type="subTitle" idx="1"/>
          </p:nvPr>
        </p:nvSpPr>
        <p:spPr>
          <a:xfrm>
            <a:off x="313038" y="3592653"/>
            <a:ext cx="8517924" cy="851006"/>
          </a:xfrm>
        </p:spPr>
        <p:txBody>
          <a:bodyPr/>
          <a:lstStyle/>
          <a:p>
            <a:pPr marL="0" indent="0" algn="ctr">
              <a:buNone/>
            </a:pPr>
            <a:endParaRPr lang="fr-FR" sz="2800" b="0" i="0" dirty="0">
              <a:solidFill>
                <a:srgbClr val="DFE6D0"/>
              </a:solidFill>
            </a:endParaRPr>
          </a:p>
        </p:txBody>
      </p:sp>
      <p:sp>
        <p:nvSpPr>
          <p:cNvPr id="15" name="Rectangle à coins arrondis 14"/>
          <p:cNvSpPr/>
          <p:nvPr/>
        </p:nvSpPr>
        <p:spPr>
          <a:xfrm>
            <a:off x="3985301" y="65846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picasso</a:t>
            </a:r>
            <a:endParaRPr lang="fr-FR" sz="3600" dirty="0" smtClean="0">
              <a:solidFill>
                <a:schemeClr val="tx1"/>
              </a:solidFill>
              <a:latin typeface="Comic Sans MS" panose="030F0702030302020204" pitchFamily="66" charset="0"/>
            </a:endParaRPr>
          </a:p>
        </p:txBody>
      </p:sp>
      <p:sp>
        <p:nvSpPr>
          <p:cNvPr id="22" name="Rectangle à coins arrondis 21"/>
          <p:cNvSpPr/>
          <p:nvPr/>
        </p:nvSpPr>
        <p:spPr>
          <a:xfrm>
            <a:off x="6478130" y="65846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estafil</a:t>
            </a:r>
            <a:endParaRPr lang="fr-FR" sz="3600" dirty="0" smtClean="0">
              <a:solidFill>
                <a:schemeClr val="tx1"/>
              </a:solidFill>
              <a:latin typeface="Comic Sans MS" panose="030F0702030302020204" pitchFamily="66" charset="0"/>
            </a:endParaRPr>
          </a:p>
        </p:txBody>
      </p:sp>
      <p:sp>
        <p:nvSpPr>
          <p:cNvPr id="23" name="Rectangle à coins arrondis 22"/>
          <p:cNvSpPr/>
          <p:nvPr/>
        </p:nvSpPr>
        <p:spPr>
          <a:xfrm>
            <a:off x="3952641" y="1714501"/>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noplir</a:t>
            </a:r>
            <a:endParaRPr lang="fr-FR" sz="3600" dirty="0" smtClean="0">
              <a:solidFill>
                <a:schemeClr val="tx1"/>
              </a:solidFill>
              <a:latin typeface="Comic Sans MS" panose="030F0702030302020204" pitchFamily="66" charset="0"/>
            </a:endParaRPr>
          </a:p>
        </p:txBody>
      </p:sp>
      <p:sp>
        <p:nvSpPr>
          <p:cNvPr id="24" name="Rectangle à coins arrondis 23"/>
          <p:cNvSpPr/>
          <p:nvPr/>
        </p:nvSpPr>
        <p:spPr>
          <a:xfrm>
            <a:off x="3952642" y="277408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salite</a:t>
            </a:r>
            <a:endParaRPr lang="fr-FR" sz="3600" dirty="0" smtClean="0">
              <a:solidFill>
                <a:schemeClr val="tx1"/>
              </a:solidFill>
              <a:latin typeface="Comic Sans MS" panose="030F0702030302020204" pitchFamily="66" charset="0"/>
            </a:endParaRPr>
          </a:p>
        </p:txBody>
      </p:sp>
      <p:sp>
        <p:nvSpPr>
          <p:cNvPr id="25" name="Rectangle à coins arrondis 24"/>
          <p:cNvSpPr/>
          <p:nvPr/>
        </p:nvSpPr>
        <p:spPr>
          <a:xfrm>
            <a:off x="3952643" y="386210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dutrié</a:t>
            </a:r>
            <a:endParaRPr lang="fr-FR" sz="3600" dirty="0" smtClean="0">
              <a:solidFill>
                <a:schemeClr val="tx1"/>
              </a:solidFill>
              <a:latin typeface="Comic Sans MS" panose="030F0702030302020204" pitchFamily="66" charset="0"/>
            </a:endParaRPr>
          </a:p>
        </p:txBody>
      </p:sp>
      <p:sp>
        <p:nvSpPr>
          <p:cNvPr id="26" name="Rectangle à coins arrondis 25"/>
          <p:cNvSpPr/>
          <p:nvPr/>
        </p:nvSpPr>
        <p:spPr>
          <a:xfrm>
            <a:off x="3985301" y="496651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cuvada</a:t>
            </a:r>
            <a:endParaRPr lang="fr-FR" sz="3600" dirty="0" smtClean="0">
              <a:solidFill>
                <a:schemeClr val="tx1"/>
              </a:solidFill>
              <a:latin typeface="Comic Sans MS" panose="030F0702030302020204" pitchFamily="66" charset="0"/>
            </a:endParaRPr>
          </a:p>
        </p:txBody>
      </p:sp>
      <p:sp>
        <p:nvSpPr>
          <p:cNvPr id="27" name="Rectangle à coins arrondis 26"/>
          <p:cNvSpPr/>
          <p:nvPr/>
        </p:nvSpPr>
        <p:spPr>
          <a:xfrm>
            <a:off x="6478128" y="4966515"/>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corcova</a:t>
            </a:r>
            <a:endParaRPr lang="fr-FR" sz="3600" dirty="0" smtClean="0">
              <a:solidFill>
                <a:schemeClr val="tx1"/>
              </a:solidFill>
              <a:latin typeface="Comic Sans MS" panose="030F0702030302020204" pitchFamily="66" charset="0"/>
            </a:endParaRPr>
          </a:p>
        </p:txBody>
      </p:sp>
      <p:sp>
        <p:nvSpPr>
          <p:cNvPr id="28" name="Rectangle à coins arrondis 27"/>
          <p:cNvSpPr/>
          <p:nvPr/>
        </p:nvSpPr>
        <p:spPr>
          <a:xfrm>
            <a:off x="6478129" y="386210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padi</a:t>
            </a:r>
            <a:endParaRPr lang="fr-FR" sz="3600" dirty="0" smtClean="0">
              <a:solidFill>
                <a:schemeClr val="tx1"/>
              </a:solidFill>
              <a:latin typeface="Comic Sans MS" panose="030F0702030302020204" pitchFamily="66" charset="0"/>
            </a:endParaRPr>
          </a:p>
        </p:txBody>
      </p:sp>
      <p:sp>
        <p:nvSpPr>
          <p:cNvPr id="29" name="Rectangle à coins arrondis 28"/>
          <p:cNvSpPr/>
          <p:nvPr/>
        </p:nvSpPr>
        <p:spPr>
          <a:xfrm>
            <a:off x="6478129" y="2772068"/>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platof</a:t>
            </a:r>
            <a:endParaRPr lang="fr-FR" sz="3600" dirty="0" smtClean="0">
              <a:solidFill>
                <a:schemeClr val="tx1"/>
              </a:solidFill>
              <a:latin typeface="Comic Sans MS" panose="030F0702030302020204" pitchFamily="66" charset="0"/>
            </a:endParaRPr>
          </a:p>
        </p:txBody>
      </p:sp>
      <p:sp>
        <p:nvSpPr>
          <p:cNvPr id="30" name="Rectangle à coins arrondis 29"/>
          <p:cNvSpPr/>
          <p:nvPr/>
        </p:nvSpPr>
        <p:spPr>
          <a:xfrm>
            <a:off x="6478130" y="1714501"/>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cospla</a:t>
            </a:r>
            <a:endParaRPr lang="fr-FR" sz="3600" dirty="0" smtClean="0">
              <a:solidFill>
                <a:schemeClr val="tx1"/>
              </a:solidFill>
              <a:latin typeface="Comic Sans MS" panose="030F0702030302020204" pitchFamily="66" charset="0"/>
            </a:endParaRPr>
          </a:p>
        </p:txBody>
      </p:sp>
      <p:pic>
        <p:nvPicPr>
          <p:cNvPr id="32" name="Imag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061" y="2048593"/>
            <a:ext cx="3433292" cy="2506434"/>
          </a:xfrm>
          <a:prstGeom prst="rect">
            <a:avLst/>
          </a:prstGeom>
        </p:spPr>
      </p:pic>
      <p:pic>
        <p:nvPicPr>
          <p:cNvPr id="16" name="Imag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1412" y="134215"/>
            <a:ext cx="1323975" cy="1628775"/>
          </a:xfrm>
          <a:prstGeom prst="rect">
            <a:avLst/>
          </a:prstGeom>
        </p:spPr>
      </p:pic>
      <p:pic>
        <p:nvPicPr>
          <p:cNvPr id="4" name="Image 3">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8392" y="1796192"/>
            <a:ext cx="1770630" cy="2500416"/>
          </a:xfrm>
          <a:prstGeom prst="rect">
            <a:avLst/>
          </a:prstGeom>
        </p:spPr>
      </p:pic>
    </p:spTree>
    <p:extLst>
      <p:ext uri="{BB962C8B-B14F-4D97-AF65-F5344CB8AC3E}">
        <p14:creationId xmlns:p14="http://schemas.microsoft.com/office/powerpoint/2010/main" val="1087013465"/>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2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2"/>
                                        </p:tgtEl>
                                        <p:attrNameLst>
                                          <p:attrName>ppt_x</p:attrName>
                                        </p:attrNameLst>
                                      </p:cBhvr>
                                      <p:tavLst>
                                        <p:tav tm="0">
                                          <p:val>
                                            <p:strVal val="ppt_x"/>
                                          </p:val>
                                        </p:tav>
                                        <p:tav tm="100000">
                                          <p:val>
                                            <p:strVal val="ppt_x"/>
                                          </p:val>
                                        </p:tav>
                                      </p:tavLst>
                                    </p:anim>
                                    <p:anim calcmode="lin" valueType="num">
                                      <p:cBhvr additive="base">
                                        <p:cTn id="14" dur="500"/>
                                        <p:tgtEl>
                                          <p:spTgt spid="22"/>
                                        </p:tgtEl>
                                        <p:attrNameLst>
                                          <p:attrName>ppt_y</p:attrName>
                                        </p:attrNameLst>
                                      </p:cBhvr>
                                      <p:tavLst>
                                        <p:tav tm="0">
                                          <p:val>
                                            <p:strVal val="ppt_y"/>
                                          </p:val>
                                        </p:tav>
                                        <p:tav tm="100000">
                                          <p:val>
                                            <p:strVal val="1+ppt_h/2"/>
                                          </p:val>
                                        </p:tav>
                                      </p:tavLst>
                                    </p:anim>
                                    <p:set>
                                      <p:cBhvr>
                                        <p:cTn id="15"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par>
                                <p:cTn id="16" presetID="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xit" presetSubtype="0" fill="hold" nodeType="withEffect">
                                  <p:stCondLst>
                                    <p:cond delay="0"/>
                                  </p:stCondLst>
                                  <p:childTnLst>
                                    <p:set>
                                      <p:cBhvr>
                                        <p:cTn id="19" dur="1" fill="hold">
                                          <p:stCondLst>
                                            <p:cond delay="0"/>
                                          </p:stCondLst>
                                        </p:cTn>
                                        <p:tgtEl>
                                          <p:spTgt spid="32"/>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23"/>
                    </p:tgtEl>
                  </p:cond>
                </p:stCondLst>
                <p:endSync evt="end" delay="0">
                  <p:rtn val="all"/>
                </p:endSync>
                <p:childTnLst>
                  <p:par>
                    <p:cTn id="23" fill="hold">
                      <p:stCondLst>
                        <p:cond delay="0"/>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23"/>
                                        </p:tgtEl>
                                        <p:attrNameLst>
                                          <p:attrName>ppt_x</p:attrName>
                                        </p:attrNameLst>
                                      </p:cBhvr>
                                      <p:tavLst>
                                        <p:tav tm="0">
                                          <p:val>
                                            <p:strVal val="ppt_x"/>
                                          </p:val>
                                        </p:tav>
                                        <p:tav tm="100000">
                                          <p:val>
                                            <p:strVal val="ppt_x"/>
                                          </p:val>
                                        </p:tav>
                                      </p:tavLst>
                                    </p:anim>
                                    <p:anim calcmode="lin" valueType="num">
                                      <p:cBhvr additive="base">
                                        <p:cTn id="27" dur="500"/>
                                        <p:tgtEl>
                                          <p:spTgt spid="23"/>
                                        </p:tgtEl>
                                        <p:attrNameLst>
                                          <p:attrName>ppt_y</p:attrName>
                                        </p:attrNameLst>
                                      </p:cBhvr>
                                      <p:tavLst>
                                        <p:tav tm="0">
                                          <p:val>
                                            <p:strVal val="ppt_y"/>
                                          </p:val>
                                        </p:tav>
                                        <p:tav tm="100000">
                                          <p:val>
                                            <p:strVal val="1+ppt_h/2"/>
                                          </p:val>
                                        </p:tav>
                                      </p:tavLst>
                                    </p:anim>
                                    <p:set>
                                      <p:cBhvr>
                                        <p:cTn id="28"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3"/>
                  </p:tgtEl>
                </p:cond>
              </p:nextCondLst>
            </p:seq>
            <p:seq concurrent="1" nextAc="seek">
              <p:cTn id="29" restart="whenNotActive" fill="hold" evtFilter="cancelBubble" nodeType="interactiveSeq">
                <p:stCondLst>
                  <p:cond evt="onClick" delay="0">
                    <p:tgtEl>
                      <p:spTgt spid="30"/>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grpId="0" nodeType="clickEffect">
                                  <p:stCondLst>
                                    <p:cond delay="0"/>
                                  </p:stCondLst>
                                  <p:childTnLst>
                                    <p:anim calcmode="lin" valueType="num">
                                      <p:cBhvr additive="base">
                                        <p:cTn id="33" dur="500"/>
                                        <p:tgtEl>
                                          <p:spTgt spid="30"/>
                                        </p:tgtEl>
                                        <p:attrNameLst>
                                          <p:attrName>ppt_x</p:attrName>
                                        </p:attrNameLst>
                                      </p:cBhvr>
                                      <p:tavLst>
                                        <p:tav tm="0">
                                          <p:val>
                                            <p:strVal val="ppt_x"/>
                                          </p:val>
                                        </p:tav>
                                        <p:tav tm="100000">
                                          <p:val>
                                            <p:strVal val="ppt_x"/>
                                          </p:val>
                                        </p:tav>
                                      </p:tavLst>
                                    </p:anim>
                                    <p:anim calcmode="lin" valueType="num">
                                      <p:cBhvr additive="base">
                                        <p:cTn id="34" dur="500"/>
                                        <p:tgtEl>
                                          <p:spTgt spid="30"/>
                                        </p:tgtEl>
                                        <p:attrNameLst>
                                          <p:attrName>ppt_y</p:attrName>
                                        </p:attrNameLst>
                                      </p:cBhvr>
                                      <p:tavLst>
                                        <p:tav tm="0">
                                          <p:val>
                                            <p:strVal val="ppt_y"/>
                                          </p:val>
                                        </p:tav>
                                        <p:tav tm="100000">
                                          <p:val>
                                            <p:strVal val="1+ppt_h/2"/>
                                          </p:val>
                                        </p:tav>
                                      </p:tavLst>
                                    </p:anim>
                                    <p:set>
                                      <p:cBhvr>
                                        <p:cTn id="35"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30"/>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p:stCondLst>
                        <p:cond delay="0"/>
                      </p:stCondLst>
                      <p:childTnLst>
                        <p:par>
                          <p:cTn id="38" fill="hold">
                            <p:stCondLst>
                              <p:cond delay="0"/>
                            </p:stCondLst>
                            <p:childTnLst>
                              <p:par>
                                <p:cTn id="39" presetID="2" presetClass="exit" presetSubtype="4" fill="hold" grpId="0" nodeType="clickEffect">
                                  <p:stCondLst>
                                    <p:cond delay="0"/>
                                  </p:stCondLst>
                                  <p:childTnLst>
                                    <p:anim calcmode="lin" valueType="num">
                                      <p:cBhvr additive="base">
                                        <p:cTn id="40" dur="500"/>
                                        <p:tgtEl>
                                          <p:spTgt spid="24"/>
                                        </p:tgtEl>
                                        <p:attrNameLst>
                                          <p:attrName>ppt_x</p:attrName>
                                        </p:attrNameLst>
                                      </p:cBhvr>
                                      <p:tavLst>
                                        <p:tav tm="0">
                                          <p:val>
                                            <p:strVal val="ppt_x"/>
                                          </p:val>
                                        </p:tav>
                                        <p:tav tm="100000">
                                          <p:val>
                                            <p:strVal val="ppt_x"/>
                                          </p:val>
                                        </p:tav>
                                      </p:tavLst>
                                    </p:anim>
                                    <p:anim calcmode="lin" valueType="num">
                                      <p:cBhvr additive="base">
                                        <p:cTn id="41" dur="500"/>
                                        <p:tgtEl>
                                          <p:spTgt spid="24"/>
                                        </p:tgtEl>
                                        <p:attrNameLst>
                                          <p:attrName>ppt_y</p:attrName>
                                        </p:attrNameLst>
                                      </p:cBhvr>
                                      <p:tavLst>
                                        <p:tav tm="0">
                                          <p:val>
                                            <p:strVal val="ppt_y"/>
                                          </p:val>
                                        </p:tav>
                                        <p:tav tm="100000">
                                          <p:val>
                                            <p:strVal val="1+ppt_h/2"/>
                                          </p:val>
                                        </p:tav>
                                      </p:tavLst>
                                    </p:anim>
                                    <p:set>
                                      <p:cBhvr>
                                        <p:cTn id="42"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4"/>
                  </p:tgtEl>
                </p:cond>
              </p:nextCondLst>
            </p:seq>
            <p:seq concurrent="1" nextAc="seek">
              <p:cTn id="43" restart="whenNotActive" fill="hold" evtFilter="cancelBubble" nodeType="interactiveSeq">
                <p:stCondLst>
                  <p:cond evt="onClick" delay="0">
                    <p:tgtEl>
                      <p:spTgt spid="29"/>
                    </p:tgtEl>
                  </p:cond>
                </p:stCondLst>
                <p:endSync evt="end" delay="0">
                  <p:rtn val="all"/>
                </p:endSync>
                <p:childTnLst>
                  <p:par>
                    <p:cTn id="44" fill="hold">
                      <p:stCondLst>
                        <p:cond delay="0"/>
                      </p:stCondLst>
                      <p:childTnLst>
                        <p:par>
                          <p:cTn id="45" fill="hold">
                            <p:stCondLst>
                              <p:cond delay="0"/>
                            </p:stCondLst>
                            <p:childTnLst>
                              <p:par>
                                <p:cTn id="46" presetID="2" presetClass="exit" presetSubtype="4" fill="hold" grpId="0" nodeType="clickEffect">
                                  <p:stCondLst>
                                    <p:cond delay="0"/>
                                  </p:stCondLst>
                                  <p:childTnLst>
                                    <p:anim calcmode="lin" valueType="num">
                                      <p:cBhvr additive="base">
                                        <p:cTn id="47" dur="500"/>
                                        <p:tgtEl>
                                          <p:spTgt spid="29"/>
                                        </p:tgtEl>
                                        <p:attrNameLst>
                                          <p:attrName>ppt_x</p:attrName>
                                        </p:attrNameLst>
                                      </p:cBhvr>
                                      <p:tavLst>
                                        <p:tav tm="0">
                                          <p:val>
                                            <p:strVal val="ppt_x"/>
                                          </p:val>
                                        </p:tav>
                                        <p:tav tm="100000">
                                          <p:val>
                                            <p:strVal val="ppt_x"/>
                                          </p:val>
                                        </p:tav>
                                      </p:tavLst>
                                    </p:anim>
                                    <p:anim calcmode="lin" valueType="num">
                                      <p:cBhvr additive="base">
                                        <p:cTn id="48" dur="500"/>
                                        <p:tgtEl>
                                          <p:spTgt spid="29"/>
                                        </p:tgtEl>
                                        <p:attrNameLst>
                                          <p:attrName>ppt_y</p:attrName>
                                        </p:attrNameLst>
                                      </p:cBhvr>
                                      <p:tavLst>
                                        <p:tav tm="0">
                                          <p:val>
                                            <p:strVal val="ppt_y"/>
                                          </p:val>
                                        </p:tav>
                                        <p:tav tm="100000">
                                          <p:val>
                                            <p:strVal val="1+ppt_h/2"/>
                                          </p:val>
                                        </p:tav>
                                      </p:tavLst>
                                    </p:anim>
                                    <p:set>
                                      <p:cBhvr>
                                        <p:cTn id="49"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9"/>
                  </p:tgtEl>
                </p:cond>
              </p:nextCondLst>
            </p:seq>
            <p:seq concurrent="1" nextAc="seek">
              <p:cTn id="50" restart="whenNotActive" fill="hold" evtFilter="cancelBubble" nodeType="interactiveSeq">
                <p:stCondLst>
                  <p:cond evt="onClick" delay="0">
                    <p:tgtEl>
                      <p:spTgt spid="25"/>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25"/>
                                        </p:tgtEl>
                                        <p:attrNameLst>
                                          <p:attrName>ppt_x</p:attrName>
                                        </p:attrNameLst>
                                      </p:cBhvr>
                                      <p:tavLst>
                                        <p:tav tm="0">
                                          <p:val>
                                            <p:strVal val="ppt_x"/>
                                          </p:val>
                                        </p:tav>
                                        <p:tav tm="100000">
                                          <p:val>
                                            <p:strVal val="ppt_x"/>
                                          </p:val>
                                        </p:tav>
                                      </p:tavLst>
                                    </p:anim>
                                    <p:anim calcmode="lin" valueType="num">
                                      <p:cBhvr additive="base">
                                        <p:cTn id="55" dur="500"/>
                                        <p:tgtEl>
                                          <p:spTgt spid="25"/>
                                        </p:tgtEl>
                                        <p:attrNameLst>
                                          <p:attrName>ppt_y</p:attrName>
                                        </p:attrNameLst>
                                      </p:cBhvr>
                                      <p:tavLst>
                                        <p:tav tm="0">
                                          <p:val>
                                            <p:strVal val="ppt_y"/>
                                          </p:val>
                                        </p:tav>
                                        <p:tav tm="100000">
                                          <p:val>
                                            <p:strVal val="1+ppt_h/2"/>
                                          </p:val>
                                        </p:tav>
                                      </p:tavLst>
                                    </p:anim>
                                    <p:set>
                                      <p:cBhvr>
                                        <p:cTn id="56"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5"/>
                  </p:tgtEl>
                </p:cond>
              </p:nextCondLst>
            </p:seq>
            <p:seq concurrent="1" nextAc="seek">
              <p:cTn id="57" restart="whenNotActive" fill="hold" evtFilter="cancelBubble" nodeType="interactiveSeq">
                <p:stCondLst>
                  <p:cond evt="onClick" delay="0">
                    <p:tgtEl>
                      <p:spTgt spid="26"/>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grpId="0" nodeType="clickEffect">
                                  <p:stCondLst>
                                    <p:cond delay="0"/>
                                  </p:stCondLst>
                                  <p:childTnLst>
                                    <p:anim calcmode="lin" valueType="num">
                                      <p:cBhvr additive="base">
                                        <p:cTn id="61" dur="500"/>
                                        <p:tgtEl>
                                          <p:spTgt spid="26"/>
                                        </p:tgtEl>
                                        <p:attrNameLst>
                                          <p:attrName>ppt_x</p:attrName>
                                        </p:attrNameLst>
                                      </p:cBhvr>
                                      <p:tavLst>
                                        <p:tav tm="0">
                                          <p:val>
                                            <p:strVal val="ppt_x"/>
                                          </p:val>
                                        </p:tav>
                                        <p:tav tm="100000">
                                          <p:val>
                                            <p:strVal val="ppt_x"/>
                                          </p:val>
                                        </p:tav>
                                      </p:tavLst>
                                    </p:anim>
                                    <p:anim calcmode="lin" valueType="num">
                                      <p:cBhvr additive="base">
                                        <p:cTn id="62" dur="500"/>
                                        <p:tgtEl>
                                          <p:spTgt spid="26"/>
                                        </p:tgtEl>
                                        <p:attrNameLst>
                                          <p:attrName>ppt_y</p:attrName>
                                        </p:attrNameLst>
                                      </p:cBhvr>
                                      <p:tavLst>
                                        <p:tav tm="0">
                                          <p:val>
                                            <p:strVal val="ppt_y"/>
                                          </p:val>
                                        </p:tav>
                                        <p:tav tm="100000">
                                          <p:val>
                                            <p:strVal val="1+ppt_h/2"/>
                                          </p:val>
                                        </p:tav>
                                      </p:tavLst>
                                    </p:anim>
                                    <p:set>
                                      <p:cBhvr>
                                        <p:cTn id="63"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6"/>
                  </p:tgtEl>
                </p:cond>
              </p:nextCondLst>
            </p:seq>
            <p:seq concurrent="1" nextAc="seek">
              <p:cTn id="64" restart="whenNotActive" fill="hold" evtFilter="cancelBubble" nodeType="interactiveSeq">
                <p:stCondLst>
                  <p:cond evt="onClick" delay="0">
                    <p:tgtEl>
                      <p:spTgt spid="28"/>
                    </p:tgtEl>
                  </p:cond>
                </p:stCondLst>
                <p:endSync evt="end" delay="0">
                  <p:rtn val="all"/>
                </p:endSync>
                <p:childTnLst>
                  <p:par>
                    <p:cTn id="65" fill="hold">
                      <p:stCondLst>
                        <p:cond delay="0"/>
                      </p:stCondLst>
                      <p:childTnLst>
                        <p:par>
                          <p:cTn id="66" fill="hold">
                            <p:stCondLst>
                              <p:cond delay="0"/>
                            </p:stCondLst>
                            <p:childTnLst>
                              <p:par>
                                <p:cTn id="67" presetID="2" presetClass="exit" presetSubtype="4" fill="hold" grpId="0" nodeType="clickEffect">
                                  <p:stCondLst>
                                    <p:cond delay="0"/>
                                  </p:stCondLst>
                                  <p:childTnLst>
                                    <p:anim calcmode="lin" valueType="num">
                                      <p:cBhvr additive="base">
                                        <p:cTn id="68" dur="500"/>
                                        <p:tgtEl>
                                          <p:spTgt spid="28"/>
                                        </p:tgtEl>
                                        <p:attrNameLst>
                                          <p:attrName>ppt_x</p:attrName>
                                        </p:attrNameLst>
                                      </p:cBhvr>
                                      <p:tavLst>
                                        <p:tav tm="0">
                                          <p:val>
                                            <p:strVal val="ppt_x"/>
                                          </p:val>
                                        </p:tav>
                                        <p:tav tm="100000">
                                          <p:val>
                                            <p:strVal val="ppt_x"/>
                                          </p:val>
                                        </p:tav>
                                      </p:tavLst>
                                    </p:anim>
                                    <p:anim calcmode="lin" valueType="num">
                                      <p:cBhvr additive="base">
                                        <p:cTn id="69" dur="500"/>
                                        <p:tgtEl>
                                          <p:spTgt spid="28"/>
                                        </p:tgtEl>
                                        <p:attrNameLst>
                                          <p:attrName>ppt_y</p:attrName>
                                        </p:attrNameLst>
                                      </p:cBhvr>
                                      <p:tavLst>
                                        <p:tav tm="0">
                                          <p:val>
                                            <p:strVal val="ppt_y"/>
                                          </p:val>
                                        </p:tav>
                                        <p:tav tm="100000">
                                          <p:val>
                                            <p:strVal val="1+ppt_h/2"/>
                                          </p:val>
                                        </p:tav>
                                      </p:tavLst>
                                    </p:anim>
                                    <p:set>
                                      <p:cBhvr>
                                        <p:cTn id="70"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8"/>
                  </p:tgtEl>
                </p:cond>
              </p:nextCondLst>
            </p:seq>
            <p:seq concurrent="1" nextAc="seek">
              <p:cTn id="71" restart="whenNotActive" fill="hold" evtFilter="cancelBubble" nodeType="interactiveSeq">
                <p:stCondLst>
                  <p:cond evt="onClick" delay="0">
                    <p:tgtEl>
                      <p:spTgt spid="27"/>
                    </p:tgtEl>
                  </p:cond>
                </p:stCondLst>
                <p:endSync evt="end" delay="0">
                  <p:rtn val="all"/>
                </p:endSync>
                <p:childTnLst>
                  <p:par>
                    <p:cTn id="72" fill="hold">
                      <p:stCondLst>
                        <p:cond delay="0"/>
                      </p:stCondLst>
                      <p:childTnLst>
                        <p:par>
                          <p:cTn id="73" fill="hold">
                            <p:stCondLst>
                              <p:cond delay="0"/>
                            </p:stCondLst>
                            <p:childTnLst>
                              <p:par>
                                <p:cTn id="74" presetID="2" presetClass="exit" presetSubtype="4" fill="hold" grpId="0" nodeType="clickEffect">
                                  <p:stCondLst>
                                    <p:cond delay="0"/>
                                  </p:stCondLst>
                                  <p:childTnLst>
                                    <p:anim calcmode="lin" valueType="num">
                                      <p:cBhvr additive="base">
                                        <p:cTn id="75" dur="500"/>
                                        <p:tgtEl>
                                          <p:spTgt spid="27"/>
                                        </p:tgtEl>
                                        <p:attrNameLst>
                                          <p:attrName>ppt_x</p:attrName>
                                        </p:attrNameLst>
                                      </p:cBhvr>
                                      <p:tavLst>
                                        <p:tav tm="0">
                                          <p:val>
                                            <p:strVal val="ppt_x"/>
                                          </p:val>
                                        </p:tav>
                                        <p:tav tm="100000">
                                          <p:val>
                                            <p:strVal val="ppt_x"/>
                                          </p:val>
                                        </p:tav>
                                      </p:tavLst>
                                    </p:anim>
                                    <p:anim calcmode="lin" valueType="num">
                                      <p:cBhvr additive="base">
                                        <p:cTn id="76" dur="500"/>
                                        <p:tgtEl>
                                          <p:spTgt spid="27"/>
                                        </p:tgtEl>
                                        <p:attrNameLst>
                                          <p:attrName>ppt_y</p:attrName>
                                        </p:attrNameLst>
                                      </p:cBhvr>
                                      <p:tavLst>
                                        <p:tav tm="0">
                                          <p:val>
                                            <p:strVal val="ppt_y"/>
                                          </p:val>
                                        </p:tav>
                                        <p:tav tm="100000">
                                          <p:val>
                                            <p:strVal val="1+ppt_h/2"/>
                                          </p:val>
                                        </p:tav>
                                      </p:tavLst>
                                    </p:anim>
                                    <p:set>
                                      <p:cBhvr>
                                        <p:cTn id="77"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7"/>
                  </p:tgtEl>
                </p:cond>
              </p:nextCondLst>
            </p:seq>
          </p:childTnLst>
        </p:cTn>
      </p:par>
    </p:tnLst>
    <p:bldLst>
      <p:bldP spid="15"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ts val="0"/>
              </a:spcBef>
            </a:pPr>
            <a:endParaRPr lang="fr-FR" dirty="0"/>
          </a:p>
        </p:txBody>
      </p:sp>
      <p:sp>
        <p:nvSpPr>
          <p:cNvPr id="3" name="Subtitle 2"/>
          <p:cNvSpPr>
            <a:spLocks noGrp="1"/>
          </p:cNvSpPr>
          <p:nvPr>
            <p:ph type="subTitle" idx="1"/>
          </p:nvPr>
        </p:nvSpPr>
        <p:spPr>
          <a:xfrm>
            <a:off x="313038" y="3592653"/>
            <a:ext cx="8517924" cy="851006"/>
          </a:xfrm>
        </p:spPr>
        <p:txBody>
          <a:bodyPr/>
          <a:lstStyle/>
          <a:p>
            <a:pPr marL="0" indent="0" algn="ctr">
              <a:buNone/>
            </a:pPr>
            <a:endParaRPr lang="fr-FR" sz="2800" b="0" i="0" dirty="0">
              <a:solidFill>
                <a:srgbClr val="DFE6D0"/>
              </a:solidFill>
            </a:endParaRPr>
          </a:p>
        </p:txBody>
      </p:sp>
      <p:sp>
        <p:nvSpPr>
          <p:cNvPr id="15" name="Rectangle à coins arrondis 14"/>
          <p:cNvSpPr/>
          <p:nvPr/>
        </p:nvSpPr>
        <p:spPr>
          <a:xfrm>
            <a:off x="3985301" y="65846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versiti</a:t>
            </a:r>
            <a:endParaRPr lang="fr-FR" sz="3600" dirty="0" smtClean="0">
              <a:solidFill>
                <a:schemeClr val="tx1"/>
              </a:solidFill>
              <a:latin typeface="Comic Sans MS" panose="030F0702030302020204" pitchFamily="66" charset="0"/>
            </a:endParaRPr>
          </a:p>
        </p:txBody>
      </p:sp>
      <p:sp>
        <p:nvSpPr>
          <p:cNvPr id="22" name="Rectangle à coins arrondis 21"/>
          <p:cNvSpPr/>
          <p:nvPr/>
        </p:nvSpPr>
        <p:spPr>
          <a:xfrm>
            <a:off x="6478130" y="65846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cristi</a:t>
            </a:r>
            <a:endParaRPr lang="fr-FR" sz="3600" dirty="0" smtClean="0">
              <a:solidFill>
                <a:schemeClr val="tx1"/>
              </a:solidFill>
              <a:latin typeface="Comic Sans MS" panose="030F0702030302020204" pitchFamily="66" charset="0"/>
            </a:endParaRPr>
          </a:p>
        </p:txBody>
      </p:sp>
      <p:sp>
        <p:nvSpPr>
          <p:cNvPr id="23" name="Rectangle à coins arrondis 22"/>
          <p:cNvSpPr/>
          <p:nvPr/>
        </p:nvSpPr>
        <p:spPr>
          <a:xfrm>
            <a:off x="3952641" y="1714501"/>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béplo</a:t>
            </a:r>
            <a:endParaRPr lang="fr-FR" sz="3600" dirty="0" smtClean="0">
              <a:solidFill>
                <a:schemeClr val="tx1"/>
              </a:solidFill>
              <a:latin typeface="Comic Sans MS" panose="030F0702030302020204" pitchFamily="66" charset="0"/>
            </a:endParaRPr>
          </a:p>
        </p:txBody>
      </p:sp>
      <p:sp>
        <p:nvSpPr>
          <p:cNvPr id="24" name="Rectangle à coins arrondis 23"/>
          <p:cNvSpPr/>
          <p:nvPr/>
        </p:nvSpPr>
        <p:spPr>
          <a:xfrm>
            <a:off x="3952642" y="277408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blazade</a:t>
            </a:r>
            <a:endParaRPr lang="fr-FR" sz="3600" dirty="0" smtClean="0">
              <a:solidFill>
                <a:schemeClr val="tx1"/>
              </a:solidFill>
              <a:latin typeface="Comic Sans MS" panose="030F0702030302020204" pitchFamily="66" charset="0"/>
            </a:endParaRPr>
          </a:p>
        </p:txBody>
      </p:sp>
      <p:sp>
        <p:nvSpPr>
          <p:cNvPr id="25" name="Rectangle à coins arrondis 24"/>
          <p:cNvSpPr/>
          <p:nvPr/>
        </p:nvSpPr>
        <p:spPr>
          <a:xfrm>
            <a:off x="3952643" y="386210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nélisso</a:t>
            </a:r>
            <a:endParaRPr lang="fr-FR" sz="3600" dirty="0" smtClean="0">
              <a:solidFill>
                <a:schemeClr val="tx1"/>
              </a:solidFill>
              <a:latin typeface="Comic Sans MS" panose="030F0702030302020204" pitchFamily="66" charset="0"/>
            </a:endParaRPr>
          </a:p>
        </p:txBody>
      </p:sp>
      <p:sp>
        <p:nvSpPr>
          <p:cNvPr id="26" name="Rectangle à coins arrondis 25"/>
          <p:cNvSpPr/>
          <p:nvPr/>
        </p:nvSpPr>
        <p:spPr>
          <a:xfrm>
            <a:off x="3985301" y="496651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dufore</a:t>
            </a:r>
            <a:endParaRPr lang="fr-FR" sz="3600" dirty="0" smtClean="0">
              <a:solidFill>
                <a:schemeClr val="tx1"/>
              </a:solidFill>
              <a:latin typeface="Comic Sans MS" panose="030F0702030302020204" pitchFamily="66" charset="0"/>
            </a:endParaRPr>
          </a:p>
        </p:txBody>
      </p:sp>
      <p:sp>
        <p:nvSpPr>
          <p:cNvPr id="27" name="Rectangle à coins arrondis 26"/>
          <p:cNvSpPr/>
          <p:nvPr/>
        </p:nvSpPr>
        <p:spPr>
          <a:xfrm>
            <a:off x="6478128" y="4966515"/>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sucté</a:t>
            </a:r>
            <a:endParaRPr lang="fr-FR" sz="3600" dirty="0" smtClean="0">
              <a:solidFill>
                <a:schemeClr val="tx1"/>
              </a:solidFill>
              <a:latin typeface="Comic Sans MS" panose="030F0702030302020204" pitchFamily="66" charset="0"/>
            </a:endParaRPr>
          </a:p>
        </p:txBody>
      </p:sp>
      <p:sp>
        <p:nvSpPr>
          <p:cNvPr id="28" name="Rectangle à coins arrondis 27"/>
          <p:cNvSpPr/>
          <p:nvPr/>
        </p:nvSpPr>
        <p:spPr>
          <a:xfrm>
            <a:off x="6478129" y="386210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azilé</a:t>
            </a:r>
            <a:endParaRPr lang="fr-FR" sz="3600" dirty="0" smtClean="0">
              <a:solidFill>
                <a:schemeClr val="tx1"/>
              </a:solidFill>
              <a:latin typeface="Comic Sans MS" panose="030F0702030302020204" pitchFamily="66" charset="0"/>
            </a:endParaRPr>
          </a:p>
        </p:txBody>
      </p:sp>
      <p:sp>
        <p:nvSpPr>
          <p:cNvPr id="29" name="Rectangle à coins arrondis 28"/>
          <p:cNvSpPr/>
          <p:nvPr/>
        </p:nvSpPr>
        <p:spPr>
          <a:xfrm>
            <a:off x="6478129" y="2772068"/>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duflo</a:t>
            </a:r>
            <a:endParaRPr lang="fr-FR" sz="3600" dirty="0" smtClean="0">
              <a:solidFill>
                <a:schemeClr val="tx1"/>
              </a:solidFill>
              <a:latin typeface="Comic Sans MS" panose="030F0702030302020204" pitchFamily="66" charset="0"/>
            </a:endParaRPr>
          </a:p>
        </p:txBody>
      </p:sp>
      <p:sp>
        <p:nvSpPr>
          <p:cNvPr id="30" name="Rectangle à coins arrondis 29"/>
          <p:cNvSpPr/>
          <p:nvPr/>
        </p:nvSpPr>
        <p:spPr>
          <a:xfrm>
            <a:off x="6478130" y="1714501"/>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tazmate</a:t>
            </a:r>
            <a:endParaRPr lang="fr-FR" sz="3600" dirty="0" smtClean="0">
              <a:solidFill>
                <a:schemeClr val="tx1"/>
              </a:solidFill>
              <a:latin typeface="Comic Sans MS" panose="030F0702030302020204" pitchFamily="66" charset="0"/>
            </a:endParaRPr>
          </a:p>
        </p:txBody>
      </p:sp>
      <p:pic>
        <p:nvPicPr>
          <p:cNvPr id="32" name="Imag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061" y="2048593"/>
            <a:ext cx="3433292" cy="2506434"/>
          </a:xfrm>
          <a:prstGeom prst="rect">
            <a:avLst/>
          </a:prstGeom>
        </p:spPr>
      </p:pic>
      <p:pic>
        <p:nvPicPr>
          <p:cNvPr id="16" name="Imag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4694" y="2261924"/>
            <a:ext cx="1323975" cy="1628775"/>
          </a:xfrm>
          <a:prstGeom prst="rect">
            <a:avLst/>
          </a:prstGeom>
        </p:spPr>
      </p:pic>
      <p:pic>
        <p:nvPicPr>
          <p:cNvPr id="4" name="Image 3">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8434" y="2493357"/>
            <a:ext cx="1310545" cy="1616906"/>
          </a:xfrm>
          <a:prstGeom prst="rect">
            <a:avLst/>
          </a:prstGeom>
        </p:spPr>
      </p:pic>
    </p:spTree>
    <p:extLst>
      <p:ext uri="{BB962C8B-B14F-4D97-AF65-F5344CB8AC3E}">
        <p14:creationId xmlns:p14="http://schemas.microsoft.com/office/powerpoint/2010/main" val="4071892343"/>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2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2"/>
                                        </p:tgtEl>
                                        <p:attrNameLst>
                                          <p:attrName>ppt_x</p:attrName>
                                        </p:attrNameLst>
                                      </p:cBhvr>
                                      <p:tavLst>
                                        <p:tav tm="0">
                                          <p:val>
                                            <p:strVal val="ppt_x"/>
                                          </p:val>
                                        </p:tav>
                                        <p:tav tm="100000">
                                          <p:val>
                                            <p:strVal val="ppt_x"/>
                                          </p:val>
                                        </p:tav>
                                      </p:tavLst>
                                    </p:anim>
                                    <p:anim calcmode="lin" valueType="num">
                                      <p:cBhvr additive="base">
                                        <p:cTn id="14" dur="500"/>
                                        <p:tgtEl>
                                          <p:spTgt spid="22"/>
                                        </p:tgtEl>
                                        <p:attrNameLst>
                                          <p:attrName>ppt_y</p:attrName>
                                        </p:attrNameLst>
                                      </p:cBhvr>
                                      <p:tavLst>
                                        <p:tav tm="0">
                                          <p:val>
                                            <p:strVal val="ppt_y"/>
                                          </p:val>
                                        </p:tav>
                                        <p:tav tm="100000">
                                          <p:val>
                                            <p:strVal val="1+ppt_h/2"/>
                                          </p:val>
                                        </p:tav>
                                      </p:tavLst>
                                    </p:anim>
                                    <p:set>
                                      <p:cBhvr>
                                        <p:cTn id="15"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2"/>
                  </p:tgtEl>
                </p:cond>
              </p:nextCondLst>
            </p:seq>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23"/>
                                        </p:tgtEl>
                                        <p:attrNameLst>
                                          <p:attrName>ppt_x</p:attrName>
                                        </p:attrNameLst>
                                      </p:cBhvr>
                                      <p:tavLst>
                                        <p:tav tm="0">
                                          <p:val>
                                            <p:strVal val="ppt_x"/>
                                          </p:val>
                                        </p:tav>
                                        <p:tav tm="100000">
                                          <p:val>
                                            <p:strVal val="ppt_x"/>
                                          </p:val>
                                        </p:tav>
                                      </p:tavLst>
                                    </p:anim>
                                    <p:anim calcmode="lin" valueType="num">
                                      <p:cBhvr additive="base">
                                        <p:cTn id="21" dur="500"/>
                                        <p:tgtEl>
                                          <p:spTgt spid="23"/>
                                        </p:tgtEl>
                                        <p:attrNameLst>
                                          <p:attrName>ppt_y</p:attrName>
                                        </p:attrNameLst>
                                      </p:cBhvr>
                                      <p:tavLst>
                                        <p:tav tm="0">
                                          <p:val>
                                            <p:strVal val="ppt_y"/>
                                          </p:val>
                                        </p:tav>
                                        <p:tav tm="100000">
                                          <p:val>
                                            <p:strVal val="1+ppt_h/2"/>
                                          </p:val>
                                        </p:tav>
                                      </p:tavLst>
                                    </p:anim>
                                    <p:set>
                                      <p:cBhvr>
                                        <p:cTn id="22"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3"/>
                  </p:tgtEl>
                </p:cond>
              </p:nextCondLst>
            </p:seq>
            <p:seq concurrent="1" nextAc="seek">
              <p:cTn id="23" restart="whenNotActive" fill="hold" evtFilter="cancelBubble" nodeType="interactiveSeq">
                <p:stCondLst>
                  <p:cond evt="onClick" delay="0">
                    <p:tgtEl>
                      <p:spTgt spid="30"/>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30"/>
                                        </p:tgtEl>
                                        <p:attrNameLst>
                                          <p:attrName>ppt_x</p:attrName>
                                        </p:attrNameLst>
                                      </p:cBhvr>
                                      <p:tavLst>
                                        <p:tav tm="0">
                                          <p:val>
                                            <p:strVal val="ppt_x"/>
                                          </p:val>
                                        </p:tav>
                                        <p:tav tm="100000">
                                          <p:val>
                                            <p:strVal val="ppt_x"/>
                                          </p:val>
                                        </p:tav>
                                      </p:tavLst>
                                    </p:anim>
                                    <p:anim calcmode="lin" valueType="num">
                                      <p:cBhvr additive="base">
                                        <p:cTn id="28" dur="500"/>
                                        <p:tgtEl>
                                          <p:spTgt spid="30"/>
                                        </p:tgtEl>
                                        <p:attrNameLst>
                                          <p:attrName>ppt_y</p:attrName>
                                        </p:attrNameLst>
                                      </p:cBhvr>
                                      <p:tavLst>
                                        <p:tav tm="0">
                                          <p:val>
                                            <p:strVal val="ppt_y"/>
                                          </p:val>
                                        </p:tav>
                                        <p:tav tm="100000">
                                          <p:val>
                                            <p:strVal val="1+ppt_h/2"/>
                                          </p:val>
                                        </p:tav>
                                      </p:tavLst>
                                    </p:anim>
                                    <p:set>
                                      <p:cBhvr>
                                        <p:cTn id="29"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30"/>
                  </p:tgtEl>
                </p:cond>
              </p:nextCondLst>
            </p:seq>
            <p:seq concurrent="1" nextAc="seek">
              <p:cTn id="30" restart="whenNotActive" fill="hold" evtFilter="cancelBubble" nodeType="interactiveSeq">
                <p:stCondLst>
                  <p:cond evt="onClick" delay="0">
                    <p:tgtEl>
                      <p:spTgt spid="24"/>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24"/>
                                        </p:tgtEl>
                                        <p:attrNameLst>
                                          <p:attrName>ppt_x</p:attrName>
                                        </p:attrNameLst>
                                      </p:cBhvr>
                                      <p:tavLst>
                                        <p:tav tm="0">
                                          <p:val>
                                            <p:strVal val="ppt_x"/>
                                          </p:val>
                                        </p:tav>
                                        <p:tav tm="100000">
                                          <p:val>
                                            <p:strVal val="ppt_x"/>
                                          </p:val>
                                        </p:tav>
                                      </p:tavLst>
                                    </p:anim>
                                    <p:anim calcmode="lin" valueType="num">
                                      <p:cBhvr additive="base">
                                        <p:cTn id="35" dur="500"/>
                                        <p:tgtEl>
                                          <p:spTgt spid="24"/>
                                        </p:tgtEl>
                                        <p:attrNameLst>
                                          <p:attrName>ppt_y</p:attrName>
                                        </p:attrNameLst>
                                      </p:cBhvr>
                                      <p:tavLst>
                                        <p:tav tm="0">
                                          <p:val>
                                            <p:strVal val="ppt_y"/>
                                          </p:val>
                                        </p:tav>
                                        <p:tav tm="100000">
                                          <p:val>
                                            <p:strVal val="1+ppt_h/2"/>
                                          </p:val>
                                        </p:tav>
                                      </p:tavLst>
                                    </p:anim>
                                    <p:set>
                                      <p:cBhvr>
                                        <p:cTn id="36"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chimes.wav"/>
                                        </p:tgtEl>
                                      </p:cMediaNode>
                                    </p:audio>
                                  </p:sub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32"/>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43" restart="whenNotActive" fill="hold" evtFilter="cancelBubble" nodeType="interactiveSeq">
                <p:stCondLst>
                  <p:cond evt="onClick" delay="0">
                    <p:tgtEl>
                      <p:spTgt spid="29"/>
                    </p:tgtEl>
                  </p:cond>
                </p:stCondLst>
                <p:endSync evt="end" delay="0">
                  <p:rtn val="all"/>
                </p:endSync>
                <p:childTnLst>
                  <p:par>
                    <p:cTn id="44" fill="hold">
                      <p:stCondLst>
                        <p:cond delay="0"/>
                      </p:stCondLst>
                      <p:childTnLst>
                        <p:par>
                          <p:cTn id="45" fill="hold">
                            <p:stCondLst>
                              <p:cond delay="0"/>
                            </p:stCondLst>
                            <p:childTnLst>
                              <p:par>
                                <p:cTn id="46" presetID="2" presetClass="exit" presetSubtype="4" fill="hold" grpId="0" nodeType="clickEffect">
                                  <p:stCondLst>
                                    <p:cond delay="0"/>
                                  </p:stCondLst>
                                  <p:childTnLst>
                                    <p:anim calcmode="lin" valueType="num">
                                      <p:cBhvr additive="base">
                                        <p:cTn id="47" dur="500"/>
                                        <p:tgtEl>
                                          <p:spTgt spid="29"/>
                                        </p:tgtEl>
                                        <p:attrNameLst>
                                          <p:attrName>ppt_x</p:attrName>
                                        </p:attrNameLst>
                                      </p:cBhvr>
                                      <p:tavLst>
                                        <p:tav tm="0">
                                          <p:val>
                                            <p:strVal val="ppt_x"/>
                                          </p:val>
                                        </p:tav>
                                        <p:tav tm="100000">
                                          <p:val>
                                            <p:strVal val="ppt_x"/>
                                          </p:val>
                                        </p:tav>
                                      </p:tavLst>
                                    </p:anim>
                                    <p:anim calcmode="lin" valueType="num">
                                      <p:cBhvr additive="base">
                                        <p:cTn id="48" dur="500"/>
                                        <p:tgtEl>
                                          <p:spTgt spid="29"/>
                                        </p:tgtEl>
                                        <p:attrNameLst>
                                          <p:attrName>ppt_y</p:attrName>
                                        </p:attrNameLst>
                                      </p:cBhvr>
                                      <p:tavLst>
                                        <p:tav tm="0">
                                          <p:val>
                                            <p:strVal val="ppt_y"/>
                                          </p:val>
                                        </p:tav>
                                        <p:tav tm="100000">
                                          <p:val>
                                            <p:strVal val="1+ppt_h/2"/>
                                          </p:val>
                                        </p:tav>
                                      </p:tavLst>
                                    </p:anim>
                                    <p:set>
                                      <p:cBhvr>
                                        <p:cTn id="49"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9"/>
                  </p:tgtEl>
                </p:cond>
              </p:nextCondLst>
            </p:seq>
            <p:seq concurrent="1" nextAc="seek">
              <p:cTn id="50" restart="whenNotActive" fill="hold" evtFilter="cancelBubble" nodeType="interactiveSeq">
                <p:stCondLst>
                  <p:cond evt="onClick" delay="0">
                    <p:tgtEl>
                      <p:spTgt spid="25"/>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25"/>
                                        </p:tgtEl>
                                        <p:attrNameLst>
                                          <p:attrName>ppt_x</p:attrName>
                                        </p:attrNameLst>
                                      </p:cBhvr>
                                      <p:tavLst>
                                        <p:tav tm="0">
                                          <p:val>
                                            <p:strVal val="ppt_x"/>
                                          </p:val>
                                        </p:tav>
                                        <p:tav tm="100000">
                                          <p:val>
                                            <p:strVal val="ppt_x"/>
                                          </p:val>
                                        </p:tav>
                                      </p:tavLst>
                                    </p:anim>
                                    <p:anim calcmode="lin" valueType="num">
                                      <p:cBhvr additive="base">
                                        <p:cTn id="55" dur="500"/>
                                        <p:tgtEl>
                                          <p:spTgt spid="25"/>
                                        </p:tgtEl>
                                        <p:attrNameLst>
                                          <p:attrName>ppt_y</p:attrName>
                                        </p:attrNameLst>
                                      </p:cBhvr>
                                      <p:tavLst>
                                        <p:tav tm="0">
                                          <p:val>
                                            <p:strVal val="ppt_y"/>
                                          </p:val>
                                        </p:tav>
                                        <p:tav tm="100000">
                                          <p:val>
                                            <p:strVal val="1+ppt_h/2"/>
                                          </p:val>
                                        </p:tav>
                                      </p:tavLst>
                                    </p:anim>
                                    <p:set>
                                      <p:cBhvr>
                                        <p:cTn id="56"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5"/>
                  </p:tgtEl>
                </p:cond>
              </p:nextCondLst>
            </p:seq>
            <p:seq concurrent="1" nextAc="seek">
              <p:cTn id="57" restart="whenNotActive" fill="hold" evtFilter="cancelBubble" nodeType="interactiveSeq">
                <p:stCondLst>
                  <p:cond evt="onClick" delay="0">
                    <p:tgtEl>
                      <p:spTgt spid="26"/>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grpId="0" nodeType="clickEffect">
                                  <p:stCondLst>
                                    <p:cond delay="0"/>
                                  </p:stCondLst>
                                  <p:childTnLst>
                                    <p:anim calcmode="lin" valueType="num">
                                      <p:cBhvr additive="base">
                                        <p:cTn id="61" dur="500"/>
                                        <p:tgtEl>
                                          <p:spTgt spid="26"/>
                                        </p:tgtEl>
                                        <p:attrNameLst>
                                          <p:attrName>ppt_x</p:attrName>
                                        </p:attrNameLst>
                                      </p:cBhvr>
                                      <p:tavLst>
                                        <p:tav tm="0">
                                          <p:val>
                                            <p:strVal val="ppt_x"/>
                                          </p:val>
                                        </p:tav>
                                        <p:tav tm="100000">
                                          <p:val>
                                            <p:strVal val="ppt_x"/>
                                          </p:val>
                                        </p:tav>
                                      </p:tavLst>
                                    </p:anim>
                                    <p:anim calcmode="lin" valueType="num">
                                      <p:cBhvr additive="base">
                                        <p:cTn id="62" dur="500"/>
                                        <p:tgtEl>
                                          <p:spTgt spid="26"/>
                                        </p:tgtEl>
                                        <p:attrNameLst>
                                          <p:attrName>ppt_y</p:attrName>
                                        </p:attrNameLst>
                                      </p:cBhvr>
                                      <p:tavLst>
                                        <p:tav tm="0">
                                          <p:val>
                                            <p:strVal val="ppt_y"/>
                                          </p:val>
                                        </p:tav>
                                        <p:tav tm="100000">
                                          <p:val>
                                            <p:strVal val="1+ppt_h/2"/>
                                          </p:val>
                                        </p:tav>
                                      </p:tavLst>
                                    </p:anim>
                                    <p:set>
                                      <p:cBhvr>
                                        <p:cTn id="63"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6"/>
                  </p:tgtEl>
                </p:cond>
              </p:nextCondLst>
            </p:seq>
            <p:seq concurrent="1" nextAc="seek">
              <p:cTn id="64" restart="whenNotActive" fill="hold" evtFilter="cancelBubble" nodeType="interactiveSeq">
                <p:stCondLst>
                  <p:cond evt="onClick" delay="0">
                    <p:tgtEl>
                      <p:spTgt spid="28"/>
                    </p:tgtEl>
                  </p:cond>
                </p:stCondLst>
                <p:endSync evt="end" delay="0">
                  <p:rtn val="all"/>
                </p:endSync>
                <p:childTnLst>
                  <p:par>
                    <p:cTn id="65" fill="hold">
                      <p:stCondLst>
                        <p:cond delay="0"/>
                      </p:stCondLst>
                      <p:childTnLst>
                        <p:par>
                          <p:cTn id="66" fill="hold">
                            <p:stCondLst>
                              <p:cond delay="0"/>
                            </p:stCondLst>
                            <p:childTnLst>
                              <p:par>
                                <p:cTn id="67" presetID="2" presetClass="exit" presetSubtype="4" fill="hold" grpId="0" nodeType="clickEffect">
                                  <p:stCondLst>
                                    <p:cond delay="0"/>
                                  </p:stCondLst>
                                  <p:childTnLst>
                                    <p:anim calcmode="lin" valueType="num">
                                      <p:cBhvr additive="base">
                                        <p:cTn id="68" dur="500"/>
                                        <p:tgtEl>
                                          <p:spTgt spid="28"/>
                                        </p:tgtEl>
                                        <p:attrNameLst>
                                          <p:attrName>ppt_x</p:attrName>
                                        </p:attrNameLst>
                                      </p:cBhvr>
                                      <p:tavLst>
                                        <p:tav tm="0">
                                          <p:val>
                                            <p:strVal val="ppt_x"/>
                                          </p:val>
                                        </p:tav>
                                        <p:tav tm="100000">
                                          <p:val>
                                            <p:strVal val="ppt_x"/>
                                          </p:val>
                                        </p:tav>
                                      </p:tavLst>
                                    </p:anim>
                                    <p:anim calcmode="lin" valueType="num">
                                      <p:cBhvr additive="base">
                                        <p:cTn id="69" dur="500"/>
                                        <p:tgtEl>
                                          <p:spTgt spid="28"/>
                                        </p:tgtEl>
                                        <p:attrNameLst>
                                          <p:attrName>ppt_y</p:attrName>
                                        </p:attrNameLst>
                                      </p:cBhvr>
                                      <p:tavLst>
                                        <p:tav tm="0">
                                          <p:val>
                                            <p:strVal val="ppt_y"/>
                                          </p:val>
                                        </p:tav>
                                        <p:tav tm="100000">
                                          <p:val>
                                            <p:strVal val="1+ppt_h/2"/>
                                          </p:val>
                                        </p:tav>
                                      </p:tavLst>
                                    </p:anim>
                                    <p:set>
                                      <p:cBhvr>
                                        <p:cTn id="70"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8"/>
                  </p:tgtEl>
                </p:cond>
              </p:nextCondLst>
            </p:seq>
            <p:seq concurrent="1" nextAc="seek">
              <p:cTn id="71" restart="whenNotActive" fill="hold" evtFilter="cancelBubble" nodeType="interactiveSeq">
                <p:stCondLst>
                  <p:cond evt="onClick" delay="0">
                    <p:tgtEl>
                      <p:spTgt spid="27"/>
                    </p:tgtEl>
                  </p:cond>
                </p:stCondLst>
                <p:endSync evt="end" delay="0">
                  <p:rtn val="all"/>
                </p:endSync>
                <p:childTnLst>
                  <p:par>
                    <p:cTn id="72" fill="hold">
                      <p:stCondLst>
                        <p:cond delay="0"/>
                      </p:stCondLst>
                      <p:childTnLst>
                        <p:par>
                          <p:cTn id="73" fill="hold">
                            <p:stCondLst>
                              <p:cond delay="0"/>
                            </p:stCondLst>
                            <p:childTnLst>
                              <p:par>
                                <p:cTn id="74" presetID="2" presetClass="exit" presetSubtype="4" fill="hold" grpId="0" nodeType="clickEffect">
                                  <p:stCondLst>
                                    <p:cond delay="0"/>
                                  </p:stCondLst>
                                  <p:childTnLst>
                                    <p:anim calcmode="lin" valueType="num">
                                      <p:cBhvr additive="base">
                                        <p:cTn id="75" dur="500"/>
                                        <p:tgtEl>
                                          <p:spTgt spid="27"/>
                                        </p:tgtEl>
                                        <p:attrNameLst>
                                          <p:attrName>ppt_x</p:attrName>
                                        </p:attrNameLst>
                                      </p:cBhvr>
                                      <p:tavLst>
                                        <p:tav tm="0">
                                          <p:val>
                                            <p:strVal val="ppt_x"/>
                                          </p:val>
                                        </p:tav>
                                        <p:tav tm="100000">
                                          <p:val>
                                            <p:strVal val="ppt_x"/>
                                          </p:val>
                                        </p:tav>
                                      </p:tavLst>
                                    </p:anim>
                                    <p:anim calcmode="lin" valueType="num">
                                      <p:cBhvr additive="base">
                                        <p:cTn id="76" dur="500"/>
                                        <p:tgtEl>
                                          <p:spTgt spid="27"/>
                                        </p:tgtEl>
                                        <p:attrNameLst>
                                          <p:attrName>ppt_y</p:attrName>
                                        </p:attrNameLst>
                                      </p:cBhvr>
                                      <p:tavLst>
                                        <p:tav tm="0">
                                          <p:val>
                                            <p:strVal val="ppt_y"/>
                                          </p:val>
                                        </p:tav>
                                        <p:tav tm="100000">
                                          <p:val>
                                            <p:strVal val="1+ppt_h/2"/>
                                          </p:val>
                                        </p:tav>
                                      </p:tavLst>
                                    </p:anim>
                                    <p:set>
                                      <p:cBhvr>
                                        <p:cTn id="77"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7"/>
                  </p:tgtEl>
                </p:cond>
              </p:nextCondLst>
            </p:seq>
          </p:childTnLst>
        </p:cTn>
      </p:par>
    </p:tnLst>
    <p:bldLst>
      <p:bldP spid="15"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ts val="0"/>
              </a:spcBef>
            </a:pPr>
            <a:endParaRPr lang="fr-FR" dirty="0"/>
          </a:p>
        </p:txBody>
      </p:sp>
      <p:sp>
        <p:nvSpPr>
          <p:cNvPr id="3" name="Subtitle 2"/>
          <p:cNvSpPr>
            <a:spLocks noGrp="1"/>
          </p:cNvSpPr>
          <p:nvPr>
            <p:ph type="subTitle" idx="1"/>
          </p:nvPr>
        </p:nvSpPr>
        <p:spPr>
          <a:xfrm>
            <a:off x="313038" y="3592653"/>
            <a:ext cx="8517924" cy="851006"/>
          </a:xfrm>
        </p:spPr>
        <p:txBody>
          <a:bodyPr/>
          <a:lstStyle/>
          <a:p>
            <a:pPr marL="0" indent="0" algn="ctr">
              <a:buNone/>
            </a:pPr>
            <a:endParaRPr lang="fr-FR" sz="2800" b="0" i="0" dirty="0">
              <a:solidFill>
                <a:srgbClr val="DFE6D0"/>
              </a:solidFill>
            </a:endParaRPr>
          </a:p>
        </p:txBody>
      </p:sp>
      <p:sp>
        <p:nvSpPr>
          <p:cNvPr id="15" name="Rectangle à coins arrondis 14"/>
          <p:cNvSpPr/>
          <p:nvPr/>
        </p:nvSpPr>
        <p:spPr>
          <a:xfrm>
            <a:off x="3985301" y="65846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jica</a:t>
            </a:r>
            <a:endParaRPr lang="fr-FR" sz="3600" dirty="0" smtClean="0">
              <a:solidFill>
                <a:schemeClr val="tx1"/>
              </a:solidFill>
              <a:latin typeface="Comic Sans MS" panose="030F0702030302020204" pitchFamily="66" charset="0"/>
            </a:endParaRPr>
          </a:p>
        </p:txBody>
      </p:sp>
      <p:sp>
        <p:nvSpPr>
          <p:cNvPr id="22" name="Rectangle à coins arrondis 21"/>
          <p:cNvSpPr/>
          <p:nvPr/>
        </p:nvSpPr>
        <p:spPr>
          <a:xfrm>
            <a:off x="6478130" y="65846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mazitu</a:t>
            </a:r>
            <a:endParaRPr lang="fr-FR" sz="3600" dirty="0" smtClean="0">
              <a:solidFill>
                <a:schemeClr val="tx1"/>
              </a:solidFill>
              <a:latin typeface="Comic Sans MS" panose="030F0702030302020204" pitchFamily="66" charset="0"/>
            </a:endParaRPr>
          </a:p>
        </p:txBody>
      </p:sp>
      <p:sp>
        <p:nvSpPr>
          <p:cNvPr id="23" name="Rectangle à coins arrondis 22"/>
          <p:cNvSpPr/>
          <p:nvPr/>
        </p:nvSpPr>
        <p:spPr>
          <a:xfrm>
            <a:off x="3952641" y="1714501"/>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rémouli</a:t>
            </a:r>
            <a:endParaRPr lang="fr-FR" sz="3600" dirty="0" smtClean="0">
              <a:solidFill>
                <a:schemeClr val="tx1"/>
              </a:solidFill>
              <a:latin typeface="Comic Sans MS" panose="030F0702030302020204" pitchFamily="66" charset="0"/>
            </a:endParaRPr>
          </a:p>
        </p:txBody>
      </p:sp>
      <p:sp>
        <p:nvSpPr>
          <p:cNvPr id="24" name="Rectangle à coins arrondis 23"/>
          <p:cNvSpPr/>
          <p:nvPr/>
        </p:nvSpPr>
        <p:spPr>
          <a:xfrm>
            <a:off x="3952642" y="277408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usticar</a:t>
            </a:r>
            <a:endParaRPr lang="fr-FR" sz="3600" dirty="0" smtClean="0">
              <a:solidFill>
                <a:schemeClr val="tx1"/>
              </a:solidFill>
              <a:latin typeface="Comic Sans MS" panose="030F0702030302020204" pitchFamily="66" charset="0"/>
            </a:endParaRPr>
          </a:p>
        </p:txBody>
      </p:sp>
      <p:sp>
        <p:nvSpPr>
          <p:cNvPr id="25" name="Rectangle à coins arrondis 24"/>
          <p:cNvSpPr/>
          <p:nvPr/>
        </p:nvSpPr>
        <p:spPr>
          <a:xfrm>
            <a:off x="3952643" y="386210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passifo</a:t>
            </a:r>
            <a:endParaRPr lang="fr-FR" sz="3600" dirty="0" smtClean="0">
              <a:solidFill>
                <a:schemeClr val="tx1"/>
              </a:solidFill>
              <a:latin typeface="Comic Sans MS" panose="030F0702030302020204" pitchFamily="66" charset="0"/>
            </a:endParaRPr>
          </a:p>
        </p:txBody>
      </p:sp>
      <p:sp>
        <p:nvSpPr>
          <p:cNvPr id="26" name="Rectangle à coins arrondis 25"/>
          <p:cNvSpPr/>
          <p:nvPr/>
        </p:nvSpPr>
        <p:spPr>
          <a:xfrm>
            <a:off x="3985301" y="496651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mizoji</a:t>
            </a:r>
            <a:endParaRPr lang="fr-FR" sz="3600" dirty="0" smtClean="0">
              <a:solidFill>
                <a:schemeClr val="tx1"/>
              </a:solidFill>
              <a:latin typeface="Comic Sans MS" panose="030F0702030302020204" pitchFamily="66" charset="0"/>
            </a:endParaRPr>
          </a:p>
        </p:txBody>
      </p:sp>
      <p:sp>
        <p:nvSpPr>
          <p:cNvPr id="27" name="Rectangle à coins arrondis 26"/>
          <p:cNvSpPr/>
          <p:nvPr/>
        </p:nvSpPr>
        <p:spPr>
          <a:xfrm>
            <a:off x="6478128" y="4966515"/>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épimé</a:t>
            </a:r>
            <a:endParaRPr lang="fr-FR" sz="3600" dirty="0" smtClean="0">
              <a:solidFill>
                <a:schemeClr val="tx1"/>
              </a:solidFill>
              <a:latin typeface="Comic Sans MS" panose="030F0702030302020204" pitchFamily="66" charset="0"/>
            </a:endParaRPr>
          </a:p>
        </p:txBody>
      </p:sp>
      <p:sp>
        <p:nvSpPr>
          <p:cNvPr id="28" name="Rectangle à coins arrondis 27"/>
          <p:cNvSpPr/>
          <p:nvPr/>
        </p:nvSpPr>
        <p:spPr>
          <a:xfrm>
            <a:off x="6478129" y="386210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taratol</a:t>
            </a:r>
            <a:endParaRPr lang="fr-FR" sz="3600" dirty="0" smtClean="0">
              <a:solidFill>
                <a:schemeClr val="tx1"/>
              </a:solidFill>
              <a:latin typeface="Comic Sans MS" panose="030F0702030302020204" pitchFamily="66" charset="0"/>
            </a:endParaRPr>
          </a:p>
        </p:txBody>
      </p:sp>
      <p:sp>
        <p:nvSpPr>
          <p:cNvPr id="29" name="Rectangle à coins arrondis 28"/>
          <p:cNvSpPr/>
          <p:nvPr/>
        </p:nvSpPr>
        <p:spPr>
          <a:xfrm>
            <a:off x="6478129" y="2772068"/>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talato</a:t>
            </a:r>
            <a:endParaRPr lang="fr-FR" sz="3600" dirty="0" smtClean="0">
              <a:solidFill>
                <a:schemeClr val="tx1"/>
              </a:solidFill>
              <a:latin typeface="Comic Sans MS" panose="030F0702030302020204" pitchFamily="66" charset="0"/>
            </a:endParaRPr>
          </a:p>
        </p:txBody>
      </p:sp>
      <p:sp>
        <p:nvSpPr>
          <p:cNvPr id="30" name="Rectangle à coins arrondis 29"/>
          <p:cNvSpPr/>
          <p:nvPr/>
        </p:nvSpPr>
        <p:spPr>
          <a:xfrm>
            <a:off x="6478130" y="1714501"/>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popolé</a:t>
            </a:r>
            <a:endParaRPr lang="fr-FR" sz="3600" dirty="0" smtClean="0">
              <a:solidFill>
                <a:schemeClr val="tx1"/>
              </a:solidFill>
              <a:latin typeface="Comic Sans MS" panose="030F0702030302020204" pitchFamily="66" charset="0"/>
            </a:endParaRPr>
          </a:p>
        </p:txBody>
      </p:sp>
      <p:pic>
        <p:nvPicPr>
          <p:cNvPr id="32" name="Imag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061" y="2048593"/>
            <a:ext cx="3433292" cy="2506434"/>
          </a:xfrm>
          <a:prstGeom prst="rect">
            <a:avLst/>
          </a:prstGeom>
        </p:spPr>
      </p:pic>
      <p:pic>
        <p:nvPicPr>
          <p:cNvPr id="16" name="Imag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7354" y="4443659"/>
            <a:ext cx="1323975" cy="1628775"/>
          </a:xfrm>
          <a:prstGeom prst="rect">
            <a:avLst/>
          </a:prstGeom>
        </p:spPr>
      </p:pic>
      <p:pic>
        <p:nvPicPr>
          <p:cNvPr id="4" name="Image 3">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6417" y="2304520"/>
            <a:ext cx="1994580" cy="1994580"/>
          </a:xfrm>
          <a:prstGeom prst="rect">
            <a:avLst/>
          </a:prstGeom>
        </p:spPr>
      </p:pic>
    </p:spTree>
    <p:extLst>
      <p:ext uri="{BB962C8B-B14F-4D97-AF65-F5344CB8AC3E}">
        <p14:creationId xmlns:p14="http://schemas.microsoft.com/office/powerpoint/2010/main" val="582295881"/>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2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2"/>
                                        </p:tgtEl>
                                        <p:attrNameLst>
                                          <p:attrName>ppt_x</p:attrName>
                                        </p:attrNameLst>
                                      </p:cBhvr>
                                      <p:tavLst>
                                        <p:tav tm="0">
                                          <p:val>
                                            <p:strVal val="ppt_x"/>
                                          </p:val>
                                        </p:tav>
                                        <p:tav tm="100000">
                                          <p:val>
                                            <p:strVal val="ppt_x"/>
                                          </p:val>
                                        </p:tav>
                                      </p:tavLst>
                                    </p:anim>
                                    <p:anim calcmode="lin" valueType="num">
                                      <p:cBhvr additive="base">
                                        <p:cTn id="14" dur="500"/>
                                        <p:tgtEl>
                                          <p:spTgt spid="22"/>
                                        </p:tgtEl>
                                        <p:attrNameLst>
                                          <p:attrName>ppt_y</p:attrName>
                                        </p:attrNameLst>
                                      </p:cBhvr>
                                      <p:tavLst>
                                        <p:tav tm="0">
                                          <p:val>
                                            <p:strVal val="ppt_y"/>
                                          </p:val>
                                        </p:tav>
                                        <p:tav tm="100000">
                                          <p:val>
                                            <p:strVal val="1+ppt_h/2"/>
                                          </p:val>
                                        </p:tav>
                                      </p:tavLst>
                                    </p:anim>
                                    <p:set>
                                      <p:cBhvr>
                                        <p:cTn id="15"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2"/>
                  </p:tgtEl>
                </p:cond>
              </p:nextCondLst>
            </p:seq>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23"/>
                                        </p:tgtEl>
                                        <p:attrNameLst>
                                          <p:attrName>ppt_x</p:attrName>
                                        </p:attrNameLst>
                                      </p:cBhvr>
                                      <p:tavLst>
                                        <p:tav tm="0">
                                          <p:val>
                                            <p:strVal val="ppt_x"/>
                                          </p:val>
                                        </p:tav>
                                        <p:tav tm="100000">
                                          <p:val>
                                            <p:strVal val="ppt_x"/>
                                          </p:val>
                                        </p:tav>
                                      </p:tavLst>
                                    </p:anim>
                                    <p:anim calcmode="lin" valueType="num">
                                      <p:cBhvr additive="base">
                                        <p:cTn id="21" dur="500"/>
                                        <p:tgtEl>
                                          <p:spTgt spid="23"/>
                                        </p:tgtEl>
                                        <p:attrNameLst>
                                          <p:attrName>ppt_y</p:attrName>
                                        </p:attrNameLst>
                                      </p:cBhvr>
                                      <p:tavLst>
                                        <p:tav tm="0">
                                          <p:val>
                                            <p:strVal val="ppt_y"/>
                                          </p:val>
                                        </p:tav>
                                        <p:tav tm="100000">
                                          <p:val>
                                            <p:strVal val="1+ppt_h/2"/>
                                          </p:val>
                                        </p:tav>
                                      </p:tavLst>
                                    </p:anim>
                                    <p:set>
                                      <p:cBhvr>
                                        <p:cTn id="22"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3"/>
                  </p:tgtEl>
                </p:cond>
              </p:nextCondLst>
            </p:seq>
            <p:seq concurrent="1" nextAc="seek">
              <p:cTn id="23" restart="whenNotActive" fill="hold" evtFilter="cancelBubble" nodeType="interactiveSeq">
                <p:stCondLst>
                  <p:cond evt="onClick" delay="0">
                    <p:tgtEl>
                      <p:spTgt spid="30"/>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30"/>
                                        </p:tgtEl>
                                        <p:attrNameLst>
                                          <p:attrName>ppt_x</p:attrName>
                                        </p:attrNameLst>
                                      </p:cBhvr>
                                      <p:tavLst>
                                        <p:tav tm="0">
                                          <p:val>
                                            <p:strVal val="ppt_x"/>
                                          </p:val>
                                        </p:tav>
                                        <p:tav tm="100000">
                                          <p:val>
                                            <p:strVal val="ppt_x"/>
                                          </p:val>
                                        </p:tav>
                                      </p:tavLst>
                                    </p:anim>
                                    <p:anim calcmode="lin" valueType="num">
                                      <p:cBhvr additive="base">
                                        <p:cTn id="28" dur="500"/>
                                        <p:tgtEl>
                                          <p:spTgt spid="30"/>
                                        </p:tgtEl>
                                        <p:attrNameLst>
                                          <p:attrName>ppt_y</p:attrName>
                                        </p:attrNameLst>
                                      </p:cBhvr>
                                      <p:tavLst>
                                        <p:tav tm="0">
                                          <p:val>
                                            <p:strVal val="ppt_y"/>
                                          </p:val>
                                        </p:tav>
                                        <p:tav tm="100000">
                                          <p:val>
                                            <p:strVal val="1+ppt_h/2"/>
                                          </p:val>
                                        </p:tav>
                                      </p:tavLst>
                                    </p:anim>
                                    <p:set>
                                      <p:cBhvr>
                                        <p:cTn id="29"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30"/>
                  </p:tgtEl>
                </p:cond>
              </p:nextCondLst>
            </p:seq>
            <p:seq concurrent="1" nextAc="seek">
              <p:cTn id="30" restart="whenNotActive" fill="hold" evtFilter="cancelBubble" nodeType="interactiveSeq">
                <p:stCondLst>
                  <p:cond evt="onClick" delay="0">
                    <p:tgtEl>
                      <p:spTgt spid="24"/>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24"/>
                                        </p:tgtEl>
                                        <p:attrNameLst>
                                          <p:attrName>ppt_x</p:attrName>
                                        </p:attrNameLst>
                                      </p:cBhvr>
                                      <p:tavLst>
                                        <p:tav tm="0">
                                          <p:val>
                                            <p:strVal val="ppt_x"/>
                                          </p:val>
                                        </p:tav>
                                        <p:tav tm="100000">
                                          <p:val>
                                            <p:strVal val="ppt_x"/>
                                          </p:val>
                                        </p:tav>
                                      </p:tavLst>
                                    </p:anim>
                                    <p:anim calcmode="lin" valueType="num">
                                      <p:cBhvr additive="base">
                                        <p:cTn id="35" dur="500"/>
                                        <p:tgtEl>
                                          <p:spTgt spid="24"/>
                                        </p:tgtEl>
                                        <p:attrNameLst>
                                          <p:attrName>ppt_y</p:attrName>
                                        </p:attrNameLst>
                                      </p:cBhvr>
                                      <p:tavLst>
                                        <p:tav tm="0">
                                          <p:val>
                                            <p:strVal val="ppt_y"/>
                                          </p:val>
                                        </p:tav>
                                        <p:tav tm="100000">
                                          <p:val>
                                            <p:strVal val="1+ppt_h/2"/>
                                          </p:val>
                                        </p:tav>
                                      </p:tavLst>
                                    </p:anim>
                                    <p:set>
                                      <p:cBhvr>
                                        <p:cTn id="36"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4"/>
                  </p:tgtEl>
                </p:cond>
              </p:nextCondLst>
            </p:seq>
            <p:seq concurrent="1" nextAc="seek">
              <p:cTn id="37" restart="whenNotActive" fill="hold" evtFilter="cancelBubble" nodeType="interactiveSeq">
                <p:stCondLst>
                  <p:cond evt="onClick" delay="0">
                    <p:tgtEl>
                      <p:spTgt spid="29"/>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29"/>
                                        </p:tgtEl>
                                        <p:attrNameLst>
                                          <p:attrName>ppt_x</p:attrName>
                                        </p:attrNameLst>
                                      </p:cBhvr>
                                      <p:tavLst>
                                        <p:tav tm="0">
                                          <p:val>
                                            <p:strVal val="ppt_x"/>
                                          </p:val>
                                        </p:tav>
                                        <p:tav tm="100000">
                                          <p:val>
                                            <p:strVal val="ppt_x"/>
                                          </p:val>
                                        </p:tav>
                                      </p:tavLst>
                                    </p:anim>
                                    <p:anim calcmode="lin" valueType="num">
                                      <p:cBhvr additive="base">
                                        <p:cTn id="42" dur="500"/>
                                        <p:tgtEl>
                                          <p:spTgt spid="29"/>
                                        </p:tgtEl>
                                        <p:attrNameLst>
                                          <p:attrName>ppt_y</p:attrName>
                                        </p:attrNameLst>
                                      </p:cBhvr>
                                      <p:tavLst>
                                        <p:tav tm="0">
                                          <p:val>
                                            <p:strVal val="ppt_y"/>
                                          </p:val>
                                        </p:tav>
                                        <p:tav tm="100000">
                                          <p:val>
                                            <p:strVal val="1+ppt_h/2"/>
                                          </p:val>
                                        </p:tav>
                                      </p:tavLst>
                                    </p:anim>
                                    <p:set>
                                      <p:cBhvr>
                                        <p:cTn id="43"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9"/>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25"/>
                                        </p:tgtEl>
                                        <p:attrNameLst>
                                          <p:attrName>ppt_x</p:attrName>
                                        </p:attrNameLst>
                                      </p:cBhvr>
                                      <p:tavLst>
                                        <p:tav tm="0">
                                          <p:val>
                                            <p:strVal val="ppt_x"/>
                                          </p:val>
                                        </p:tav>
                                        <p:tav tm="100000">
                                          <p:val>
                                            <p:strVal val="ppt_x"/>
                                          </p:val>
                                        </p:tav>
                                      </p:tavLst>
                                    </p:anim>
                                    <p:anim calcmode="lin" valueType="num">
                                      <p:cBhvr additive="base">
                                        <p:cTn id="49" dur="500"/>
                                        <p:tgtEl>
                                          <p:spTgt spid="25"/>
                                        </p:tgtEl>
                                        <p:attrNameLst>
                                          <p:attrName>ppt_y</p:attrName>
                                        </p:attrNameLst>
                                      </p:cBhvr>
                                      <p:tavLst>
                                        <p:tav tm="0">
                                          <p:val>
                                            <p:strVal val="ppt_y"/>
                                          </p:val>
                                        </p:tav>
                                        <p:tav tm="100000">
                                          <p:val>
                                            <p:strVal val="1+ppt_h/2"/>
                                          </p:val>
                                        </p:tav>
                                      </p:tavLst>
                                    </p:anim>
                                    <p:set>
                                      <p:cBhvr>
                                        <p:cTn id="50"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5"/>
                  </p:tgtEl>
                </p:cond>
              </p:nextCondLst>
            </p:seq>
            <p:seq concurrent="1" nextAc="seek">
              <p:cTn id="51" restart="whenNotActive" fill="hold" evtFilter="cancelBubble" nodeType="interactiveSeq">
                <p:stCondLst>
                  <p:cond evt="onClick" delay="0">
                    <p:tgtEl>
                      <p:spTgt spid="26"/>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grpId="0" nodeType="clickEffect">
                                  <p:stCondLst>
                                    <p:cond delay="0"/>
                                  </p:stCondLst>
                                  <p:childTnLst>
                                    <p:anim calcmode="lin" valueType="num">
                                      <p:cBhvr additive="base">
                                        <p:cTn id="55" dur="500"/>
                                        <p:tgtEl>
                                          <p:spTgt spid="26"/>
                                        </p:tgtEl>
                                        <p:attrNameLst>
                                          <p:attrName>ppt_x</p:attrName>
                                        </p:attrNameLst>
                                      </p:cBhvr>
                                      <p:tavLst>
                                        <p:tav tm="0">
                                          <p:val>
                                            <p:strVal val="ppt_x"/>
                                          </p:val>
                                        </p:tav>
                                        <p:tav tm="100000">
                                          <p:val>
                                            <p:strVal val="ppt_x"/>
                                          </p:val>
                                        </p:tav>
                                      </p:tavLst>
                                    </p:anim>
                                    <p:anim calcmode="lin" valueType="num">
                                      <p:cBhvr additive="base">
                                        <p:cTn id="56" dur="500"/>
                                        <p:tgtEl>
                                          <p:spTgt spid="26"/>
                                        </p:tgtEl>
                                        <p:attrNameLst>
                                          <p:attrName>ppt_y</p:attrName>
                                        </p:attrNameLst>
                                      </p:cBhvr>
                                      <p:tavLst>
                                        <p:tav tm="0">
                                          <p:val>
                                            <p:strVal val="ppt_y"/>
                                          </p:val>
                                        </p:tav>
                                        <p:tav tm="100000">
                                          <p:val>
                                            <p:strVal val="1+ppt_h/2"/>
                                          </p:val>
                                        </p:tav>
                                      </p:tavLst>
                                    </p:anim>
                                    <p:set>
                                      <p:cBhvr>
                                        <p:cTn id="57"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4" name="chimes.wav"/>
                                        </p:tgtEl>
                                      </p:cMediaNode>
                                    </p:audio>
                                  </p:subTnLst>
                                </p:cTn>
                              </p:par>
                              <p:par>
                                <p:cTn id="58" presetID="1" presetClass="entr" presetSubtype="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32"/>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64" restart="whenNotActive" fill="hold" evtFilter="cancelBubble" nodeType="interactiveSeq">
                <p:stCondLst>
                  <p:cond evt="onClick" delay="0">
                    <p:tgtEl>
                      <p:spTgt spid="28"/>
                    </p:tgtEl>
                  </p:cond>
                </p:stCondLst>
                <p:endSync evt="end" delay="0">
                  <p:rtn val="all"/>
                </p:endSync>
                <p:childTnLst>
                  <p:par>
                    <p:cTn id="65" fill="hold">
                      <p:stCondLst>
                        <p:cond delay="0"/>
                      </p:stCondLst>
                      <p:childTnLst>
                        <p:par>
                          <p:cTn id="66" fill="hold">
                            <p:stCondLst>
                              <p:cond delay="0"/>
                            </p:stCondLst>
                            <p:childTnLst>
                              <p:par>
                                <p:cTn id="67" presetID="2" presetClass="exit" presetSubtype="4" fill="hold" grpId="0" nodeType="clickEffect">
                                  <p:stCondLst>
                                    <p:cond delay="0"/>
                                  </p:stCondLst>
                                  <p:childTnLst>
                                    <p:anim calcmode="lin" valueType="num">
                                      <p:cBhvr additive="base">
                                        <p:cTn id="68" dur="500"/>
                                        <p:tgtEl>
                                          <p:spTgt spid="28"/>
                                        </p:tgtEl>
                                        <p:attrNameLst>
                                          <p:attrName>ppt_x</p:attrName>
                                        </p:attrNameLst>
                                      </p:cBhvr>
                                      <p:tavLst>
                                        <p:tav tm="0">
                                          <p:val>
                                            <p:strVal val="ppt_x"/>
                                          </p:val>
                                        </p:tav>
                                        <p:tav tm="100000">
                                          <p:val>
                                            <p:strVal val="ppt_x"/>
                                          </p:val>
                                        </p:tav>
                                      </p:tavLst>
                                    </p:anim>
                                    <p:anim calcmode="lin" valueType="num">
                                      <p:cBhvr additive="base">
                                        <p:cTn id="69" dur="500"/>
                                        <p:tgtEl>
                                          <p:spTgt spid="28"/>
                                        </p:tgtEl>
                                        <p:attrNameLst>
                                          <p:attrName>ppt_y</p:attrName>
                                        </p:attrNameLst>
                                      </p:cBhvr>
                                      <p:tavLst>
                                        <p:tav tm="0">
                                          <p:val>
                                            <p:strVal val="ppt_y"/>
                                          </p:val>
                                        </p:tav>
                                        <p:tav tm="100000">
                                          <p:val>
                                            <p:strVal val="1+ppt_h/2"/>
                                          </p:val>
                                        </p:tav>
                                      </p:tavLst>
                                    </p:anim>
                                    <p:set>
                                      <p:cBhvr>
                                        <p:cTn id="70"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8"/>
                  </p:tgtEl>
                </p:cond>
              </p:nextCondLst>
            </p:seq>
            <p:seq concurrent="1" nextAc="seek">
              <p:cTn id="71" restart="whenNotActive" fill="hold" evtFilter="cancelBubble" nodeType="interactiveSeq">
                <p:stCondLst>
                  <p:cond evt="onClick" delay="0">
                    <p:tgtEl>
                      <p:spTgt spid="27"/>
                    </p:tgtEl>
                  </p:cond>
                </p:stCondLst>
                <p:endSync evt="end" delay="0">
                  <p:rtn val="all"/>
                </p:endSync>
                <p:childTnLst>
                  <p:par>
                    <p:cTn id="72" fill="hold">
                      <p:stCondLst>
                        <p:cond delay="0"/>
                      </p:stCondLst>
                      <p:childTnLst>
                        <p:par>
                          <p:cTn id="73" fill="hold">
                            <p:stCondLst>
                              <p:cond delay="0"/>
                            </p:stCondLst>
                            <p:childTnLst>
                              <p:par>
                                <p:cTn id="74" presetID="2" presetClass="exit" presetSubtype="4" fill="hold" grpId="0" nodeType="clickEffect">
                                  <p:stCondLst>
                                    <p:cond delay="0"/>
                                  </p:stCondLst>
                                  <p:childTnLst>
                                    <p:anim calcmode="lin" valueType="num">
                                      <p:cBhvr additive="base">
                                        <p:cTn id="75" dur="500"/>
                                        <p:tgtEl>
                                          <p:spTgt spid="27"/>
                                        </p:tgtEl>
                                        <p:attrNameLst>
                                          <p:attrName>ppt_x</p:attrName>
                                        </p:attrNameLst>
                                      </p:cBhvr>
                                      <p:tavLst>
                                        <p:tav tm="0">
                                          <p:val>
                                            <p:strVal val="ppt_x"/>
                                          </p:val>
                                        </p:tav>
                                        <p:tav tm="100000">
                                          <p:val>
                                            <p:strVal val="ppt_x"/>
                                          </p:val>
                                        </p:tav>
                                      </p:tavLst>
                                    </p:anim>
                                    <p:anim calcmode="lin" valueType="num">
                                      <p:cBhvr additive="base">
                                        <p:cTn id="76" dur="500"/>
                                        <p:tgtEl>
                                          <p:spTgt spid="27"/>
                                        </p:tgtEl>
                                        <p:attrNameLst>
                                          <p:attrName>ppt_y</p:attrName>
                                        </p:attrNameLst>
                                      </p:cBhvr>
                                      <p:tavLst>
                                        <p:tav tm="0">
                                          <p:val>
                                            <p:strVal val="ppt_y"/>
                                          </p:val>
                                        </p:tav>
                                        <p:tav tm="100000">
                                          <p:val>
                                            <p:strVal val="1+ppt_h/2"/>
                                          </p:val>
                                        </p:tav>
                                      </p:tavLst>
                                    </p:anim>
                                    <p:set>
                                      <p:cBhvr>
                                        <p:cTn id="77"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7"/>
                  </p:tgtEl>
                </p:cond>
              </p:nextCondLst>
            </p:seq>
          </p:childTnLst>
        </p:cTn>
      </p:par>
    </p:tnLst>
    <p:bldLst>
      <p:bldP spid="15"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ts val="0"/>
              </a:spcBef>
            </a:pPr>
            <a:endParaRPr lang="fr-FR" dirty="0"/>
          </a:p>
        </p:txBody>
      </p:sp>
      <p:sp>
        <p:nvSpPr>
          <p:cNvPr id="3" name="Subtitle 2"/>
          <p:cNvSpPr>
            <a:spLocks noGrp="1"/>
          </p:cNvSpPr>
          <p:nvPr>
            <p:ph type="subTitle" idx="1"/>
          </p:nvPr>
        </p:nvSpPr>
        <p:spPr>
          <a:xfrm>
            <a:off x="313038" y="3592653"/>
            <a:ext cx="8517924" cy="851006"/>
          </a:xfrm>
        </p:spPr>
        <p:txBody>
          <a:bodyPr/>
          <a:lstStyle/>
          <a:p>
            <a:pPr marL="0" indent="0" algn="ctr">
              <a:buNone/>
            </a:pPr>
            <a:endParaRPr lang="fr-FR" sz="2800" b="0" i="0" dirty="0">
              <a:solidFill>
                <a:srgbClr val="DFE6D0"/>
              </a:solidFill>
            </a:endParaRPr>
          </a:p>
        </p:txBody>
      </p:sp>
      <p:sp>
        <p:nvSpPr>
          <p:cNvPr id="15" name="Rectangle à coins arrondis 14"/>
          <p:cNvSpPr/>
          <p:nvPr/>
        </p:nvSpPr>
        <p:spPr>
          <a:xfrm>
            <a:off x="3985301" y="65846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sélicti</a:t>
            </a:r>
            <a:endParaRPr lang="fr-FR" sz="3600" dirty="0" smtClean="0">
              <a:solidFill>
                <a:schemeClr val="tx1"/>
              </a:solidFill>
              <a:latin typeface="Comic Sans MS" panose="030F0702030302020204" pitchFamily="66" charset="0"/>
            </a:endParaRPr>
          </a:p>
        </p:txBody>
      </p:sp>
      <p:sp>
        <p:nvSpPr>
          <p:cNvPr id="22" name="Rectangle à coins arrondis 21"/>
          <p:cNvSpPr/>
          <p:nvPr/>
        </p:nvSpPr>
        <p:spPr>
          <a:xfrm>
            <a:off x="6478130" y="65846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talia</a:t>
            </a:r>
            <a:endParaRPr lang="fr-FR" sz="3600" dirty="0" smtClean="0">
              <a:solidFill>
                <a:schemeClr val="tx1"/>
              </a:solidFill>
              <a:latin typeface="Comic Sans MS" panose="030F0702030302020204" pitchFamily="66" charset="0"/>
            </a:endParaRPr>
          </a:p>
        </p:txBody>
      </p:sp>
      <p:sp>
        <p:nvSpPr>
          <p:cNvPr id="23" name="Rectangle à coins arrondis 22"/>
          <p:cNvSpPr/>
          <p:nvPr/>
        </p:nvSpPr>
        <p:spPr>
          <a:xfrm>
            <a:off x="3952641" y="1714501"/>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romizu</a:t>
            </a:r>
            <a:endParaRPr lang="fr-FR" sz="3600" dirty="0" smtClean="0">
              <a:solidFill>
                <a:schemeClr val="tx1"/>
              </a:solidFill>
              <a:latin typeface="Comic Sans MS" panose="030F0702030302020204" pitchFamily="66" charset="0"/>
            </a:endParaRPr>
          </a:p>
        </p:txBody>
      </p:sp>
      <p:sp>
        <p:nvSpPr>
          <p:cNvPr id="24" name="Rectangle à coins arrondis 23"/>
          <p:cNvSpPr/>
          <p:nvPr/>
        </p:nvSpPr>
        <p:spPr>
          <a:xfrm>
            <a:off x="3952642" y="2774087"/>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artémi</a:t>
            </a:r>
            <a:endParaRPr lang="fr-FR" sz="3600" dirty="0" smtClean="0">
              <a:solidFill>
                <a:schemeClr val="tx1"/>
              </a:solidFill>
              <a:latin typeface="Comic Sans MS" panose="030F0702030302020204" pitchFamily="66" charset="0"/>
            </a:endParaRPr>
          </a:p>
        </p:txBody>
      </p:sp>
      <p:sp>
        <p:nvSpPr>
          <p:cNvPr id="25" name="Rectangle à coins arrondis 24"/>
          <p:cNvSpPr/>
          <p:nvPr/>
        </p:nvSpPr>
        <p:spPr>
          <a:xfrm>
            <a:off x="3952643" y="386210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ardroji</a:t>
            </a:r>
            <a:endParaRPr lang="fr-FR" sz="3600" dirty="0" smtClean="0">
              <a:solidFill>
                <a:schemeClr val="tx1"/>
              </a:solidFill>
              <a:latin typeface="Comic Sans MS" panose="030F0702030302020204" pitchFamily="66" charset="0"/>
            </a:endParaRPr>
          </a:p>
        </p:txBody>
      </p:sp>
      <p:sp>
        <p:nvSpPr>
          <p:cNvPr id="26" name="Rectangle à coins arrondis 25"/>
          <p:cNvSpPr/>
          <p:nvPr/>
        </p:nvSpPr>
        <p:spPr>
          <a:xfrm>
            <a:off x="3985301" y="496651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kilogré</a:t>
            </a:r>
            <a:endParaRPr lang="fr-FR" sz="3600" dirty="0" smtClean="0">
              <a:solidFill>
                <a:schemeClr val="tx1"/>
              </a:solidFill>
              <a:latin typeface="Comic Sans MS" panose="030F0702030302020204" pitchFamily="66" charset="0"/>
            </a:endParaRPr>
          </a:p>
        </p:txBody>
      </p:sp>
      <p:sp>
        <p:nvSpPr>
          <p:cNvPr id="27" name="Rectangle à coins arrondis 26"/>
          <p:cNvSpPr/>
          <p:nvPr/>
        </p:nvSpPr>
        <p:spPr>
          <a:xfrm>
            <a:off x="6478128" y="4966515"/>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oclame</a:t>
            </a:r>
            <a:endParaRPr lang="fr-FR" sz="3600" dirty="0" smtClean="0">
              <a:solidFill>
                <a:schemeClr val="tx1"/>
              </a:solidFill>
              <a:latin typeface="Comic Sans MS" panose="030F0702030302020204" pitchFamily="66" charset="0"/>
            </a:endParaRPr>
          </a:p>
        </p:txBody>
      </p:sp>
      <p:sp>
        <p:nvSpPr>
          <p:cNvPr id="28" name="Rectangle à coins arrondis 27"/>
          <p:cNvSpPr/>
          <p:nvPr/>
        </p:nvSpPr>
        <p:spPr>
          <a:xfrm>
            <a:off x="6478129" y="3862104"/>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camir</a:t>
            </a:r>
            <a:endParaRPr lang="fr-FR" sz="3600" dirty="0" smtClean="0">
              <a:solidFill>
                <a:schemeClr val="tx1"/>
              </a:solidFill>
              <a:latin typeface="Comic Sans MS" panose="030F0702030302020204" pitchFamily="66" charset="0"/>
            </a:endParaRPr>
          </a:p>
        </p:txBody>
      </p:sp>
      <p:sp>
        <p:nvSpPr>
          <p:cNvPr id="29" name="Rectangle à coins arrondis 28"/>
          <p:cNvSpPr/>
          <p:nvPr/>
        </p:nvSpPr>
        <p:spPr>
          <a:xfrm>
            <a:off x="6478129" y="2772068"/>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jinaco</a:t>
            </a:r>
            <a:endParaRPr lang="fr-FR" sz="3600" dirty="0" smtClean="0">
              <a:solidFill>
                <a:schemeClr val="tx1"/>
              </a:solidFill>
              <a:latin typeface="Comic Sans MS" panose="030F0702030302020204" pitchFamily="66" charset="0"/>
            </a:endParaRPr>
          </a:p>
        </p:txBody>
      </p:sp>
      <p:sp>
        <p:nvSpPr>
          <p:cNvPr id="30" name="Rectangle à coins arrondis 29"/>
          <p:cNvSpPr/>
          <p:nvPr/>
        </p:nvSpPr>
        <p:spPr>
          <a:xfrm>
            <a:off x="6478130" y="1714501"/>
            <a:ext cx="2070545" cy="668185"/>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err="1" smtClean="0">
                <a:solidFill>
                  <a:schemeClr val="tx1"/>
                </a:solidFill>
                <a:latin typeface="Comic Sans MS" panose="030F0702030302020204" pitchFamily="66" charset="0"/>
              </a:rPr>
              <a:t>sarapo</a:t>
            </a:r>
            <a:endParaRPr lang="fr-FR" sz="3600" dirty="0" smtClean="0">
              <a:solidFill>
                <a:schemeClr val="tx1"/>
              </a:solidFill>
              <a:latin typeface="Comic Sans MS" panose="030F0702030302020204" pitchFamily="66" charset="0"/>
            </a:endParaRPr>
          </a:p>
        </p:txBody>
      </p:sp>
      <p:pic>
        <p:nvPicPr>
          <p:cNvPr id="32" name="Imag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061" y="2048593"/>
            <a:ext cx="3433292" cy="2506434"/>
          </a:xfrm>
          <a:prstGeom prst="rect">
            <a:avLst/>
          </a:prstGeom>
        </p:spPr>
      </p:pic>
      <p:pic>
        <p:nvPicPr>
          <p:cNvPr id="4" name="Image 3">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649" y="2582173"/>
            <a:ext cx="1969812" cy="1488992"/>
          </a:xfrm>
          <a:prstGeom prst="rect">
            <a:avLst/>
          </a:prstGeom>
        </p:spPr>
      </p:pic>
      <p:pic>
        <p:nvPicPr>
          <p:cNvPr id="16" name="Imag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9006" y="4555027"/>
            <a:ext cx="1323975" cy="1628775"/>
          </a:xfrm>
          <a:prstGeom prst="rect">
            <a:avLst/>
          </a:prstGeom>
        </p:spPr>
      </p:pic>
    </p:spTree>
    <p:extLst>
      <p:ext uri="{BB962C8B-B14F-4D97-AF65-F5344CB8AC3E}">
        <p14:creationId xmlns:p14="http://schemas.microsoft.com/office/powerpoint/2010/main" val="372422744"/>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2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2"/>
                                        </p:tgtEl>
                                        <p:attrNameLst>
                                          <p:attrName>ppt_x</p:attrName>
                                        </p:attrNameLst>
                                      </p:cBhvr>
                                      <p:tavLst>
                                        <p:tav tm="0">
                                          <p:val>
                                            <p:strVal val="ppt_x"/>
                                          </p:val>
                                        </p:tav>
                                        <p:tav tm="100000">
                                          <p:val>
                                            <p:strVal val="ppt_x"/>
                                          </p:val>
                                        </p:tav>
                                      </p:tavLst>
                                    </p:anim>
                                    <p:anim calcmode="lin" valueType="num">
                                      <p:cBhvr additive="base">
                                        <p:cTn id="14" dur="500"/>
                                        <p:tgtEl>
                                          <p:spTgt spid="22"/>
                                        </p:tgtEl>
                                        <p:attrNameLst>
                                          <p:attrName>ppt_y</p:attrName>
                                        </p:attrNameLst>
                                      </p:cBhvr>
                                      <p:tavLst>
                                        <p:tav tm="0">
                                          <p:val>
                                            <p:strVal val="ppt_y"/>
                                          </p:val>
                                        </p:tav>
                                        <p:tav tm="100000">
                                          <p:val>
                                            <p:strVal val="1+ppt_h/2"/>
                                          </p:val>
                                        </p:tav>
                                      </p:tavLst>
                                    </p:anim>
                                    <p:set>
                                      <p:cBhvr>
                                        <p:cTn id="15"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2"/>
                  </p:tgtEl>
                </p:cond>
              </p:nextCondLst>
            </p:seq>
            <p:seq concurrent="1" nextAc="seek">
              <p:cTn id="16" restart="whenNotActive" fill="hold" evtFilter="cancelBubble" nodeType="interactiveSeq">
                <p:stCondLst>
                  <p:cond evt="onClick" delay="0">
                    <p:tgtEl>
                      <p:spTgt spid="2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23"/>
                                        </p:tgtEl>
                                        <p:attrNameLst>
                                          <p:attrName>ppt_x</p:attrName>
                                        </p:attrNameLst>
                                      </p:cBhvr>
                                      <p:tavLst>
                                        <p:tav tm="0">
                                          <p:val>
                                            <p:strVal val="ppt_x"/>
                                          </p:val>
                                        </p:tav>
                                        <p:tav tm="100000">
                                          <p:val>
                                            <p:strVal val="ppt_x"/>
                                          </p:val>
                                        </p:tav>
                                      </p:tavLst>
                                    </p:anim>
                                    <p:anim calcmode="lin" valueType="num">
                                      <p:cBhvr additive="base">
                                        <p:cTn id="21" dur="500"/>
                                        <p:tgtEl>
                                          <p:spTgt spid="23"/>
                                        </p:tgtEl>
                                        <p:attrNameLst>
                                          <p:attrName>ppt_y</p:attrName>
                                        </p:attrNameLst>
                                      </p:cBhvr>
                                      <p:tavLst>
                                        <p:tav tm="0">
                                          <p:val>
                                            <p:strVal val="ppt_y"/>
                                          </p:val>
                                        </p:tav>
                                        <p:tav tm="100000">
                                          <p:val>
                                            <p:strVal val="1+ppt_h/2"/>
                                          </p:val>
                                        </p:tav>
                                      </p:tavLst>
                                    </p:anim>
                                    <p:set>
                                      <p:cBhvr>
                                        <p:cTn id="22"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3"/>
                  </p:tgtEl>
                </p:cond>
              </p:nextCondLst>
            </p:seq>
            <p:seq concurrent="1" nextAc="seek">
              <p:cTn id="23" restart="whenNotActive" fill="hold" evtFilter="cancelBubble" nodeType="interactiveSeq">
                <p:stCondLst>
                  <p:cond evt="onClick" delay="0">
                    <p:tgtEl>
                      <p:spTgt spid="30"/>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30"/>
                                        </p:tgtEl>
                                        <p:attrNameLst>
                                          <p:attrName>ppt_x</p:attrName>
                                        </p:attrNameLst>
                                      </p:cBhvr>
                                      <p:tavLst>
                                        <p:tav tm="0">
                                          <p:val>
                                            <p:strVal val="ppt_x"/>
                                          </p:val>
                                        </p:tav>
                                        <p:tav tm="100000">
                                          <p:val>
                                            <p:strVal val="ppt_x"/>
                                          </p:val>
                                        </p:tav>
                                      </p:tavLst>
                                    </p:anim>
                                    <p:anim calcmode="lin" valueType="num">
                                      <p:cBhvr additive="base">
                                        <p:cTn id="28" dur="500"/>
                                        <p:tgtEl>
                                          <p:spTgt spid="30"/>
                                        </p:tgtEl>
                                        <p:attrNameLst>
                                          <p:attrName>ppt_y</p:attrName>
                                        </p:attrNameLst>
                                      </p:cBhvr>
                                      <p:tavLst>
                                        <p:tav tm="0">
                                          <p:val>
                                            <p:strVal val="ppt_y"/>
                                          </p:val>
                                        </p:tav>
                                        <p:tav tm="100000">
                                          <p:val>
                                            <p:strVal val="1+ppt_h/2"/>
                                          </p:val>
                                        </p:tav>
                                      </p:tavLst>
                                    </p:anim>
                                    <p:set>
                                      <p:cBhvr>
                                        <p:cTn id="29"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30"/>
                  </p:tgtEl>
                </p:cond>
              </p:nextCondLst>
            </p:seq>
            <p:seq concurrent="1" nextAc="seek">
              <p:cTn id="30" restart="whenNotActive" fill="hold" evtFilter="cancelBubble" nodeType="interactiveSeq">
                <p:stCondLst>
                  <p:cond evt="onClick" delay="0">
                    <p:tgtEl>
                      <p:spTgt spid="24"/>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24"/>
                                        </p:tgtEl>
                                        <p:attrNameLst>
                                          <p:attrName>ppt_x</p:attrName>
                                        </p:attrNameLst>
                                      </p:cBhvr>
                                      <p:tavLst>
                                        <p:tav tm="0">
                                          <p:val>
                                            <p:strVal val="ppt_x"/>
                                          </p:val>
                                        </p:tav>
                                        <p:tav tm="100000">
                                          <p:val>
                                            <p:strVal val="ppt_x"/>
                                          </p:val>
                                        </p:tav>
                                      </p:tavLst>
                                    </p:anim>
                                    <p:anim calcmode="lin" valueType="num">
                                      <p:cBhvr additive="base">
                                        <p:cTn id="35" dur="500"/>
                                        <p:tgtEl>
                                          <p:spTgt spid="24"/>
                                        </p:tgtEl>
                                        <p:attrNameLst>
                                          <p:attrName>ppt_y</p:attrName>
                                        </p:attrNameLst>
                                      </p:cBhvr>
                                      <p:tavLst>
                                        <p:tav tm="0">
                                          <p:val>
                                            <p:strVal val="ppt_y"/>
                                          </p:val>
                                        </p:tav>
                                        <p:tav tm="100000">
                                          <p:val>
                                            <p:strVal val="1+ppt_h/2"/>
                                          </p:val>
                                        </p:tav>
                                      </p:tavLst>
                                    </p:anim>
                                    <p:set>
                                      <p:cBhvr>
                                        <p:cTn id="36"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4"/>
                  </p:tgtEl>
                </p:cond>
              </p:nextCondLst>
            </p:seq>
            <p:seq concurrent="1" nextAc="seek">
              <p:cTn id="37" restart="whenNotActive" fill="hold" evtFilter="cancelBubble" nodeType="interactiveSeq">
                <p:stCondLst>
                  <p:cond evt="onClick" delay="0">
                    <p:tgtEl>
                      <p:spTgt spid="29"/>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29"/>
                                        </p:tgtEl>
                                        <p:attrNameLst>
                                          <p:attrName>ppt_x</p:attrName>
                                        </p:attrNameLst>
                                      </p:cBhvr>
                                      <p:tavLst>
                                        <p:tav tm="0">
                                          <p:val>
                                            <p:strVal val="ppt_x"/>
                                          </p:val>
                                        </p:tav>
                                        <p:tav tm="100000">
                                          <p:val>
                                            <p:strVal val="ppt_x"/>
                                          </p:val>
                                        </p:tav>
                                      </p:tavLst>
                                    </p:anim>
                                    <p:anim calcmode="lin" valueType="num">
                                      <p:cBhvr additive="base">
                                        <p:cTn id="42" dur="500"/>
                                        <p:tgtEl>
                                          <p:spTgt spid="29"/>
                                        </p:tgtEl>
                                        <p:attrNameLst>
                                          <p:attrName>ppt_y</p:attrName>
                                        </p:attrNameLst>
                                      </p:cBhvr>
                                      <p:tavLst>
                                        <p:tav tm="0">
                                          <p:val>
                                            <p:strVal val="ppt_y"/>
                                          </p:val>
                                        </p:tav>
                                        <p:tav tm="100000">
                                          <p:val>
                                            <p:strVal val="1+ppt_h/2"/>
                                          </p:val>
                                        </p:tav>
                                      </p:tavLst>
                                    </p:anim>
                                    <p:set>
                                      <p:cBhvr>
                                        <p:cTn id="43"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9"/>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25"/>
                                        </p:tgtEl>
                                        <p:attrNameLst>
                                          <p:attrName>ppt_x</p:attrName>
                                        </p:attrNameLst>
                                      </p:cBhvr>
                                      <p:tavLst>
                                        <p:tav tm="0">
                                          <p:val>
                                            <p:strVal val="ppt_x"/>
                                          </p:val>
                                        </p:tav>
                                        <p:tav tm="100000">
                                          <p:val>
                                            <p:strVal val="ppt_x"/>
                                          </p:val>
                                        </p:tav>
                                      </p:tavLst>
                                    </p:anim>
                                    <p:anim calcmode="lin" valueType="num">
                                      <p:cBhvr additive="base">
                                        <p:cTn id="49" dur="500"/>
                                        <p:tgtEl>
                                          <p:spTgt spid="25"/>
                                        </p:tgtEl>
                                        <p:attrNameLst>
                                          <p:attrName>ppt_y</p:attrName>
                                        </p:attrNameLst>
                                      </p:cBhvr>
                                      <p:tavLst>
                                        <p:tav tm="0">
                                          <p:val>
                                            <p:strVal val="ppt_y"/>
                                          </p:val>
                                        </p:tav>
                                        <p:tav tm="100000">
                                          <p:val>
                                            <p:strVal val="1+ppt_h/2"/>
                                          </p:val>
                                        </p:tav>
                                      </p:tavLst>
                                    </p:anim>
                                    <p:set>
                                      <p:cBhvr>
                                        <p:cTn id="50"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5"/>
                  </p:tgtEl>
                </p:cond>
              </p:nextCondLst>
            </p:seq>
            <p:seq concurrent="1" nextAc="seek">
              <p:cTn id="51" restart="whenNotActive" fill="hold" evtFilter="cancelBubble" nodeType="interactiveSeq">
                <p:stCondLst>
                  <p:cond evt="onClick" delay="0">
                    <p:tgtEl>
                      <p:spTgt spid="26"/>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grpId="0" nodeType="clickEffect">
                                  <p:stCondLst>
                                    <p:cond delay="0"/>
                                  </p:stCondLst>
                                  <p:childTnLst>
                                    <p:anim calcmode="lin" valueType="num">
                                      <p:cBhvr additive="base">
                                        <p:cTn id="55" dur="500"/>
                                        <p:tgtEl>
                                          <p:spTgt spid="26"/>
                                        </p:tgtEl>
                                        <p:attrNameLst>
                                          <p:attrName>ppt_x</p:attrName>
                                        </p:attrNameLst>
                                      </p:cBhvr>
                                      <p:tavLst>
                                        <p:tav tm="0">
                                          <p:val>
                                            <p:strVal val="ppt_x"/>
                                          </p:val>
                                        </p:tav>
                                        <p:tav tm="100000">
                                          <p:val>
                                            <p:strVal val="ppt_x"/>
                                          </p:val>
                                        </p:tav>
                                      </p:tavLst>
                                    </p:anim>
                                    <p:anim calcmode="lin" valueType="num">
                                      <p:cBhvr additive="base">
                                        <p:cTn id="56" dur="500"/>
                                        <p:tgtEl>
                                          <p:spTgt spid="26"/>
                                        </p:tgtEl>
                                        <p:attrNameLst>
                                          <p:attrName>ppt_y</p:attrName>
                                        </p:attrNameLst>
                                      </p:cBhvr>
                                      <p:tavLst>
                                        <p:tav tm="0">
                                          <p:val>
                                            <p:strVal val="ppt_y"/>
                                          </p:val>
                                        </p:tav>
                                        <p:tav tm="100000">
                                          <p:val>
                                            <p:strVal val="1+ppt_h/2"/>
                                          </p:val>
                                        </p:tav>
                                      </p:tavLst>
                                    </p:anim>
                                    <p:set>
                                      <p:cBhvr>
                                        <p:cTn id="57"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6"/>
                  </p:tgtEl>
                </p:cond>
              </p:nextCondLst>
            </p:seq>
            <p:seq concurrent="1" nextAc="seek">
              <p:cTn id="58" restart="whenNotActive" fill="hold" evtFilter="cancelBubble" nodeType="interactiveSeq">
                <p:stCondLst>
                  <p:cond evt="onClick" delay="0">
                    <p:tgtEl>
                      <p:spTgt spid="28"/>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grpId="0" nodeType="clickEffect">
                                  <p:stCondLst>
                                    <p:cond delay="0"/>
                                  </p:stCondLst>
                                  <p:childTnLst>
                                    <p:anim calcmode="lin" valueType="num">
                                      <p:cBhvr additive="base">
                                        <p:cTn id="62" dur="500"/>
                                        <p:tgtEl>
                                          <p:spTgt spid="28"/>
                                        </p:tgtEl>
                                        <p:attrNameLst>
                                          <p:attrName>ppt_x</p:attrName>
                                        </p:attrNameLst>
                                      </p:cBhvr>
                                      <p:tavLst>
                                        <p:tav tm="0">
                                          <p:val>
                                            <p:strVal val="ppt_x"/>
                                          </p:val>
                                        </p:tav>
                                        <p:tav tm="100000">
                                          <p:val>
                                            <p:strVal val="ppt_x"/>
                                          </p:val>
                                        </p:tav>
                                      </p:tavLst>
                                    </p:anim>
                                    <p:anim calcmode="lin" valueType="num">
                                      <p:cBhvr additive="base">
                                        <p:cTn id="63" dur="500"/>
                                        <p:tgtEl>
                                          <p:spTgt spid="28"/>
                                        </p:tgtEl>
                                        <p:attrNameLst>
                                          <p:attrName>ppt_y</p:attrName>
                                        </p:attrNameLst>
                                      </p:cBhvr>
                                      <p:tavLst>
                                        <p:tav tm="0">
                                          <p:val>
                                            <p:strVal val="ppt_y"/>
                                          </p:val>
                                        </p:tav>
                                        <p:tav tm="100000">
                                          <p:val>
                                            <p:strVal val="1+ppt_h/2"/>
                                          </p:val>
                                        </p:tav>
                                      </p:tavLst>
                                    </p:anim>
                                    <p:set>
                                      <p:cBhvr>
                                        <p:cTn id="64"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8"/>
                  </p:tgtEl>
                </p:cond>
              </p:nextCondLst>
            </p:seq>
            <p:seq concurrent="1" nextAc="seek">
              <p:cTn id="65" restart="whenNotActive" fill="hold" evtFilter="cancelBubble" nodeType="interactiveSeq">
                <p:stCondLst>
                  <p:cond evt="onClick" delay="0">
                    <p:tgtEl>
                      <p:spTgt spid="27"/>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grpId="0" nodeType="clickEffect">
                                  <p:stCondLst>
                                    <p:cond delay="0"/>
                                  </p:stCondLst>
                                  <p:childTnLst>
                                    <p:anim calcmode="lin" valueType="num">
                                      <p:cBhvr additive="base">
                                        <p:cTn id="69" dur="500"/>
                                        <p:tgtEl>
                                          <p:spTgt spid="27"/>
                                        </p:tgtEl>
                                        <p:attrNameLst>
                                          <p:attrName>ppt_x</p:attrName>
                                        </p:attrNameLst>
                                      </p:cBhvr>
                                      <p:tavLst>
                                        <p:tav tm="0">
                                          <p:val>
                                            <p:strVal val="ppt_x"/>
                                          </p:val>
                                        </p:tav>
                                        <p:tav tm="100000">
                                          <p:val>
                                            <p:strVal val="ppt_x"/>
                                          </p:val>
                                        </p:tav>
                                      </p:tavLst>
                                    </p:anim>
                                    <p:anim calcmode="lin" valueType="num">
                                      <p:cBhvr additive="base">
                                        <p:cTn id="70" dur="500"/>
                                        <p:tgtEl>
                                          <p:spTgt spid="27"/>
                                        </p:tgtEl>
                                        <p:attrNameLst>
                                          <p:attrName>ppt_y</p:attrName>
                                        </p:attrNameLst>
                                      </p:cBhvr>
                                      <p:tavLst>
                                        <p:tav tm="0">
                                          <p:val>
                                            <p:strVal val="ppt_y"/>
                                          </p:val>
                                        </p:tav>
                                        <p:tav tm="100000">
                                          <p:val>
                                            <p:strVal val="1+ppt_h/2"/>
                                          </p:val>
                                        </p:tav>
                                      </p:tavLst>
                                    </p:anim>
                                    <p:set>
                                      <p:cBhvr>
                                        <p:cTn id="71"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4" name="chimes.wav"/>
                                        </p:tgtEl>
                                      </p:cMediaNode>
                                    </p:audio>
                                  </p:subTnLst>
                                </p:cTn>
                              </p:par>
                              <p:par>
                                <p:cTn id="72" presetID="1" presetClass="entr" presetSubtype="0"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4"/>
                                        </p:tgtEl>
                                        <p:attrNameLst>
                                          <p:attrName>style.visibility</p:attrName>
                                        </p:attrNameLst>
                                      </p:cBhvr>
                                      <p:to>
                                        <p:strVal val="visible"/>
                                      </p:to>
                                    </p:set>
                                  </p:childTnLst>
                                </p:cTn>
                              </p:par>
                              <p:par>
                                <p:cTn id="76" presetID="1" presetClass="exit" presetSubtype="0" fill="hold" nodeType="withEffect">
                                  <p:stCondLst>
                                    <p:cond delay="0"/>
                                  </p:stCondLst>
                                  <p:childTnLst>
                                    <p:set>
                                      <p:cBhvr>
                                        <p:cTn id="77"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15"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Grasslands_SHIP_TP102742065">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dirty="0" smtClean="0">
            <a:solidFill>
              <a:schemeClr val="tx1"/>
            </a:solidFill>
          </a:defRPr>
        </a:defPPr>
      </a:lstStyle>
      <a:style>
        <a:lnRef idx="2">
          <a:schemeClr val="accent2">
            <a:shade val="50000"/>
          </a:schemeClr>
        </a:lnRef>
        <a:fillRef idx="1">
          <a:schemeClr val="accent2"/>
        </a:fillRef>
        <a:effectRef idx="0">
          <a:schemeClr val="accent2"/>
        </a:effectRef>
        <a:fontRef idx="minor">
          <a:schemeClr val="lt1"/>
        </a:fontRef>
      </a:style>
    </a:spDef>
    <a:lnDef>
      <a:spPr>
        <a:ln>
          <a:solidFill>
            <a:schemeClr val="accent2"/>
          </a:solidFill>
        </a:ln>
      </a:spPr>
      <a:bodyPr/>
      <a:lstStyle/>
      <a:style>
        <a:lnRef idx="3">
          <a:schemeClr val="accent1"/>
        </a:lnRef>
        <a:fillRef idx="0">
          <a:schemeClr val="accent1"/>
        </a:fillRef>
        <a:effectRef idx="2">
          <a:schemeClr val="accent1"/>
        </a:effectRef>
        <a:fontRef idx="minor">
          <a:schemeClr val="tx1"/>
        </a:fontRef>
      </a:style>
    </a:lnDef>
    <a:txDef>
      <a:spPr>
        <a:noFill/>
      </a:spPr>
      <a:bodyPr wrap="square" rtlCol="0">
        <a:spAutoFit/>
      </a:bodyPr>
      <a:lstStyle>
        <a:defPPr algn="ctr">
          <a:defRPr dirty="0" smtClean="0"/>
        </a:defPPr>
      </a:lstStyle>
    </a:txDef>
  </a:objectDefaults>
  <a:extraClrSchemeLst/>
</a:theme>
</file>

<file path=ppt/theme/theme2.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4FBFC48-2A97-44CD-8DED-158D1545D2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Prairies (avec vidéo)</Template>
  <TotalTime>0</TotalTime>
  <Words>309</Words>
  <Application>Microsoft Office PowerPoint</Application>
  <PresentationFormat>Affichage à l'écran (4:3)</PresentationFormat>
  <Paragraphs>322</Paragraphs>
  <Slides>14</Slides>
  <Notes>13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Arial</vt:lpstr>
      <vt:lpstr>Calibri</vt:lpstr>
      <vt:lpstr>Comic Sans MS</vt:lpstr>
      <vt:lpstr>Constantia</vt:lpstr>
      <vt:lpstr>Franklin Gothic Book</vt:lpstr>
      <vt:lpstr>Times New Roman</vt:lpstr>
      <vt:lpstr>Wingdings</vt:lpstr>
      <vt:lpstr>Grasslands_SHIP_TP102742065</vt:lpstr>
      <vt:lpstr>On a perdu nos carottes !</vt:lpstr>
      <vt:lpstr>On a perdu nos carottes !</vt:lpstr>
      <vt:lpstr>On a perdu nos carottes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2016-04-24T13:05:20Z</dcterms:created>
  <dcterms:modified xsi:type="dcterms:W3CDTF">2016-04-24T15:13:31Z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TC027420669991</vt:lpwstr>
  </property>
</Properties>
</file>