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7" r:id="rId3"/>
    <p:sldId id="274" r:id="rId4"/>
    <p:sldId id="291" r:id="rId5"/>
    <p:sldId id="281" r:id="rId6"/>
    <p:sldId id="282" r:id="rId7"/>
    <p:sldId id="283" r:id="rId8"/>
    <p:sldId id="284" r:id="rId9"/>
    <p:sldId id="285" r:id="rId10"/>
    <p:sldId id="286" r:id="rId11"/>
    <p:sldId id="289" r:id="rId12"/>
    <p:sldId id="287" r:id="rId13"/>
    <p:sldId id="288" r:id="rId14"/>
    <p:sldId id="29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4/24/2016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1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slide" Target="slide1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0.gif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14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5.gif"/><Relationship Id="rId7" Type="http://schemas.openxmlformats.org/officeDocument/2006/relationships/image" Target="../media/image14.gif"/><Relationship Id="rId12" Type="http://schemas.openxmlformats.org/officeDocument/2006/relationships/image" Target="../media/image22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8.gif"/><Relationship Id="rId10" Type="http://schemas.openxmlformats.org/officeDocument/2006/relationships/image" Target="../media/image21.gif"/><Relationship Id="rId4" Type="http://schemas.openxmlformats.org/officeDocument/2006/relationships/image" Target="../media/image7.gif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slide" Target="slide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0.gif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slide" Target="slide9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10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pirates ont perdu leur trésor !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i="1" dirty="0" smtClean="0"/>
              <a:t>Mélissa R.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roupine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opilun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chichei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carouf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chalimai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malinda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rapadou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phileu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chanoi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pauchan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785909"/>
            <a:ext cx="1628066" cy="22165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53" y="3971247"/>
            <a:ext cx="1406349" cy="10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adaren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punfir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cholimel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crimer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colisson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apeule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missaire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blonzi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bourrel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choite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6" y="3845226"/>
            <a:ext cx="2356036" cy="22787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11" y="4950478"/>
            <a:ext cx="1827382" cy="14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atin typeface="Comic Sans MS" panose="030F0702030302020204" pitchFamily="66" charset="0"/>
              </a:rPr>
              <a:t>counin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bazinto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ranoucha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greuno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indon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sandro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dypidau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crouneur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cryspo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meuzou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7" y="112340"/>
            <a:ext cx="1571625" cy="1619250"/>
          </a:xfrm>
          <a:prstGeom prst="rect">
            <a:avLst/>
          </a:prstGeom>
        </p:spPr>
      </p:pic>
      <p:pic>
        <p:nvPicPr>
          <p:cNvPr id="3" name="Imag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8" y="4120275"/>
            <a:ext cx="1799612" cy="1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atin typeface="Comic Sans MS" panose="030F0702030302020204" pitchFamily="66" charset="0"/>
              </a:rPr>
              <a:t>conso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rentair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atin typeface="Comic Sans MS" panose="030F0702030302020204" pitchFamily="66" charset="0"/>
              </a:rPr>
              <a:t>touron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sensori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proustin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atin typeface="Comic Sans MS" panose="030F0702030302020204" pitchFamily="66" charset="0"/>
              </a:rPr>
              <a:t>boiler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branjin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pintoir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curin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leucair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90" y="3858746"/>
            <a:ext cx="1271990" cy="1950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74" y="2761129"/>
            <a:ext cx="1524468" cy="1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77" y="1484555"/>
            <a:ext cx="3509772" cy="14325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54" y="2239483"/>
            <a:ext cx="1282441" cy="17312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53" y="738128"/>
            <a:ext cx="1481527" cy="14815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94" y="2066990"/>
            <a:ext cx="1298673" cy="12758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27" y="5045337"/>
            <a:ext cx="1616769" cy="12603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9" y="494852"/>
            <a:ext cx="1172864" cy="15721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03" y="2666209"/>
            <a:ext cx="1242736" cy="17013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1" y="4478918"/>
            <a:ext cx="1516011" cy="146630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84" y="5099420"/>
            <a:ext cx="1127635" cy="115214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02" y="3581938"/>
            <a:ext cx="1094818" cy="14905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17" y="5100204"/>
            <a:ext cx="893378" cy="13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944470" y="322729"/>
            <a:ext cx="6950541" cy="5468472"/>
          </a:xfrm>
        </p:spPr>
        <p:txBody>
          <a:bodyPr>
            <a:normAutofit/>
          </a:bodyPr>
          <a:lstStyle/>
          <a:p>
            <a:pPr algn="just">
              <a:buClr>
                <a:srgbClr val="634823"/>
              </a:buClr>
            </a:pPr>
            <a:r>
              <a:rPr lang="fr-FR" dirty="0" smtClean="0"/>
              <a:t>Les pirates ont perdu leur coffre sur leur île au trésor. Ils ont beau regarder leur carte dans tous les sens, ils ne savent plus où ils l’ont enterré. </a:t>
            </a:r>
          </a:p>
          <a:p>
            <a:pPr algn="just">
              <a:buClr>
                <a:srgbClr val="634823"/>
              </a:buClr>
            </a:pPr>
            <a:r>
              <a:rPr lang="fr-FR" dirty="0" smtClean="0"/>
              <a:t>A toi de lire les différents noms des lieux sur la carte pour retrouver le coffre au trésor !</a:t>
            </a:r>
          </a:p>
          <a:p>
            <a:pPr algn="just">
              <a:buClr>
                <a:srgbClr val="634823"/>
              </a:buClr>
            </a:pPr>
            <a:r>
              <a:rPr lang="fr-FR" dirty="0" smtClean="0">
                <a:sym typeface="Wingdings" panose="05000000000000000000" pitchFamily="2" charset="2"/>
              </a:rPr>
              <a:t>Une fois le mot lu, cliquer dessus. Si aucun coffre n’apparait, il est caché ailleurs. Si le coffre apparait, un pirate sera heureux !</a:t>
            </a:r>
          </a:p>
          <a:p>
            <a:pPr algn="just">
              <a:buClr>
                <a:srgbClr val="634823"/>
              </a:buClr>
            </a:pPr>
            <a:r>
              <a:rPr lang="fr-FR" dirty="0" smtClean="0">
                <a:sym typeface="Wingdings" panose="05000000000000000000" pitchFamily="2" charset="2"/>
              </a:rPr>
              <a:t>Cliquer sur le pirate pour passer à la suite…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" y="3732904"/>
            <a:ext cx="3405691" cy="25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34823"/>
              </a:buClr>
            </a:pPr>
            <a:r>
              <a:rPr lang="fr-FR" dirty="0" smtClean="0"/>
              <a:t>Les logatomes comportent des digraphes, mais pas de trigraphes. Les syllabes sont simples comme complexes.</a:t>
            </a:r>
          </a:p>
          <a:p>
            <a:pPr>
              <a:buClr>
                <a:srgbClr val="634823"/>
              </a:buClr>
            </a:pPr>
            <a:endParaRPr lang="fr-FR" dirty="0"/>
          </a:p>
          <a:p>
            <a:pPr marL="45720" indent="0">
              <a:buClr>
                <a:srgbClr val="634823"/>
              </a:buClr>
              <a:buNone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917310" y="3989311"/>
            <a:ext cx="4099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vos cartes !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8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aiviron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sonter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tranfon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salaide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goujoi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vairou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chouvar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roitet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poulade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zaron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70" y="2490789"/>
            <a:ext cx="2158253" cy="1590292"/>
          </a:xfrm>
          <a:prstGeom prst="rect">
            <a:avLst/>
          </a:prstGeom>
        </p:spPr>
      </p:pic>
      <p:pic>
        <p:nvPicPr>
          <p:cNvPr id="37" name="Image 3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21" y="3552825"/>
            <a:ext cx="1654244" cy="22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endorie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flanchon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lentroi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antarive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nuitaf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maiblou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palande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zoiran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phanton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auchou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86" y="1791037"/>
            <a:ext cx="1449201" cy="961351"/>
          </a:xfrm>
          <a:prstGeom prst="rect">
            <a:avLst/>
          </a:prstGeom>
        </p:spPr>
      </p:pic>
      <p:pic>
        <p:nvPicPr>
          <p:cNvPr id="3" name="Imag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0" y="3757360"/>
            <a:ext cx="2153156" cy="21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zitoile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europa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reutoper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cadanche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runti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ambilon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peutron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zolando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iloiri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pleive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08" y="3883864"/>
            <a:ext cx="1880292" cy="1847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1" y="5066979"/>
            <a:ext cx="1844968" cy="13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matigne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achoisse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puitozil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molin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burundi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assin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rintoli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beuzuni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rofinet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grivoire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3" y="466165"/>
            <a:ext cx="1563222" cy="1042148"/>
          </a:xfrm>
          <a:prstGeom prst="rect">
            <a:avLst/>
          </a:prstGeom>
        </p:spPr>
      </p:pic>
      <p:pic>
        <p:nvPicPr>
          <p:cNvPr id="3" name="Imag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635187"/>
            <a:ext cx="2606947" cy="20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riplai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seivau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coursin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barsau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glaute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jirfun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recton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pneumato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euréka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pizon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79" y="3393147"/>
            <a:ext cx="1753668" cy="24008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74" y="3991606"/>
            <a:ext cx="1626432" cy="10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8562975" y="65246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abadoc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62975" y="181451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pipeu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562975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atin typeface="Comic Sans MS" panose="030F0702030302020204" pitchFamily="66" charset="0"/>
              </a:rPr>
              <a:t>carin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62975" y="4162424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atin typeface="Comic Sans MS" panose="030F0702030302020204" pitchFamily="66" charset="0"/>
              </a:rPr>
              <a:t>brandy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41132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reunoi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41132" y="4157663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markeiti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241132" y="298608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cholou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46688" y="1814515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ichan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241132" y="678659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eilbrun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8562975" y="5329237"/>
            <a:ext cx="2990850" cy="6762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Comic Sans MS" panose="030F0702030302020204" pitchFamily="66" charset="0"/>
              </a:rPr>
              <a:t>salvau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271713"/>
            <a:ext cx="3420703" cy="2562225"/>
          </a:xfrm>
          <a:prstGeom prst="rect">
            <a:avLst/>
          </a:prstGeom>
        </p:spPr>
      </p:pic>
      <p:pic>
        <p:nvPicPr>
          <p:cNvPr id="2" name="Imag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50" y="3771190"/>
            <a:ext cx="1666876" cy="223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64" y="1445492"/>
            <a:ext cx="1972386" cy="14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coquillages (grand écran)</Template>
  <TotalTime>0</TotalTime>
  <Words>222</Words>
  <Application>Microsoft Office PowerPoint</Application>
  <PresentationFormat>Grand écran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Corbel</vt:lpstr>
      <vt:lpstr>Wingdings</vt:lpstr>
      <vt:lpstr>Seashells 16x9</vt:lpstr>
      <vt:lpstr>Les pirates ont perdu leur trésor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2016-04-24T17:11:45Z</dcterms:created>
  <dcterms:modified xsi:type="dcterms:W3CDTF">2016-04-24T20:39:58Z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