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6"/>
  </p:notesMasterIdLst>
  <p:sldIdLst>
    <p:sldId id="256" r:id="rId2"/>
    <p:sldId id="373" r:id="rId3"/>
    <p:sldId id="393" r:id="rId4"/>
    <p:sldId id="403" r:id="rId5"/>
    <p:sldId id="404" r:id="rId6"/>
    <p:sldId id="394" r:id="rId7"/>
    <p:sldId id="405" r:id="rId8"/>
    <p:sldId id="407" r:id="rId9"/>
    <p:sldId id="408" r:id="rId10"/>
    <p:sldId id="395" r:id="rId11"/>
    <p:sldId id="406" r:id="rId12"/>
    <p:sldId id="396" r:id="rId13"/>
    <p:sldId id="409" r:id="rId14"/>
    <p:sldId id="410" r:id="rId15"/>
    <p:sldId id="397" r:id="rId16"/>
    <p:sldId id="416" r:id="rId17"/>
    <p:sldId id="417" r:id="rId18"/>
    <p:sldId id="379" r:id="rId19"/>
    <p:sldId id="398" r:id="rId20"/>
    <p:sldId id="411" r:id="rId21"/>
    <p:sldId id="399" r:id="rId22"/>
    <p:sldId id="400" r:id="rId23"/>
    <p:sldId id="415" r:id="rId24"/>
    <p:sldId id="401" r:id="rId25"/>
    <p:sldId id="412" r:id="rId26"/>
    <p:sldId id="413" r:id="rId27"/>
    <p:sldId id="414" r:id="rId28"/>
    <p:sldId id="402" r:id="rId29"/>
    <p:sldId id="384" r:id="rId30"/>
    <p:sldId id="386" r:id="rId31"/>
    <p:sldId id="388" r:id="rId32"/>
    <p:sldId id="418" r:id="rId33"/>
    <p:sldId id="420" r:id="rId34"/>
    <p:sldId id="421" r:id="rId35"/>
    <p:sldId id="448" r:id="rId36"/>
    <p:sldId id="422" r:id="rId37"/>
    <p:sldId id="423" r:id="rId38"/>
    <p:sldId id="424" r:id="rId39"/>
    <p:sldId id="449" r:id="rId40"/>
    <p:sldId id="425" r:id="rId41"/>
    <p:sldId id="426" r:id="rId42"/>
    <p:sldId id="427" r:id="rId43"/>
    <p:sldId id="428" r:id="rId44"/>
    <p:sldId id="447" r:id="rId45"/>
    <p:sldId id="429" r:id="rId46"/>
    <p:sldId id="430" r:id="rId47"/>
    <p:sldId id="445" r:id="rId48"/>
    <p:sldId id="446" r:id="rId49"/>
    <p:sldId id="431" r:id="rId50"/>
    <p:sldId id="432" r:id="rId51"/>
    <p:sldId id="433" r:id="rId52"/>
    <p:sldId id="444" r:id="rId53"/>
    <p:sldId id="434" r:id="rId54"/>
    <p:sldId id="443" r:id="rId55"/>
    <p:sldId id="435" r:id="rId56"/>
    <p:sldId id="436" r:id="rId57"/>
    <p:sldId id="441" r:id="rId58"/>
    <p:sldId id="442" r:id="rId59"/>
    <p:sldId id="437" r:id="rId60"/>
    <p:sldId id="438" r:id="rId61"/>
    <p:sldId id="440" r:id="rId62"/>
    <p:sldId id="439" r:id="rId63"/>
    <p:sldId id="419" r:id="rId64"/>
    <p:sldId id="479" r:id="rId65"/>
    <p:sldId id="480" r:id="rId66"/>
    <p:sldId id="450" r:id="rId67"/>
    <p:sldId id="477" r:id="rId68"/>
    <p:sldId id="478" r:id="rId69"/>
    <p:sldId id="452" r:id="rId70"/>
    <p:sldId id="453" r:id="rId71"/>
    <p:sldId id="475" r:id="rId72"/>
    <p:sldId id="476" r:id="rId73"/>
    <p:sldId id="454" r:id="rId74"/>
    <p:sldId id="474" r:id="rId75"/>
    <p:sldId id="455" r:id="rId76"/>
    <p:sldId id="471" r:id="rId77"/>
    <p:sldId id="472" r:id="rId78"/>
    <p:sldId id="473" r:id="rId79"/>
    <p:sldId id="456" r:id="rId80"/>
    <p:sldId id="469" r:id="rId81"/>
    <p:sldId id="470" r:id="rId82"/>
    <p:sldId id="457" r:id="rId83"/>
    <p:sldId id="467" r:id="rId84"/>
    <p:sldId id="468" r:id="rId85"/>
    <p:sldId id="458" r:id="rId86"/>
    <p:sldId id="466" r:id="rId87"/>
    <p:sldId id="459" r:id="rId88"/>
    <p:sldId id="464" r:id="rId89"/>
    <p:sldId id="465" r:id="rId90"/>
    <p:sldId id="460" r:id="rId91"/>
    <p:sldId id="461" r:id="rId92"/>
    <p:sldId id="462" r:id="rId93"/>
    <p:sldId id="463" r:id="rId94"/>
    <p:sldId id="451" r:id="rId95"/>
    <p:sldId id="495" r:id="rId96"/>
    <p:sldId id="482" r:id="rId97"/>
    <p:sldId id="496" r:id="rId98"/>
    <p:sldId id="497" r:id="rId99"/>
    <p:sldId id="483" r:id="rId100"/>
    <p:sldId id="498" r:id="rId101"/>
    <p:sldId id="499" r:id="rId102"/>
    <p:sldId id="500" r:id="rId103"/>
    <p:sldId id="484" r:id="rId104"/>
    <p:sldId id="501" r:id="rId105"/>
    <p:sldId id="485" r:id="rId106"/>
    <p:sldId id="502" r:id="rId107"/>
    <p:sldId id="503" r:id="rId108"/>
    <p:sldId id="486" r:id="rId109"/>
    <p:sldId id="504" r:id="rId110"/>
    <p:sldId id="505" r:id="rId111"/>
    <p:sldId id="506" r:id="rId112"/>
    <p:sldId id="487" r:id="rId113"/>
    <p:sldId id="488" r:id="rId114"/>
    <p:sldId id="507" r:id="rId115"/>
    <p:sldId id="489" r:id="rId116"/>
    <p:sldId id="508" r:id="rId117"/>
    <p:sldId id="509" r:id="rId118"/>
    <p:sldId id="490" r:id="rId119"/>
    <p:sldId id="510" r:id="rId120"/>
    <p:sldId id="511" r:id="rId121"/>
    <p:sldId id="491" r:id="rId122"/>
    <p:sldId id="492" r:id="rId123"/>
    <p:sldId id="493" r:id="rId124"/>
    <p:sldId id="494" r:id="rId125"/>
    <p:sldId id="481" r:id="rId126"/>
    <p:sldId id="392" r:id="rId127"/>
    <p:sldId id="262" r:id="rId128"/>
    <p:sldId id="367" r:id="rId129"/>
    <p:sldId id="370" r:id="rId130"/>
    <p:sldId id="371" r:id="rId131"/>
    <p:sldId id="369" r:id="rId132"/>
    <p:sldId id="372" r:id="rId133"/>
    <p:sldId id="368" r:id="rId134"/>
    <p:sldId id="286" r:id="rId13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97FF"/>
    <a:srgbClr val="D1A3FF"/>
    <a:srgbClr val="FFE265"/>
    <a:srgbClr val="FFCC00"/>
    <a:srgbClr val="CC3300"/>
    <a:srgbClr val="FFFF00"/>
    <a:srgbClr val="FFC979"/>
    <a:srgbClr val="F2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7" autoAdjust="0"/>
    <p:restoredTop sz="86333" autoAdjust="0"/>
  </p:normalViewPr>
  <p:slideViewPr>
    <p:cSldViewPr showGuides="1">
      <p:cViewPr varScale="1">
        <p:scale>
          <a:sx n="96" d="100"/>
          <a:sy n="96" d="100"/>
        </p:scale>
        <p:origin x="912" y="84"/>
      </p:cViewPr>
      <p:guideLst>
        <p:guide orient="horz" pos="2160"/>
        <p:guide pos="2880"/>
      </p:guideLst>
    </p:cSldViewPr>
  </p:slideViewPr>
  <p:outlineViewPr>
    <p:cViewPr>
      <p:scale>
        <a:sx n="30" d="100"/>
        <a:sy n="30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theme" Target="theme/theme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869FB-D544-4855-94C5-9E515BE46655}" type="datetimeFigureOut">
              <a:rPr lang="fr-FR" smtClean="0"/>
              <a:t>04/03/2016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B6DE6-7D36-453D-9E4B-712D46551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4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6DE6-7D36-453D-9E4B-712D46551CB2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447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A27BF-3ACB-476F-8718-8100651E749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1F1FC-34EC-446E-8147-2B18329B866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A5EFF-B4C8-42CB-B26D-D37F20ED821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1B4B1-53E6-4FFF-946F-309B1EC981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AB8EC-528B-423E-9FC5-236ED2CA645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C75D4-9D95-4817-878E-A86805FA8C5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9557A-9AC5-44A5-AB52-F63FAD0CCA5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F1E4E-AED6-4C1D-9735-9B0C1329E0F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32552-FC40-4BFA-8AF8-37AEFD1AA1B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D02EB-B84C-4F35-B688-359F1833DC2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33E37-3B6D-4F87-A5F2-3EACCAD8E09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66BB74-63AF-46D6-B74E-061D5DA374F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9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4.xml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2057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87567" y="3434226"/>
            <a:ext cx="1800225" cy="720725"/>
          </a:xfrm>
          <a:prstGeom prst="actionButtonBlank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400" b="1" dirty="0"/>
              <a:t>a</a:t>
            </a:r>
            <a:r>
              <a:rPr lang="fr-FR" sz="2400" b="1" dirty="0" smtClean="0"/>
              <a:t>n/</a:t>
            </a:r>
            <a:r>
              <a:rPr lang="fr-FR" sz="2400" b="1" dirty="0" err="1" smtClean="0"/>
              <a:t>am</a:t>
            </a:r>
            <a:endParaRPr lang="fr-FR" sz="2400" b="1" dirty="0"/>
          </a:p>
        </p:txBody>
      </p:sp>
      <p:sp>
        <p:nvSpPr>
          <p:cNvPr id="2059" name="AutoShape 1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87567" y="4692276"/>
            <a:ext cx="1800225" cy="720725"/>
          </a:xfrm>
          <a:prstGeom prst="actionButtonBlank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400" b="1" dirty="0"/>
              <a:t>e</a:t>
            </a:r>
            <a:r>
              <a:rPr lang="fr-FR" sz="2400" b="1" dirty="0" smtClean="0"/>
              <a:t>n/</a:t>
            </a:r>
            <a:r>
              <a:rPr lang="fr-FR" sz="2400" b="1" dirty="0" err="1" smtClean="0"/>
              <a:t>em</a:t>
            </a:r>
            <a:endParaRPr lang="fr-FR" sz="2400" b="1" dirty="0"/>
          </a:p>
        </p:txBody>
      </p:sp>
      <p:sp>
        <p:nvSpPr>
          <p:cNvPr id="2060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65783" y="3434226"/>
            <a:ext cx="1800225" cy="720725"/>
          </a:xfrm>
          <a:prstGeom prst="actionButtonBlank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400" b="1" dirty="0"/>
              <a:t>o</a:t>
            </a:r>
            <a:r>
              <a:rPr lang="fr-FR" sz="2400" b="1" dirty="0" smtClean="0"/>
              <a:t>n/om</a:t>
            </a:r>
            <a:endParaRPr lang="fr-FR" sz="2400" b="1" dirty="0"/>
          </a:p>
        </p:txBody>
      </p:sp>
      <p:pic>
        <p:nvPicPr>
          <p:cNvPr id="12" name="Image 11" descr="ev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7414" y="6488788"/>
            <a:ext cx="693747" cy="226381"/>
          </a:xfrm>
          <a:prstGeom prst="rect">
            <a:avLst/>
          </a:prstGeom>
        </p:spPr>
      </p:pic>
      <p:pic>
        <p:nvPicPr>
          <p:cNvPr id="13" name="Picture 17" descr="maison5">
            <a:hlinkClick r:id="" action="ppaction://hlinkshowjump?jump=endshow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7964" y="5814100"/>
            <a:ext cx="1168416" cy="674688"/>
          </a:xfrm>
          <a:prstGeom prst="rect">
            <a:avLst/>
          </a:prstGeom>
          <a:noFill/>
        </p:spPr>
      </p:pic>
      <p:sp>
        <p:nvSpPr>
          <p:cNvPr id="11" name="AutoShape 1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65783" y="4692275"/>
            <a:ext cx="1800225" cy="720725"/>
          </a:xfrm>
          <a:prstGeom prst="actionButtonBlank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400" b="1" dirty="0"/>
              <a:t>i</a:t>
            </a:r>
            <a:r>
              <a:rPr lang="fr-FR" sz="2400" b="1" dirty="0" smtClean="0"/>
              <a:t>n/</a:t>
            </a:r>
            <a:r>
              <a:rPr lang="fr-FR" sz="2400" b="1" dirty="0" err="1" smtClean="0"/>
              <a:t>im</a:t>
            </a:r>
            <a:endParaRPr lang="fr-FR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r-FR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7724" y="384473"/>
            <a:ext cx="3108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 ou M ?</a:t>
            </a:r>
            <a:endParaRPr lang="fr-FR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9672" y="1700808"/>
            <a:ext cx="61566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Les mots sont volontairement moins fréquents et abstraits. Il n’y a pas d’images pour soutenir la compréhension des mots, du fait du caractère abstrait de beaucoup de mots.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00382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Gr</a:t>
            </a:r>
            <a:r>
              <a:rPr lang="fr-FR" sz="3600" dirty="0" smtClean="0">
                <a:solidFill>
                  <a:srgbClr val="FF0066"/>
                </a:solidFill>
              </a:rPr>
              <a:t>an</a:t>
            </a:r>
            <a:r>
              <a:rPr lang="fr-FR" sz="3600" dirty="0" smtClean="0"/>
              <a:t>dir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Gr…</a:t>
            </a:r>
            <a:r>
              <a:rPr lang="fr-FR" sz="3600" dirty="0" err="1" smtClean="0"/>
              <a:t>dir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751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7463" y="3105636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</a:t>
            </a:r>
            <a:r>
              <a:rPr lang="fr-FR" sz="3600" dirty="0" smtClean="0">
                <a:solidFill>
                  <a:srgbClr val="FF0066"/>
                </a:solidFill>
              </a:rPr>
              <a:t>em</a:t>
            </a:r>
            <a:r>
              <a:rPr lang="fr-FR" sz="3600" dirty="0" smtClean="0"/>
              <a:t>ployé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…ployé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003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m</a:t>
            </a:r>
            <a:r>
              <a:rPr lang="fr-FR" sz="3600" dirty="0" smtClean="0">
                <a:solidFill>
                  <a:srgbClr val="FF0066"/>
                </a:solidFill>
              </a:rPr>
              <a:t>em</a:t>
            </a:r>
            <a:r>
              <a:rPr lang="fr-FR" sz="3600" dirty="0" smtClean="0"/>
              <a:t>bre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m…</a:t>
            </a:r>
            <a:r>
              <a:rPr lang="fr-FR" sz="3600" dirty="0" err="1" smtClean="0"/>
              <a:t>bre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732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71215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Les r</a:t>
            </a:r>
            <a:r>
              <a:rPr lang="fr-FR" sz="3600" dirty="0" smtClean="0">
                <a:solidFill>
                  <a:srgbClr val="FF0066"/>
                </a:solidFill>
              </a:rPr>
              <a:t>em</a:t>
            </a:r>
            <a:r>
              <a:rPr lang="fr-FR" sz="3600" dirty="0" smtClean="0"/>
              <a:t>parts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Les r…parts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415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092794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 m</a:t>
            </a:r>
            <a:r>
              <a:rPr lang="fr-FR" sz="3600" dirty="0" smtClean="0">
                <a:solidFill>
                  <a:srgbClr val="FF0066"/>
                </a:solidFill>
              </a:rPr>
              <a:t>en</a:t>
            </a:r>
            <a:r>
              <a:rPr lang="fr-FR" sz="3600" dirty="0" smtClean="0"/>
              <a:t>ton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 m…ton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989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6144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solidFill>
                  <a:srgbClr val="FF0066"/>
                </a:solidFill>
              </a:rPr>
              <a:t>Em</a:t>
            </a:r>
            <a:r>
              <a:rPr lang="fr-FR" sz="3600" dirty="0" smtClean="0"/>
              <a:t>baumer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…</a:t>
            </a:r>
            <a:r>
              <a:rPr lang="fr-FR" sz="3600" dirty="0" err="1" smtClean="0"/>
              <a:t>baumer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65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098981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s</a:t>
            </a:r>
            <a:r>
              <a:rPr lang="fr-FR" sz="3600" dirty="0" smtClean="0">
                <a:solidFill>
                  <a:srgbClr val="FF0066"/>
                </a:solidFill>
              </a:rPr>
              <a:t>en</a:t>
            </a:r>
            <a:r>
              <a:rPr lang="fr-FR" sz="3600" dirty="0" smtClean="0"/>
              <a:t>timent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s…</a:t>
            </a:r>
            <a:r>
              <a:rPr lang="fr-FR" sz="3600" dirty="0" err="1" smtClean="0"/>
              <a:t>timent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080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Déc</a:t>
            </a:r>
            <a:r>
              <a:rPr lang="fr-FR" sz="3600" dirty="0" smtClean="0">
                <a:solidFill>
                  <a:srgbClr val="FF0066"/>
                </a:solidFill>
              </a:rPr>
              <a:t>em</a:t>
            </a:r>
            <a:r>
              <a:rPr lang="fr-FR" sz="3600" dirty="0" smtClean="0"/>
              <a:t>bre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Déc…</a:t>
            </a:r>
            <a:r>
              <a:rPr lang="fr-FR" sz="3600" dirty="0" err="1" smtClean="0"/>
              <a:t>bre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456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0431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Tr</a:t>
            </a:r>
            <a:r>
              <a:rPr lang="fr-FR" sz="3600" dirty="0" smtClean="0">
                <a:solidFill>
                  <a:srgbClr val="FF0066"/>
                </a:solidFill>
              </a:rPr>
              <a:t>em</a:t>
            </a:r>
            <a:r>
              <a:rPr lang="fr-FR" sz="3600" dirty="0" smtClean="0"/>
              <a:t>bler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Tr…</a:t>
            </a:r>
            <a:r>
              <a:rPr lang="fr-FR" sz="3600" dirty="0" err="1" smtClean="0"/>
              <a:t>bler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543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095228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Les rudim</a:t>
            </a:r>
            <a:r>
              <a:rPr lang="fr-FR" sz="3600" dirty="0" smtClean="0">
                <a:solidFill>
                  <a:srgbClr val="FF0066"/>
                </a:solidFill>
              </a:rPr>
              <a:t>en</a:t>
            </a:r>
            <a:r>
              <a:rPr lang="fr-FR" sz="3600" dirty="0" smtClean="0"/>
              <a:t>ts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Les </a:t>
            </a:r>
            <a:r>
              <a:rPr lang="fr-FR" sz="3600" dirty="0" err="1" smtClean="0"/>
              <a:t>rudim</a:t>
            </a:r>
            <a:r>
              <a:rPr lang="fr-FR" sz="3600" dirty="0" smtClean="0"/>
              <a:t>…</a:t>
            </a:r>
            <a:r>
              <a:rPr lang="fr-FR" sz="3600" dirty="0" err="1" smtClean="0"/>
              <a:t>ts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659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1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</a:t>
            </a:r>
            <a:r>
              <a:rPr lang="fr-FR" sz="3600" dirty="0" smtClean="0">
                <a:solidFill>
                  <a:srgbClr val="FF0066"/>
                </a:solidFill>
              </a:rPr>
              <a:t>em</a:t>
            </a:r>
            <a:r>
              <a:rPr lang="fr-FR" sz="3600" dirty="0" smtClean="0"/>
              <a:t>pereur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1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…</a:t>
            </a:r>
            <a:r>
              <a:rPr lang="fr-FR" sz="3600" dirty="0" err="1" smtClean="0"/>
              <a:t>pereur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60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1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rib</a:t>
            </a:r>
            <a:r>
              <a:rPr lang="fr-FR" sz="3600" dirty="0" smtClean="0">
                <a:solidFill>
                  <a:srgbClr val="FF0000"/>
                </a:solidFill>
              </a:rPr>
              <a:t>am</a:t>
            </a:r>
            <a:r>
              <a:rPr lang="fr-FR" sz="3600" dirty="0" smtClean="0"/>
              <a:t>belle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</a:t>
            </a:r>
            <a:r>
              <a:rPr lang="fr-FR" sz="3600" dirty="0" err="1" smtClean="0"/>
              <a:t>rib</a:t>
            </a:r>
            <a:r>
              <a:rPr lang="fr-FR" sz="3600" dirty="0" smtClean="0"/>
              <a:t>…belle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252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Du ging</a:t>
            </a:r>
            <a:r>
              <a:rPr lang="fr-FR" sz="3600" dirty="0" smtClean="0">
                <a:solidFill>
                  <a:srgbClr val="FF0066"/>
                </a:solidFill>
              </a:rPr>
              <a:t>em</a:t>
            </a:r>
            <a:r>
              <a:rPr lang="fr-FR" sz="3600" dirty="0" smtClean="0"/>
              <a:t>bre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Du </a:t>
            </a:r>
            <a:r>
              <a:rPr lang="fr-FR" sz="3600" dirty="0" err="1" smtClean="0"/>
              <a:t>ging</a:t>
            </a:r>
            <a:r>
              <a:rPr lang="fr-FR" sz="3600" dirty="0" smtClean="0"/>
              <a:t>…</a:t>
            </a:r>
            <a:r>
              <a:rPr lang="fr-FR" sz="3600" dirty="0" err="1" smtClean="0"/>
              <a:t>bre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202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1" y="311070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tr</a:t>
            </a:r>
            <a:r>
              <a:rPr lang="fr-FR" sz="3600" dirty="0" smtClean="0">
                <a:solidFill>
                  <a:srgbClr val="FF0066"/>
                </a:solidFill>
              </a:rPr>
              <a:t>em</a:t>
            </a:r>
            <a:r>
              <a:rPr lang="fr-FR" sz="3600" dirty="0" smtClean="0"/>
              <a:t>plin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tr…</a:t>
            </a:r>
            <a:r>
              <a:rPr lang="fr-FR" sz="3600" dirty="0" err="1" smtClean="0"/>
              <a:t>plin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27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7463" y="3109912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alim</a:t>
            </a:r>
            <a:r>
              <a:rPr lang="fr-FR" sz="3600" dirty="0" smtClean="0">
                <a:solidFill>
                  <a:srgbClr val="FF0066"/>
                </a:solidFill>
              </a:rPr>
              <a:t>en</a:t>
            </a:r>
            <a:r>
              <a:rPr lang="fr-FR" sz="3600" dirty="0" smtClean="0"/>
              <a:t>t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alim…t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241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082855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</a:t>
            </a:r>
            <a:r>
              <a:rPr lang="fr-FR" sz="3600" dirty="0" smtClean="0">
                <a:solidFill>
                  <a:srgbClr val="FF0066"/>
                </a:solidFill>
              </a:rPr>
              <a:t>en</a:t>
            </a:r>
            <a:r>
              <a:rPr lang="fr-FR" sz="3600" dirty="0" smtClean="0"/>
              <a:t>traineur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…traineur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005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R</a:t>
            </a:r>
            <a:r>
              <a:rPr lang="fr-FR" sz="3600" dirty="0" smtClean="0">
                <a:solidFill>
                  <a:srgbClr val="FF0066"/>
                </a:solidFill>
              </a:rPr>
              <a:t>em</a:t>
            </a:r>
            <a:r>
              <a:rPr lang="fr-FR" sz="3600" dirty="0" smtClean="0"/>
              <a:t>placer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R…placer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860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08478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 départem</a:t>
            </a:r>
            <a:r>
              <a:rPr lang="fr-FR" sz="3600" dirty="0" smtClean="0">
                <a:solidFill>
                  <a:srgbClr val="FF0066"/>
                </a:solidFill>
              </a:rPr>
              <a:t>en</a:t>
            </a:r>
            <a:r>
              <a:rPr lang="fr-FR" sz="3600" dirty="0" smtClean="0"/>
              <a:t>t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 </a:t>
            </a:r>
            <a:r>
              <a:rPr lang="fr-FR" sz="3600" dirty="0" err="1" smtClean="0"/>
              <a:t>départem</a:t>
            </a:r>
            <a:r>
              <a:rPr lang="fr-FR" sz="3600" dirty="0" smtClean="0"/>
              <a:t>…t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3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t</a:t>
            </a:r>
            <a:r>
              <a:rPr lang="fr-FR" sz="3600" dirty="0" smtClean="0">
                <a:solidFill>
                  <a:srgbClr val="FF0066"/>
                </a:solidFill>
              </a:rPr>
              <a:t>em</a:t>
            </a:r>
            <a:r>
              <a:rPr lang="fr-FR" sz="3600" dirty="0" smtClean="0"/>
              <a:t>pête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t…</a:t>
            </a:r>
            <a:r>
              <a:rPr lang="fr-FR" sz="3600" dirty="0" err="1" smtClean="0"/>
              <a:t>pête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676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070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S</a:t>
            </a:r>
            <a:r>
              <a:rPr lang="fr-FR" sz="3600" dirty="0" smtClean="0">
                <a:solidFill>
                  <a:srgbClr val="FF0066"/>
                </a:solidFill>
              </a:rPr>
              <a:t>em</a:t>
            </a:r>
            <a:r>
              <a:rPr lang="fr-FR" sz="3600" dirty="0" smtClean="0"/>
              <a:t>blable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S…</a:t>
            </a:r>
            <a:r>
              <a:rPr lang="fr-FR" sz="3600" dirty="0" err="1" smtClean="0"/>
              <a:t>blable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039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09537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c</a:t>
            </a:r>
            <a:r>
              <a:rPr lang="fr-FR" sz="3600" dirty="0" smtClean="0">
                <a:solidFill>
                  <a:srgbClr val="FF0066"/>
                </a:solidFill>
              </a:rPr>
              <a:t>en</a:t>
            </a:r>
            <a:r>
              <a:rPr lang="fr-FR" sz="3600" dirty="0" smtClean="0"/>
              <a:t>taine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c…</a:t>
            </a:r>
            <a:r>
              <a:rPr lang="fr-FR" sz="3600" dirty="0" err="1" smtClean="0"/>
              <a:t>taine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04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T</a:t>
            </a:r>
            <a:r>
              <a:rPr lang="fr-FR" sz="3600" dirty="0" smtClean="0">
                <a:solidFill>
                  <a:srgbClr val="FF0066"/>
                </a:solidFill>
              </a:rPr>
              <a:t>em</a:t>
            </a:r>
            <a:r>
              <a:rPr lang="fr-FR" sz="3600" dirty="0" smtClean="0"/>
              <a:t>porelle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T…</a:t>
            </a:r>
            <a:r>
              <a:rPr lang="fr-FR" sz="3600" dirty="0" err="1" smtClean="0"/>
              <a:t>porel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710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79400" y="3111318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p</a:t>
            </a:r>
            <a:r>
              <a:rPr lang="fr-FR" sz="3600" dirty="0" smtClean="0">
                <a:solidFill>
                  <a:srgbClr val="FF0066"/>
                </a:solidFill>
              </a:rPr>
              <a:t>an</a:t>
            </a:r>
            <a:r>
              <a:rPr lang="fr-FR" sz="3600" dirty="0" smtClean="0"/>
              <a:t>tin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p…tin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551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3141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Sept</a:t>
            </a:r>
            <a:r>
              <a:rPr lang="fr-FR" sz="3600" dirty="0" smtClean="0">
                <a:solidFill>
                  <a:srgbClr val="FF0066"/>
                </a:solidFill>
              </a:rPr>
              <a:t>em</a:t>
            </a:r>
            <a:r>
              <a:rPr lang="fr-FR" sz="3600" dirty="0" smtClean="0"/>
              <a:t>bre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Sept…</a:t>
            </a:r>
            <a:r>
              <a:rPr lang="fr-FR" sz="3600" dirty="0" err="1" smtClean="0"/>
              <a:t>bre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200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094787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pend</a:t>
            </a:r>
            <a:r>
              <a:rPr lang="fr-FR" sz="3600" dirty="0" smtClean="0">
                <a:solidFill>
                  <a:srgbClr val="FF0066"/>
                </a:solidFill>
              </a:rPr>
              <a:t>en</a:t>
            </a:r>
            <a:r>
              <a:rPr lang="fr-FR" sz="3600" dirty="0" smtClean="0"/>
              <a:t>tif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pend…tif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199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6893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</a:t>
            </a:r>
            <a:r>
              <a:rPr lang="fr-FR" sz="3600" dirty="0" smtClean="0">
                <a:solidFill>
                  <a:srgbClr val="FF0066"/>
                </a:solidFill>
              </a:rPr>
              <a:t>em</a:t>
            </a:r>
            <a:r>
              <a:rPr lang="fr-FR" sz="3600" dirty="0" smtClean="0"/>
              <a:t>ballage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…</a:t>
            </a:r>
            <a:r>
              <a:rPr lang="fr-FR" sz="3600" dirty="0" err="1" smtClean="0"/>
              <a:t>ballage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938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3080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R</a:t>
            </a:r>
            <a:r>
              <a:rPr lang="fr-FR" sz="3600" dirty="0" smtClean="0">
                <a:solidFill>
                  <a:srgbClr val="FF0066"/>
                </a:solidFill>
              </a:rPr>
              <a:t>em</a:t>
            </a:r>
            <a:r>
              <a:rPr lang="fr-FR" sz="3600" dirty="0" smtClean="0"/>
              <a:t>bourser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R…</a:t>
            </a:r>
            <a:r>
              <a:rPr lang="fr-FR" sz="3600" dirty="0" err="1" smtClean="0"/>
              <a:t>bourser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078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</a:t>
            </a:r>
            <a:r>
              <a:rPr lang="fr-FR" sz="3600" dirty="0" smtClean="0">
                <a:solidFill>
                  <a:srgbClr val="FF0066"/>
                </a:solidFill>
              </a:rPr>
              <a:t>em</a:t>
            </a:r>
            <a:r>
              <a:rPr lang="fr-FR" sz="3600" dirty="0" smtClean="0"/>
              <a:t>bauche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…</a:t>
            </a:r>
            <a:r>
              <a:rPr lang="fr-FR" sz="3600" dirty="0" err="1" smtClean="0"/>
              <a:t>bauche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575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bien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584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35847" name="Picture 7" descr="gens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2960688"/>
            <a:ext cx="3143250" cy="1800225"/>
          </a:xfrm>
          <a:prstGeom prst="rect">
            <a:avLst/>
          </a:prstGeom>
          <a:noFill/>
        </p:spPr>
      </p:pic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2281238" y="728663"/>
            <a:ext cx="4581525" cy="19335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fr-FR" sz="8000" kern="10" dirty="0">
                <a:ln w="12700">
                  <a:solidFill>
                    <a:srgbClr val="CC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FFE265"/>
                    </a:gs>
                  </a:gsLst>
                  <a:lin ang="5400000" scaled="1"/>
                </a:gra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Impact"/>
              </a:rPr>
              <a:t>C'est bien !</a:t>
            </a:r>
          </a:p>
        </p:txBody>
      </p:sp>
      <p:pic>
        <p:nvPicPr>
          <p:cNvPr id="9" name="Picture 6" descr="fleche_04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47356" y="5364189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313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829231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Am OK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094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801238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An OK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om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829231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/>
              <a:t>o</a:t>
            </a:r>
            <a:r>
              <a:rPr lang="fr-FR" sz="3600" dirty="0" smtClean="0"/>
              <a:t>m OK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182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801238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/>
              <a:t>o</a:t>
            </a:r>
            <a:r>
              <a:rPr lang="fr-FR" sz="3600" dirty="0" smtClean="0"/>
              <a:t>n OK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361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036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l</a:t>
            </a:r>
            <a:r>
              <a:rPr lang="fr-FR" sz="3600" dirty="0" smtClean="0">
                <a:solidFill>
                  <a:srgbClr val="FF0066"/>
                </a:solidFill>
              </a:rPr>
              <a:t>am</a:t>
            </a:r>
            <a:r>
              <a:rPr lang="fr-FR" sz="3600" dirty="0" smtClean="0"/>
              <a:t>pe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l…</a:t>
            </a:r>
            <a:r>
              <a:rPr lang="fr-FR" sz="3600" dirty="0" err="1" smtClean="0"/>
              <a:t>pe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358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801238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/>
              <a:t>i</a:t>
            </a:r>
            <a:r>
              <a:rPr lang="fr-FR" sz="3600" dirty="0" smtClean="0"/>
              <a:t>n OK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9563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829231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err="1"/>
              <a:t>i</a:t>
            </a:r>
            <a:r>
              <a:rPr lang="fr-FR" sz="3600" dirty="0" err="1" smtClean="0"/>
              <a:t>m</a:t>
            </a:r>
            <a:r>
              <a:rPr lang="fr-FR" sz="3600" dirty="0" smtClean="0"/>
              <a:t> OK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309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801238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/>
              <a:t>e</a:t>
            </a:r>
            <a:r>
              <a:rPr lang="fr-FR" sz="3600" dirty="0" smtClean="0"/>
              <a:t>n OK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790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829231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err="1"/>
              <a:t>e</a:t>
            </a:r>
            <a:r>
              <a:rPr lang="fr-FR" sz="3600" dirty="0" err="1" smtClean="0"/>
              <a:t>m</a:t>
            </a:r>
            <a:r>
              <a:rPr lang="fr-FR" sz="3600" dirty="0" smtClean="0"/>
              <a:t> OK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183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bien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584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35847" name="Picture 7" descr="gens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2960688"/>
            <a:ext cx="3143250" cy="1800225"/>
          </a:xfrm>
          <a:prstGeom prst="rect">
            <a:avLst/>
          </a:prstGeom>
          <a:noFill/>
        </p:spPr>
      </p:pic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2281238" y="728663"/>
            <a:ext cx="4581525" cy="19335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fr-FR" sz="8000" kern="10" dirty="0">
                <a:ln w="12700">
                  <a:solidFill>
                    <a:srgbClr val="CC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FFE265"/>
                    </a:gs>
                  </a:gsLst>
                  <a:lin ang="5400000" scaled="1"/>
                </a:gra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Impact"/>
              </a:rPr>
              <a:t>C'est bien !</a:t>
            </a:r>
          </a:p>
        </p:txBody>
      </p:sp>
      <p:pic>
        <p:nvPicPr>
          <p:cNvPr id="9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7356" y="5364189"/>
            <a:ext cx="649288" cy="43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79836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c</a:t>
            </a:r>
            <a:r>
              <a:rPr lang="fr-FR" sz="3600" dirty="0" smtClean="0">
                <a:solidFill>
                  <a:srgbClr val="FF0066"/>
                </a:solidFill>
              </a:rPr>
              <a:t>am</a:t>
            </a:r>
            <a:r>
              <a:rPr lang="fr-FR" sz="3600" dirty="0" smtClean="0"/>
              <a:t>pagne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c…pagne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303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089447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M</a:t>
            </a:r>
            <a:r>
              <a:rPr lang="fr-FR" sz="3600" dirty="0" smtClean="0">
                <a:solidFill>
                  <a:srgbClr val="FF0066"/>
                </a:solidFill>
              </a:rPr>
              <a:t>an</a:t>
            </a:r>
            <a:r>
              <a:rPr lang="fr-FR" sz="3600" dirty="0" smtClean="0"/>
              <a:t>ger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00382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M…</a:t>
            </a:r>
            <a:r>
              <a:rPr lang="fr-FR" sz="3600" dirty="0" err="1" smtClean="0"/>
              <a:t>ger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562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1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t</a:t>
            </a:r>
            <a:r>
              <a:rPr lang="fr-FR" sz="3600" dirty="0" smtClean="0">
                <a:solidFill>
                  <a:srgbClr val="FF0066"/>
                </a:solidFill>
              </a:rPr>
              <a:t>am</a:t>
            </a:r>
            <a:r>
              <a:rPr lang="fr-FR" sz="3600" dirty="0" smtClean="0"/>
              <a:t>pon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t…</a:t>
            </a:r>
            <a:r>
              <a:rPr lang="fr-FR" sz="3600" dirty="0" err="1" smtClean="0"/>
              <a:t>pon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860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79400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j</a:t>
            </a:r>
            <a:r>
              <a:rPr lang="fr-FR" sz="3600" dirty="0" smtClean="0">
                <a:solidFill>
                  <a:srgbClr val="FF0066"/>
                </a:solidFill>
              </a:rPr>
              <a:t>am</a:t>
            </a:r>
            <a:r>
              <a:rPr lang="fr-FR" sz="3600" dirty="0" smtClean="0"/>
              <a:t>be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j…</a:t>
            </a:r>
            <a:r>
              <a:rPr lang="fr-FR" sz="3600" dirty="0" err="1" smtClean="0"/>
              <a:t>be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302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v</a:t>
            </a:r>
            <a:r>
              <a:rPr lang="fr-FR" sz="3600" dirty="0" smtClean="0">
                <a:solidFill>
                  <a:srgbClr val="FF0066"/>
                </a:solidFill>
              </a:rPr>
              <a:t>am</a:t>
            </a:r>
            <a:r>
              <a:rPr lang="fr-FR" sz="3600" dirty="0" smtClean="0"/>
              <a:t>pire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v…pire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721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79400" y="3100382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 p</a:t>
            </a:r>
            <a:r>
              <a:rPr lang="fr-FR" sz="3600" dirty="0" smtClean="0">
                <a:solidFill>
                  <a:srgbClr val="FF0066"/>
                </a:solidFill>
              </a:rPr>
              <a:t>an</a:t>
            </a:r>
            <a:r>
              <a:rPr lang="fr-FR" sz="3600" dirty="0" smtClean="0"/>
              <a:t>talon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 p…talon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467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3134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Du ch</a:t>
            </a:r>
            <a:r>
              <a:rPr lang="fr-FR" sz="3600" dirty="0" smtClean="0">
                <a:solidFill>
                  <a:srgbClr val="FF0066"/>
                </a:solidFill>
              </a:rPr>
              <a:t>am</a:t>
            </a:r>
            <a:r>
              <a:rPr lang="fr-FR" sz="3600" dirty="0" smtClean="0"/>
              <a:t>pagne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Du </a:t>
            </a:r>
            <a:r>
              <a:rPr lang="fr-FR" sz="3600" dirty="0" err="1" smtClean="0"/>
              <a:t>ch</a:t>
            </a:r>
            <a:r>
              <a:rPr lang="fr-FR" sz="3600" dirty="0" smtClean="0"/>
              <a:t>…pagne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31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r</a:t>
            </a:r>
            <a:r>
              <a:rPr lang="fr-FR" sz="3600" dirty="0" smtClean="0">
                <a:solidFill>
                  <a:srgbClr val="FF0066"/>
                </a:solidFill>
              </a:rPr>
              <a:t>am</a:t>
            </a:r>
            <a:r>
              <a:rPr lang="fr-FR" sz="3600" dirty="0" smtClean="0"/>
              <a:t>pe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r…</a:t>
            </a:r>
            <a:r>
              <a:rPr lang="fr-FR" sz="3600" dirty="0" err="1" smtClean="0"/>
              <a:t>pe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9900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5953" y="3100382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l</a:t>
            </a:r>
            <a:r>
              <a:rPr lang="fr-FR" sz="3600" dirty="0" smtClean="0">
                <a:solidFill>
                  <a:srgbClr val="FF0066"/>
                </a:solidFill>
              </a:rPr>
              <a:t>an</a:t>
            </a:r>
            <a:r>
              <a:rPr lang="fr-FR" sz="3600" dirty="0" smtClean="0"/>
              <a:t>gue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l…gue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3345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389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Bl</a:t>
            </a:r>
            <a:r>
              <a:rPr lang="fr-FR" sz="3600" dirty="0" smtClean="0">
                <a:solidFill>
                  <a:srgbClr val="FF0066"/>
                </a:solidFill>
              </a:rPr>
              <a:t>an</a:t>
            </a:r>
            <a:r>
              <a:rPr lang="fr-FR" sz="3600" dirty="0" smtClean="0"/>
              <a:t>c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7942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err="1" smtClean="0"/>
              <a:t>Bl</a:t>
            </a:r>
            <a:r>
              <a:rPr lang="fr-FR" sz="3600" dirty="0" smtClean="0"/>
              <a:t>…c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438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1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Fl</a:t>
            </a:r>
            <a:r>
              <a:rPr lang="fr-FR" sz="3600" dirty="0" smtClean="0">
                <a:solidFill>
                  <a:srgbClr val="FF0066"/>
                </a:solidFill>
              </a:rPr>
              <a:t>am</a:t>
            </a:r>
            <a:r>
              <a:rPr lang="fr-FR" sz="3600" dirty="0" smtClean="0"/>
              <a:t>ber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err="1" smtClean="0"/>
              <a:t>Fl</a:t>
            </a:r>
            <a:r>
              <a:rPr lang="fr-FR" sz="3600" dirty="0" smtClean="0"/>
              <a:t>…ber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219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00382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aim</a:t>
            </a:r>
            <a:r>
              <a:rPr lang="fr-FR" sz="3600" dirty="0" smtClean="0">
                <a:solidFill>
                  <a:srgbClr val="FF0066"/>
                </a:solidFill>
              </a:rPr>
              <a:t>an</a:t>
            </a:r>
            <a:r>
              <a:rPr lang="fr-FR" sz="3600" dirty="0" smtClean="0"/>
              <a:t>t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</a:t>
            </a:r>
            <a:r>
              <a:rPr lang="fr-FR" sz="3600" dirty="0" err="1" smtClean="0"/>
              <a:t>aim</a:t>
            </a:r>
            <a:r>
              <a:rPr lang="fr-FR" sz="3600" dirty="0" smtClean="0"/>
              <a:t>…t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228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t</a:t>
            </a:r>
            <a:r>
              <a:rPr lang="fr-FR" sz="3600" dirty="0" smtClean="0">
                <a:solidFill>
                  <a:srgbClr val="FF0066"/>
                </a:solidFill>
              </a:rPr>
              <a:t>am</a:t>
            </a:r>
            <a:r>
              <a:rPr lang="fr-FR" sz="3600" dirty="0" smtClean="0"/>
              <a:t>bour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t…</a:t>
            </a:r>
            <a:r>
              <a:rPr lang="fr-FR" sz="3600" dirty="0" err="1" smtClean="0"/>
              <a:t>bour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96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1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L’</a:t>
            </a:r>
            <a:r>
              <a:rPr lang="fr-FR" sz="3600" dirty="0" smtClean="0">
                <a:solidFill>
                  <a:srgbClr val="FF0066"/>
                </a:solidFill>
              </a:rPr>
              <a:t>am</a:t>
            </a:r>
            <a:r>
              <a:rPr lang="fr-FR" sz="3600" dirty="0" smtClean="0"/>
              <a:t>biance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L’…</a:t>
            </a:r>
            <a:r>
              <a:rPr lang="fr-FR" sz="3600" dirty="0" err="1" smtClean="0"/>
              <a:t>biance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079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79400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Des p</a:t>
            </a:r>
            <a:r>
              <a:rPr lang="fr-FR" sz="3600" dirty="0" smtClean="0">
                <a:solidFill>
                  <a:srgbClr val="FF0066"/>
                </a:solidFill>
              </a:rPr>
              <a:t>am</a:t>
            </a:r>
            <a:r>
              <a:rPr lang="fr-FR" sz="3600" dirty="0" smtClean="0"/>
              <a:t>pres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Des p…</a:t>
            </a:r>
            <a:r>
              <a:rPr lang="fr-FR" sz="3600" dirty="0" err="1" smtClean="0"/>
              <a:t>pres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331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09912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assur</a:t>
            </a:r>
            <a:r>
              <a:rPr lang="fr-FR" sz="3600" dirty="0" smtClean="0">
                <a:solidFill>
                  <a:srgbClr val="FF0066"/>
                </a:solidFill>
              </a:rPr>
              <a:t>an</a:t>
            </a:r>
            <a:r>
              <a:rPr lang="fr-FR" sz="3600" dirty="0" smtClean="0"/>
              <a:t>ce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</a:t>
            </a:r>
            <a:r>
              <a:rPr lang="fr-FR" sz="3600" dirty="0" err="1" smtClean="0"/>
              <a:t>assur</a:t>
            </a:r>
            <a:r>
              <a:rPr lang="fr-FR" sz="3600" dirty="0" smtClean="0"/>
              <a:t>…ce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635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ch</a:t>
            </a:r>
            <a:r>
              <a:rPr lang="fr-FR" sz="3600" dirty="0" smtClean="0">
                <a:solidFill>
                  <a:srgbClr val="FF0066"/>
                </a:solidFill>
              </a:rPr>
              <a:t>am</a:t>
            </a:r>
            <a:r>
              <a:rPr lang="fr-FR" sz="3600" dirty="0" smtClean="0"/>
              <a:t>pion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</a:t>
            </a:r>
            <a:r>
              <a:rPr lang="fr-FR" sz="3600" dirty="0" err="1" smtClean="0"/>
              <a:t>ch</a:t>
            </a:r>
            <a:r>
              <a:rPr lang="fr-FR" sz="3600" dirty="0" smtClean="0"/>
              <a:t>…pion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305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00382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marr</a:t>
            </a:r>
            <a:r>
              <a:rPr lang="fr-FR" sz="3600" dirty="0" smtClean="0">
                <a:solidFill>
                  <a:srgbClr val="FF0066"/>
                </a:solidFill>
              </a:rPr>
              <a:t>an</a:t>
            </a:r>
            <a:r>
              <a:rPr lang="fr-FR" sz="3600" dirty="0" smtClean="0"/>
              <a:t>t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err="1"/>
              <a:t>m</a:t>
            </a:r>
            <a:r>
              <a:rPr lang="fr-FR" sz="3600" dirty="0" err="1" smtClean="0"/>
              <a:t>arr</a:t>
            </a:r>
            <a:r>
              <a:rPr lang="fr-FR" sz="3600" dirty="0" smtClean="0"/>
              <a:t>…t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567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Des l</a:t>
            </a:r>
            <a:r>
              <a:rPr lang="fr-FR" sz="3600" dirty="0" smtClean="0">
                <a:solidFill>
                  <a:srgbClr val="FF0066"/>
                </a:solidFill>
              </a:rPr>
              <a:t>am</a:t>
            </a:r>
            <a:r>
              <a:rPr lang="fr-FR" sz="3600" dirty="0" smtClean="0"/>
              <a:t>bris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Des l…bris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870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G</a:t>
            </a:r>
            <a:r>
              <a:rPr lang="fr-FR" sz="3600" dirty="0" smtClean="0">
                <a:solidFill>
                  <a:srgbClr val="FF0066"/>
                </a:solidFill>
              </a:rPr>
              <a:t>am</a:t>
            </a:r>
            <a:r>
              <a:rPr lang="fr-FR" sz="3600" dirty="0" smtClean="0"/>
              <a:t>berger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G…berger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615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bien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584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35847" name="Picture 7" descr="gens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2960688"/>
            <a:ext cx="3143250" cy="1800225"/>
          </a:xfrm>
          <a:prstGeom prst="rect">
            <a:avLst/>
          </a:prstGeom>
          <a:noFill/>
        </p:spPr>
      </p:pic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2281238" y="728663"/>
            <a:ext cx="4581525" cy="19335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fr-FR" sz="8000" kern="10" dirty="0">
                <a:ln w="12700">
                  <a:solidFill>
                    <a:srgbClr val="CC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FFE265"/>
                    </a:gs>
                  </a:gsLst>
                  <a:lin ang="5400000" scaled="1"/>
                </a:gra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Impact"/>
              </a:rPr>
              <a:t>C'est bien !</a:t>
            </a:r>
          </a:p>
        </p:txBody>
      </p:sp>
      <p:pic>
        <p:nvPicPr>
          <p:cNvPr id="9" name="Picture 6" descr="fleche_04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47356" y="5364189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420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om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p</a:t>
            </a:r>
            <a:r>
              <a:rPr lang="fr-FR" sz="3600" dirty="0" smtClean="0">
                <a:solidFill>
                  <a:srgbClr val="FF0066"/>
                </a:solidFill>
              </a:rPr>
              <a:t>om</a:t>
            </a:r>
            <a:r>
              <a:rPr lang="fr-FR" sz="3600" dirty="0" smtClean="0"/>
              <a:t>pier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p…</a:t>
            </a:r>
            <a:r>
              <a:rPr lang="fr-FR" sz="3600" dirty="0" err="1" smtClean="0"/>
              <a:t>pier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38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4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om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5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4011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Vr</a:t>
            </a:r>
            <a:r>
              <a:rPr lang="fr-FR" sz="3600" dirty="0" smtClean="0">
                <a:solidFill>
                  <a:srgbClr val="FF0066"/>
                </a:solidFill>
              </a:rPr>
              <a:t>om</a:t>
            </a:r>
            <a:r>
              <a:rPr lang="fr-FR" sz="3600" dirty="0" smtClean="0"/>
              <a:t>bir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5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err="1" smtClean="0"/>
              <a:t>Vr</a:t>
            </a:r>
            <a:r>
              <a:rPr lang="fr-FR" sz="3600" dirty="0" smtClean="0"/>
              <a:t>…</a:t>
            </a:r>
            <a:r>
              <a:rPr lang="fr-FR" sz="3600" dirty="0" err="1" smtClean="0"/>
              <a:t>bir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030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74765" y="3109912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patr</a:t>
            </a:r>
            <a:r>
              <a:rPr lang="fr-FR" sz="3600" dirty="0" smtClean="0">
                <a:solidFill>
                  <a:srgbClr val="FF0066"/>
                </a:solidFill>
              </a:rPr>
              <a:t>on</a:t>
            </a:r>
            <a:endParaRPr lang="fr-FR" sz="3600" dirty="0">
              <a:solidFill>
                <a:srgbClr val="FF0066"/>
              </a:solidFill>
            </a:endParaRPr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</a:t>
            </a:r>
            <a:r>
              <a:rPr lang="fr-FR" sz="3600" dirty="0" err="1" smtClean="0"/>
              <a:t>patr</a:t>
            </a:r>
            <a:r>
              <a:rPr lang="fr-FR" sz="3600" dirty="0" smtClean="0"/>
              <a:t>…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59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om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1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Les c</a:t>
            </a:r>
            <a:r>
              <a:rPr lang="fr-FR" sz="3600" dirty="0" smtClean="0">
                <a:solidFill>
                  <a:srgbClr val="FF0066"/>
                </a:solidFill>
              </a:rPr>
              <a:t>om</a:t>
            </a:r>
            <a:r>
              <a:rPr lang="fr-FR" sz="3600" dirty="0" smtClean="0"/>
              <a:t>bles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Les c…</a:t>
            </a:r>
            <a:r>
              <a:rPr lang="fr-FR" sz="3600" dirty="0" err="1" smtClean="0"/>
              <a:t>bles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484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om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tr</a:t>
            </a:r>
            <a:r>
              <a:rPr lang="fr-FR" sz="3600" dirty="0" smtClean="0">
                <a:solidFill>
                  <a:srgbClr val="FF0066"/>
                </a:solidFill>
              </a:rPr>
              <a:t>om</a:t>
            </a:r>
            <a:r>
              <a:rPr lang="fr-FR" sz="3600" dirty="0" smtClean="0"/>
              <a:t>pette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tr…pette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11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om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79836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t</a:t>
            </a:r>
            <a:r>
              <a:rPr lang="fr-FR" sz="3600" dirty="0" smtClean="0">
                <a:solidFill>
                  <a:srgbClr val="FF0066"/>
                </a:solidFill>
              </a:rPr>
              <a:t>om</a:t>
            </a:r>
            <a:r>
              <a:rPr lang="fr-FR" sz="3600" dirty="0" smtClean="0"/>
              <a:t>bola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t…bola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453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2884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bl</a:t>
            </a:r>
            <a:r>
              <a:rPr lang="fr-FR" sz="3600" dirty="0" smtClean="0">
                <a:solidFill>
                  <a:srgbClr val="FF0066"/>
                </a:solidFill>
              </a:rPr>
              <a:t>on</a:t>
            </a:r>
            <a:r>
              <a:rPr lang="fr-FR" sz="3600" dirty="0" smtClean="0"/>
              <a:t>deur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</a:t>
            </a:r>
            <a:r>
              <a:rPr lang="fr-FR" sz="3600" dirty="0" err="1" smtClean="0"/>
              <a:t>bl</a:t>
            </a:r>
            <a:r>
              <a:rPr lang="fr-FR" sz="3600" dirty="0" smtClean="0"/>
              <a:t>…</a:t>
            </a:r>
            <a:r>
              <a:rPr lang="fr-FR" sz="3600" dirty="0" err="1" smtClean="0"/>
              <a:t>deur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643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tr</a:t>
            </a:r>
            <a:r>
              <a:rPr lang="fr-FR" sz="3600" dirty="0" smtClean="0">
                <a:solidFill>
                  <a:srgbClr val="FF0066"/>
                </a:solidFill>
              </a:rPr>
              <a:t>am</a:t>
            </a:r>
            <a:r>
              <a:rPr lang="fr-FR" sz="3600" dirty="0" smtClean="0"/>
              <a:t>poline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tr…</a:t>
            </a:r>
            <a:r>
              <a:rPr lang="fr-FR" sz="3600" dirty="0" err="1" smtClean="0"/>
              <a:t>poline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419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om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1" y="3116893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col</a:t>
            </a:r>
            <a:r>
              <a:rPr lang="fr-FR" sz="3600" dirty="0" smtClean="0">
                <a:solidFill>
                  <a:srgbClr val="FF0066"/>
                </a:solidFill>
              </a:rPr>
              <a:t>om</a:t>
            </a:r>
            <a:r>
              <a:rPr lang="fr-FR" sz="3600" dirty="0" smtClean="0"/>
              <a:t>be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col…</a:t>
            </a:r>
            <a:r>
              <a:rPr lang="fr-FR" sz="3600" dirty="0" err="1" smtClean="0"/>
              <a:t>be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861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om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conc</a:t>
            </a:r>
            <a:r>
              <a:rPr lang="fr-FR" sz="3600" dirty="0" smtClean="0">
                <a:solidFill>
                  <a:srgbClr val="FF0066"/>
                </a:solidFill>
              </a:rPr>
              <a:t>om</a:t>
            </a:r>
            <a:r>
              <a:rPr lang="fr-FR" sz="3600" dirty="0" smtClean="0"/>
              <a:t>bre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</a:t>
            </a:r>
            <a:r>
              <a:rPr lang="fr-FR" sz="3600" dirty="0" err="1" smtClean="0"/>
              <a:t>conc</a:t>
            </a:r>
            <a:r>
              <a:rPr lang="fr-FR" sz="3600" dirty="0" smtClean="0"/>
              <a:t>…</a:t>
            </a:r>
            <a:r>
              <a:rPr lang="fr-FR" sz="3600" dirty="0" err="1" smtClean="0"/>
              <a:t>bre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104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om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 p</a:t>
            </a:r>
            <a:r>
              <a:rPr lang="fr-FR" sz="3600" dirty="0" smtClean="0">
                <a:solidFill>
                  <a:srgbClr val="FF0066"/>
                </a:solidFill>
              </a:rPr>
              <a:t>om</a:t>
            </a:r>
            <a:r>
              <a:rPr lang="fr-FR" sz="3600" dirty="0" smtClean="0"/>
              <a:t>piste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 p…piste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434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om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73649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Il t</a:t>
            </a:r>
            <a:r>
              <a:rPr lang="fr-FR" sz="3600" dirty="0" smtClean="0">
                <a:solidFill>
                  <a:srgbClr val="FF0066"/>
                </a:solidFill>
              </a:rPr>
              <a:t>om</a:t>
            </a:r>
            <a:r>
              <a:rPr lang="fr-FR" sz="3600" dirty="0" smtClean="0"/>
              <a:t>be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Il t…</a:t>
            </a:r>
            <a:r>
              <a:rPr lang="fr-FR" sz="3600" dirty="0" err="1" smtClean="0"/>
              <a:t>be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402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00382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p</a:t>
            </a:r>
            <a:r>
              <a:rPr lang="fr-FR" sz="3600" dirty="0" smtClean="0">
                <a:solidFill>
                  <a:srgbClr val="FF0066"/>
                </a:solidFill>
              </a:rPr>
              <a:t>on</a:t>
            </a:r>
            <a:r>
              <a:rPr lang="fr-FR" sz="3600" dirty="0" smtClean="0"/>
              <a:t>ton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p…ton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081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om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b</a:t>
            </a:r>
            <a:r>
              <a:rPr lang="fr-FR" sz="3600" dirty="0" smtClean="0">
                <a:solidFill>
                  <a:srgbClr val="FF0066"/>
                </a:solidFill>
              </a:rPr>
              <a:t>om</a:t>
            </a:r>
            <a:r>
              <a:rPr lang="fr-FR" sz="3600" dirty="0" smtClean="0"/>
              <a:t>bardier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b…</a:t>
            </a:r>
            <a:r>
              <a:rPr lang="fr-FR" sz="3600" dirty="0" err="1" smtClean="0"/>
              <a:t>bardier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890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om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 tri</a:t>
            </a:r>
            <a:r>
              <a:rPr lang="fr-FR" sz="3600" dirty="0" smtClean="0">
                <a:solidFill>
                  <a:srgbClr val="FF0066"/>
                </a:solidFill>
              </a:rPr>
              <a:t>om</a:t>
            </a:r>
            <a:r>
              <a:rPr lang="fr-FR" sz="3600" dirty="0" smtClean="0"/>
              <a:t>phe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 tri…</a:t>
            </a:r>
            <a:r>
              <a:rPr lang="fr-FR" sz="3600" dirty="0" err="1" smtClean="0"/>
              <a:t>phe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813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00382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r</a:t>
            </a:r>
            <a:r>
              <a:rPr lang="fr-FR" sz="3600" dirty="0" smtClean="0">
                <a:solidFill>
                  <a:srgbClr val="FF0066"/>
                </a:solidFill>
              </a:rPr>
              <a:t>on</a:t>
            </a:r>
            <a:r>
              <a:rPr lang="fr-FR" sz="3600" dirty="0" smtClean="0"/>
              <a:t>ce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r…ce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762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73649" y="3109912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m</a:t>
            </a:r>
            <a:r>
              <a:rPr lang="fr-FR" sz="3600" dirty="0" smtClean="0">
                <a:solidFill>
                  <a:srgbClr val="FF0066"/>
                </a:solidFill>
              </a:rPr>
              <a:t>on</a:t>
            </a:r>
            <a:r>
              <a:rPr lang="fr-FR" sz="3600" dirty="0" smtClean="0"/>
              <a:t>tagne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m…</a:t>
            </a:r>
            <a:r>
              <a:rPr lang="fr-FR" sz="3600" dirty="0" err="1" smtClean="0"/>
              <a:t>tagne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73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om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77402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réc</a:t>
            </a:r>
            <a:r>
              <a:rPr lang="fr-FR" sz="3600" dirty="0" smtClean="0">
                <a:solidFill>
                  <a:srgbClr val="FF0066"/>
                </a:solidFill>
              </a:rPr>
              <a:t>om</a:t>
            </a:r>
            <a:r>
              <a:rPr lang="fr-FR" sz="3600" dirty="0" smtClean="0"/>
              <a:t>pense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</a:t>
            </a:r>
            <a:r>
              <a:rPr lang="fr-FR" sz="3600" dirty="0" err="1" smtClean="0"/>
              <a:t>réc</a:t>
            </a:r>
            <a:r>
              <a:rPr lang="fr-FR" sz="3600" dirty="0" smtClean="0"/>
              <a:t>…pense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178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ch</a:t>
            </a:r>
            <a:r>
              <a:rPr lang="fr-FR" sz="3600" dirty="0" smtClean="0">
                <a:solidFill>
                  <a:srgbClr val="FF0066"/>
                </a:solidFill>
              </a:rPr>
              <a:t>am</a:t>
            </a:r>
            <a:r>
              <a:rPr lang="fr-FR" sz="3600" dirty="0" smtClean="0"/>
              <a:t>bre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</a:t>
            </a:r>
            <a:r>
              <a:rPr lang="fr-FR" sz="3600" dirty="0" err="1" smtClean="0"/>
              <a:t>ch</a:t>
            </a:r>
            <a:r>
              <a:rPr lang="fr-FR" sz="3600" dirty="0" smtClean="0"/>
              <a:t>…</a:t>
            </a:r>
            <a:r>
              <a:rPr lang="fr-FR" sz="3600" dirty="0" err="1" smtClean="0"/>
              <a:t>bre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673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om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6893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C</a:t>
            </a:r>
            <a:r>
              <a:rPr lang="fr-FR" sz="3600" dirty="0" smtClean="0">
                <a:solidFill>
                  <a:srgbClr val="FF0066"/>
                </a:solidFill>
              </a:rPr>
              <a:t>om</a:t>
            </a:r>
            <a:r>
              <a:rPr lang="fr-FR" sz="3600" dirty="0" smtClean="0"/>
              <a:t>pter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C…</a:t>
            </a:r>
            <a:r>
              <a:rPr lang="fr-FR" sz="3600" dirty="0" err="1" smtClean="0"/>
              <a:t>pter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82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om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S</a:t>
            </a:r>
            <a:r>
              <a:rPr lang="fr-FR" sz="3600" dirty="0" smtClean="0">
                <a:solidFill>
                  <a:srgbClr val="FF0066"/>
                </a:solidFill>
              </a:rPr>
              <a:t>om</a:t>
            </a:r>
            <a:r>
              <a:rPr lang="fr-FR" sz="3600" dirty="0" smtClean="0"/>
              <a:t>bre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S…</a:t>
            </a:r>
            <a:r>
              <a:rPr lang="fr-FR" sz="3600" dirty="0" err="1" smtClean="0"/>
              <a:t>bre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572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7463" y="3102292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f</a:t>
            </a:r>
            <a:r>
              <a:rPr lang="fr-FR" sz="3600" dirty="0" smtClean="0">
                <a:solidFill>
                  <a:srgbClr val="FF0066"/>
                </a:solidFill>
              </a:rPr>
              <a:t>on</a:t>
            </a:r>
            <a:r>
              <a:rPr lang="fr-FR" sz="3600" dirty="0" smtClean="0"/>
              <a:t>due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f…due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315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om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06954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C</a:t>
            </a:r>
            <a:r>
              <a:rPr lang="fr-FR" sz="3600" dirty="0" smtClean="0">
                <a:solidFill>
                  <a:srgbClr val="FF0066"/>
                </a:solidFill>
              </a:rPr>
              <a:t>om</a:t>
            </a:r>
            <a:r>
              <a:rPr lang="fr-FR" sz="3600" dirty="0" smtClean="0"/>
              <a:t>primer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C…primer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349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71215" y="3098539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h</a:t>
            </a:r>
            <a:r>
              <a:rPr lang="fr-FR" sz="3600" dirty="0" smtClean="0">
                <a:solidFill>
                  <a:srgbClr val="FF0066"/>
                </a:solidFill>
              </a:rPr>
              <a:t>on</a:t>
            </a:r>
            <a:r>
              <a:rPr lang="fr-FR" sz="3600" dirty="0" smtClean="0"/>
              <a:t>te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h…te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682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om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s</a:t>
            </a:r>
            <a:r>
              <a:rPr lang="fr-FR" sz="3600" dirty="0" smtClean="0">
                <a:solidFill>
                  <a:srgbClr val="FF0066"/>
                </a:solidFill>
              </a:rPr>
              <a:t>om</a:t>
            </a:r>
            <a:r>
              <a:rPr lang="fr-FR" sz="3600" dirty="0" smtClean="0"/>
              <a:t>brero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s…</a:t>
            </a:r>
            <a:r>
              <a:rPr lang="fr-FR" sz="3600" dirty="0" err="1" smtClean="0"/>
              <a:t>brero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233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om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1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 c</a:t>
            </a:r>
            <a:r>
              <a:rPr lang="fr-FR" sz="3600" dirty="0" smtClean="0">
                <a:solidFill>
                  <a:srgbClr val="FF0066"/>
                </a:solidFill>
              </a:rPr>
              <a:t>om</a:t>
            </a:r>
            <a:r>
              <a:rPr lang="fr-FR" sz="3600" dirty="0" smtClean="0"/>
              <a:t>patriote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 c…patriote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577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09537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 lim</a:t>
            </a:r>
            <a:r>
              <a:rPr lang="fr-FR" sz="3600" dirty="0" smtClean="0">
                <a:solidFill>
                  <a:srgbClr val="FF0066"/>
                </a:solidFill>
              </a:rPr>
              <a:t>on</a:t>
            </a:r>
            <a:endParaRPr lang="fr-FR" sz="3600" dirty="0">
              <a:solidFill>
                <a:srgbClr val="FF0066"/>
              </a:solidFill>
            </a:endParaRPr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 </a:t>
            </a:r>
            <a:r>
              <a:rPr lang="fr-FR" sz="3600" dirty="0" err="1" smtClean="0"/>
              <a:t>lim</a:t>
            </a:r>
            <a:r>
              <a:rPr lang="fr-FR" sz="3600" dirty="0" smtClean="0"/>
              <a:t>…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121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78518" y="3100382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</a:t>
            </a:r>
            <a:r>
              <a:rPr lang="fr-FR" sz="3600" dirty="0" smtClean="0">
                <a:solidFill>
                  <a:srgbClr val="FF0066"/>
                </a:solidFill>
              </a:rPr>
              <a:t>on</a:t>
            </a:r>
            <a:r>
              <a:rPr lang="fr-FR" sz="3600" dirty="0" smtClean="0"/>
              <a:t>de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…de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220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om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5029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 pl</a:t>
            </a:r>
            <a:r>
              <a:rPr lang="fr-FR" sz="3600" dirty="0" smtClean="0">
                <a:solidFill>
                  <a:srgbClr val="FF0066"/>
                </a:solidFill>
              </a:rPr>
              <a:t>om</a:t>
            </a:r>
            <a:r>
              <a:rPr lang="fr-FR" sz="3600" dirty="0" smtClean="0"/>
              <a:t>bier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 </a:t>
            </a:r>
            <a:r>
              <a:rPr lang="fr-FR" sz="3600" dirty="0" err="1" smtClean="0"/>
              <a:t>pl</a:t>
            </a:r>
            <a:r>
              <a:rPr lang="fr-FR" sz="3600" dirty="0" smtClean="0"/>
              <a:t>…</a:t>
            </a:r>
            <a:r>
              <a:rPr lang="fr-FR" sz="3600" dirty="0" err="1" smtClean="0"/>
              <a:t>bier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485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00382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V</a:t>
            </a:r>
            <a:r>
              <a:rPr lang="fr-FR" sz="3600" dirty="0" smtClean="0">
                <a:solidFill>
                  <a:srgbClr val="FF0066"/>
                </a:solidFill>
              </a:rPr>
              <a:t>an</a:t>
            </a:r>
            <a:r>
              <a:rPr lang="fr-FR" sz="3600" dirty="0" smtClean="0"/>
              <a:t>tard 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V…tard 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757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om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n</a:t>
            </a:r>
            <a:r>
              <a:rPr lang="fr-FR" sz="3600" dirty="0" smtClean="0">
                <a:solidFill>
                  <a:srgbClr val="FF0066"/>
                </a:solidFill>
              </a:rPr>
              <a:t>om</a:t>
            </a:r>
            <a:r>
              <a:rPr lang="fr-FR" sz="3600" dirty="0" smtClean="0"/>
              <a:t>bre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n…</a:t>
            </a:r>
            <a:r>
              <a:rPr lang="fr-FR" sz="3600" dirty="0" err="1" smtClean="0"/>
              <a:t>bre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133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00382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pantal</a:t>
            </a:r>
            <a:r>
              <a:rPr lang="fr-FR" sz="3600" dirty="0" smtClean="0">
                <a:solidFill>
                  <a:srgbClr val="FF0066"/>
                </a:solidFill>
              </a:rPr>
              <a:t>on</a:t>
            </a:r>
            <a:endParaRPr lang="fr-FR" sz="3600" dirty="0">
              <a:solidFill>
                <a:srgbClr val="FF0066"/>
              </a:solidFill>
            </a:endParaRPr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</a:t>
            </a:r>
            <a:r>
              <a:rPr lang="fr-FR" sz="3600" dirty="0" err="1" smtClean="0"/>
              <a:t>pantal</a:t>
            </a:r>
            <a:r>
              <a:rPr lang="fr-FR" sz="3600" dirty="0" smtClean="0"/>
              <a:t>…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272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o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om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S</a:t>
            </a:r>
            <a:r>
              <a:rPr lang="fr-FR" sz="3600" dirty="0" smtClean="0">
                <a:solidFill>
                  <a:srgbClr val="FF0066"/>
                </a:solidFill>
              </a:rPr>
              <a:t>om</a:t>
            </a:r>
            <a:r>
              <a:rPr lang="fr-FR" sz="3600" dirty="0" smtClean="0"/>
              <a:t>ptueuse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S…</a:t>
            </a:r>
            <a:r>
              <a:rPr lang="fr-FR" sz="3600" dirty="0" err="1" smtClean="0"/>
              <a:t>ptueuse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272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bien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584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35847" name="Picture 7" descr="gens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2960688"/>
            <a:ext cx="3143250" cy="1800225"/>
          </a:xfrm>
          <a:prstGeom prst="rect">
            <a:avLst/>
          </a:prstGeom>
          <a:noFill/>
        </p:spPr>
      </p:pic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2281238" y="728663"/>
            <a:ext cx="4581525" cy="19335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fr-FR" sz="8000" kern="10" dirty="0">
                <a:ln w="12700">
                  <a:solidFill>
                    <a:srgbClr val="CC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FFE265"/>
                    </a:gs>
                  </a:gsLst>
                  <a:lin ang="5400000" scaled="1"/>
                </a:gra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Impact"/>
              </a:rPr>
              <a:t>C'est bien !</a:t>
            </a:r>
          </a:p>
        </p:txBody>
      </p:sp>
      <p:pic>
        <p:nvPicPr>
          <p:cNvPr id="9" name="Picture 6" descr="fleche_04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47356" y="5364189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018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solidFill>
                  <a:srgbClr val="FF0066"/>
                </a:solidFill>
              </a:rPr>
              <a:t>Im</a:t>
            </a:r>
            <a:r>
              <a:rPr lang="fr-FR" sz="3600" dirty="0" smtClean="0"/>
              <a:t>patient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…patient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702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ch</a:t>
            </a:r>
            <a:r>
              <a:rPr lang="fr-FR" sz="3600" dirty="0" smtClean="0">
                <a:solidFill>
                  <a:srgbClr val="FF0066"/>
                </a:solidFill>
              </a:rPr>
              <a:t>im</a:t>
            </a:r>
            <a:r>
              <a:rPr lang="fr-FR" sz="3600" dirty="0" smtClean="0"/>
              <a:t>panzé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</a:t>
            </a:r>
            <a:r>
              <a:rPr lang="fr-FR" sz="3600" dirty="0" err="1" smtClean="0"/>
              <a:t>ch</a:t>
            </a:r>
            <a:r>
              <a:rPr lang="fr-FR" sz="3600" dirty="0" smtClean="0"/>
              <a:t>…</a:t>
            </a:r>
            <a:r>
              <a:rPr lang="fr-FR" sz="3600" dirty="0" err="1" smtClean="0"/>
              <a:t>panzé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032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096546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d</a:t>
            </a:r>
            <a:r>
              <a:rPr lang="fr-FR" sz="3600" dirty="0" smtClean="0">
                <a:solidFill>
                  <a:srgbClr val="FF0066"/>
                </a:solidFill>
              </a:rPr>
              <a:t>in</a:t>
            </a:r>
            <a:r>
              <a:rPr lang="fr-FR" sz="3600" dirty="0" smtClean="0"/>
              <a:t>don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d…don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80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</a:t>
            </a:r>
            <a:r>
              <a:rPr lang="fr-FR" sz="3600" dirty="0" err="1" smtClean="0"/>
              <a:t>c</a:t>
            </a:r>
            <a:r>
              <a:rPr lang="fr-FR" sz="3600" dirty="0" err="1" smtClean="0">
                <a:solidFill>
                  <a:srgbClr val="FF0066"/>
                </a:solidFill>
              </a:rPr>
              <a:t>im</a:t>
            </a:r>
            <a:r>
              <a:rPr lang="fr-FR" sz="3600" dirty="0" err="1" smtClean="0"/>
              <a:t>bale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c…bale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968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L’</a:t>
            </a:r>
            <a:r>
              <a:rPr lang="fr-FR" sz="3600" dirty="0" smtClean="0">
                <a:solidFill>
                  <a:srgbClr val="FF0066"/>
                </a:solidFill>
              </a:rPr>
              <a:t>im</a:t>
            </a:r>
            <a:r>
              <a:rPr lang="fr-FR" sz="3600" dirty="0" smtClean="0"/>
              <a:t>possibilité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L’…possibilité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188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6636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 lap</a:t>
            </a:r>
            <a:r>
              <a:rPr lang="fr-FR" sz="3600" dirty="0" smtClean="0">
                <a:solidFill>
                  <a:srgbClr val="FF0066"/>
                </a:solidFill>
              </a:rPr>
              <a:t>in</a:t>
            </a:r>
            <a:endParaRPr lang="fr-FR" sz="3600" dirty="0">
              <a:solidFill>
                <a:srgbClr val="FF0066"/>
              </a:solidFill>
            </a:endParaRPr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 lap…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233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036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fr</a:t>
            </a:r>
            <a:r>
              <a:rPr lang="fr-FR" sz="3600" dirty="0" smtClean="0">
                <a:solidFill>
                  <a:srgbClr val="FF0066"/>
                </a:solidFill>
              </a:rPr>
              <a:t>am</a:t>
            </a:r>
            <a:r>
              <a:rPr lang="fr-FR" sz="3600" dirty="0" smtClean="0"/>
              <a:t>boise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</a:t>
            </a:r>
            <a:r>
              <a:rPr lang="fr-FR" sz="3600" dirty="0" err="1" smtClean="0"/>
              <a:t>fr</a:t>
            </a:r>
            <a:r>
              <a:rPr lang="fr-FR" sz="3600" dirty="0" smtClean="0"/>
              <a:t>…boise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400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096546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labyr</a:t>
            </a:r>
            <a:r>
              <a:rPr lang="fr-FR" sz="3600" dirty="0" smtClean="0">
                <a:solidFill>
                  <a:srgbClr val="FF0066"/>
                </a:solidFill>
              </a:rPr>
              <a:t>in</a:t>
            </a:r>
            <a:r>
              <a:rPr lang="fr-FR" sz="3600" dirty="0" smtClean="0"/>
              <a:t>the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</a:t>
            </a:r>
            <a:r>
              <a:rPr lang="fr-FR" sz="3600" dirty="0" err="1" smtClean="0"/>
              <a:t>labyr</a:t>
            </a:r>
            <a:r>
              <a:rPr lang="fr-FR" sz="3600" dirty="0" smtClean="0"/>
              <a:t>…the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856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solidFill>
                  <a:srgbClr val="FF0066"/>
                </a:solidFill>
              </a:rPr>
              <a:t>Im</a:t>
            </a:r>
            <a:r>
              <a:rPr lang="fr-FR" sz="3600" dirty="0" smtClean="0"/>
              <a:t>berbe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…</a:t>
            </a:r>
            <a:r>
              <a:rPr lang="fr-FR" sz="3600" dirty="0" err="1" smtClean="0"/>
              <a:t>berbe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961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7463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P</a:t>
            </a:r>
            <a:r>
              <a:rPr lang="fr-FR" sz="3600" dirty="0" smtClean="0">
                <a:solidFill>
                  <a:srgbClr val="FF0066"/>
                </a:solidFill>
              </a:rPr>
              <a:t>im</a:t>
            </a:r>
            <a:r>
              <a:rPr lang="fr-FR" sz="3600" dirty="0" smtClean="0"/>
              <a:t>prenelle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P…</a:t>
            </a:r>
            <a:r>
              <a:rPr lang="fr-FR" sz="3600" dirty="0" err="1" smtClean="0"/>
              <a:t>prenelle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0921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09912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 r</a:t>
            </a:r>
            <a:r>
              <a:rPr lang="fr-FR" sz="3600" dirty="0" smtClean="0">
                <a:solidFill>
                  <a:srgbClr val="FF0066"/>
                </a:solidFill>
              </a:rPr>
              <a:t>in</a:t>
            </a:r>
            <a:r>
              <a:rPr lang="fr-FR" sz="3600" dirty="0" smtClean="0"/>
              <a:t>çage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 r…</a:t>
            </a:r>
            <a:r>
              <a:rPr lang="fr-FR" sz="3600" dirty="0" err="1" smtClean="0"/>
              <a:t>çage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151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</a:t>
            </a:r>
            <a:r>
              <a:rPr lang="fr-FR" sz="3600" dirty="0" smtClean="0">
                <a:solidFill>
                  <a:srgbClr val="FF0066"/>
                </a:solidFill>
              </a:rPr>
              <a:t>im</a:t>
            </a:r>
            <a:r>
              <a:rPr lang="fr-FR" sz="3600" dirty="0" smtClean="0"/>
              <a:t>primeur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…primeur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309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09912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p</a:t>
            </a:r>
            <a:r>
              <a:rPr lang="fr-FR" sz="3600" dirty="0" smtClean="0">
                <a:solidFill>
                  <a:srgbClr val="FF0066"/>
                </a:solidFill>
              </a:rPr>
              <a:t>in</a:t>
            </a:r>
            <a:r>
              <a:rPr lang="fr-FR" sz="3600" dirty="0" smtClean="0"/>
              <a:t>tade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p…</a:t>
            </a:r>
            <a:r>
              <a:rPr lang="fr-FR" sz="3600" dirty="0" err="1" smtClean="0"/>
              <a:t>tade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010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Gr</a:t>
            </a:r>
            <a:r>
              <a:rPr lang="fr-FR" sz="3600" dirty="0" smtClean="0">
                <a:solidFill>
                  <a:srgbClr val="FF0066"/>
                </a:solidFill>
              </a:rPr>
              <a:t>im</a:t>
            </a:r>
            <a:r>
              <a:rPr lang="fr-FR" sz="3600" dirty="0" smtClean="0"/>
              <a:t>per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Gr…per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88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6893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Des t</a:t>
            </a:r>
            <a:r>
              <a:rPr lang="fr-FR" sz="3600" dirty="0" smtClean="0">
                <a:solidFill>
                  <a:srgbClr val="FF0066"/>
                </a:solidFill>
              </a:rPr>
              <a:t>im</a:t>
            </a:r>
            <a:r>
              <a:rPr lang="fr-FR" sz="3600" dirty="0" smtClean="0"/>
              <a:t>bres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Des t…</a:t>
            </a:r>
            <a:r>
              <a:rPr lang="fr-FR" sz="3600" dirty="0" err="1" smtClean="0"/>
              <a:t>bres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849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71215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</a:t>
            </a:r>
            <a:r>
              <a:rPr lang="fr-FR" sz="3600" dirty="0" smtClean="0">
                <a:solidFill>
                  <a:srgbClr val="FF0066"/>
                </a:solidFill>
              </a:rPr>
              <a:t>im</a:t>
            </a:r>
            <a:r>
              <a:rPr lang="fr-FR" sz="3600" dirty="0" smtClean="0"/>
              <a:t>pératrice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…</a:t>
            </a:r>
            <a:r>
              <a:rPr lang="fr-FR" sz="3600" dirty="0" err="1" smtClean="0"/>
              <a:t>pératrice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457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097221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l</a:t>
            </a:r>
            <a:r>
              <a:rPr lang="fr-FR" sz="3600" dirty="0" smtClean="0">
                <a:solidFill>
                  <a:srgbClr val="FF0066"/>
                </a:solidFill>
              </a:rPr>
              <a:t>in</a:t>
            </a:r>
            <a:r>
              <a:rPr lang="fr-FR" sz="3600" dirty="0" smtClean="0"/>
              <a:t>gette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08156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l…</a:t>
            </a:r>
            <a:r>
              <a:rPr lang="fr-FR" sz="3600" dirty="0" err="1" smtClean="0"/>
              <a:t>gette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245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l</a:t>
            </a:r>
            <a:r>
              <a:rPr lang="fr-FR" sz="3600" dirty="0" smtClean="0">
                <a:solidFill>
                  <a:srgbClr val="FF0066"/>
                </a:solidFill>
              </a:rPr>
              <a:t>am</a:t>
            </a:r>
            <a:r>
              <a:rPr lang="fr-FR" sz="3600" dirty="0" smtClean="0"/>
              <a:t>pion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l…pion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742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73649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L’</a:t>
            </a:r>
            <a:r>
              <a:rPr lang="fr-FR" sz="3600" dirty="0" smtClean="0">
                <a:solidFill>
                  <a:srgbClr val="FF0066"/>
                </a:solidFill>
              </a:rPr>
              <a:t>im</a:t>
            </a:r>
            <a:r>
              <a:rPr lang="fr-FR" sz="3600" dirty="0" smtClean="0"/>
              <a:t>prudence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L’…prudence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966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Les l</a:t>
            </a:r>
            <a:r>
              <a:rPr lang="fr-FR" sz="3600" dirty="0" smtClean="0">
                <a:solidFill>
                  <a:srgbClr val="FF0066"/>
                </a:solidFill>
              </a:rPr>
              <a:t>im</a:t>
            </a:r>
            <a:r>
              <a:rPr lang="fr-FR" sz="3600" dirty="0" smtClean="0"/>
              <a:t>bes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Les l…</a:t>
            </a:r>
            <a:r>
              <a:rPr lang="fr-FR" sz="3600" dirty="0" err="1" smtClean="0"/>
              <a:t>bes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712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098981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</a:t>
            </a:r>
            <a:r>
              <a:rPr lang="fr-FR" sz="3600" dirty="0" smtClean="0">
                <a:solidFill>
                  <a:srgbClr val="FF0066"/>
                </a:solidFill>
              </a:rPr>
              <a:t>in</a:t>
            </a:r>
            <a:r>
              <a:rPr lang="fr-FR" sz="3600" dirty="0" smtClean="0"/>
              <a:t>vitation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…</a:t>
            </a:r>
            <a:r>
              <a:rPr lang="fr-FR" sz="3600" dirty="0" err="1" smtClean="0"/>
              <a:t>vitation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034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solidFill>
                  <a:srgbClr val="FF0066"/>
                </a:solidFill>
              </a:rPr>
              <a:t>Im</a:t>
            </a:r>
            <a:r>
              <a:rPr lang="fr-FR" sz="3600" dirty="0" smtClean="0"/>
              <a:t>poli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…poli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034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9897" y="3116893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S</a:t>
            </a:r>
            <a:r>
              <a:rPr lang="fr-FR" sz="3600" dirty="0" smtClean="0">
                <a:solidFill>
                  <a:srgbClr val="FF0066"/>
                </a:solidFill>
              </a:rPr>
              <a:t>im</a:t>
            </a:r>
            <a:r>
              <a:rPr lang="fr-FR" sz="3600" dirty="0" smtClean="0"/>
              <a:t>ple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S…</a:t>
            </a:r>
            <a:r>
              <a:rPr lang="fr-FR" sz="3600" dirty="0" err="1" smtClean="0"/>
              <a:t>ple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9279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6144" y="3089447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V</a:t>
            </a:r>
            <a:r>
              <a:rPr lang="fr-FR" sz="3600" dirty="0" smtClean="0">
                <a:solidFill>
                  <a:srgbClr val="FF0066"/>
                </a:solidFill>
              </a:rPr>
              <a:t>in</a:t>
            </a:r>
            <a:r>
              <a:rPr lang="fr-FR" sz="3600" dirty="0" smtClean="0"/>
              <a:t>gt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V…gt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580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02998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Des </a:t>
            </a:r>
            <a:r>
              <a:rPr lang="fr-FR" sz="3600" dirty="0" smtClean="0">
                <a:solidFill>
                  <a:srgbClr val="FF0066"/>
                </a:solidFill>
              </a:rPr>
              <a:t>im</a:t>
            </a:r>
            <a:r>
              <a:rPr lang="fr-FR" sz="3600" dirty="0" smtClean="0"/>
              <a:t>pôts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Des …</a:t>
            </a:r>
            <a:r>
              <a:rPr lang="fr-FR" sz="3600" dirty="0" err="1" smtClean="0"/>
              <a:t>pôts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054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09912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Des s</a:t>
            </a:r>
            <a:r>
              <a:rPr lang="fr-FR" sz="3600" dirty="0" smtClean="0">
                <a:solidFill>
                  <a:srgbClr val="FF0066"/>
                </a:solidFill>
              </a:rPr>
              <a:t>in</a:t>
            </a:r>
            <a:r>
              <a:rPr lang="fr-FR" sz="3600" dirty="0" smtClean="0"/>
              <a:t>geries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Des s…</a:t>
            </a:r>
            <a:r>
              <a:rPr lang="fr-FR" sz="3600" dirty="0" err="1" smtClean="0"/>
              <a:t>geries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372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1276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</a:t>
            </a:r>
            <a:r>
              <a:rPr lang="fr-FR" sz="3600" dirty="0" smtClean="0">
                <a:solidFill>
                  <a:srgbClr val="FF0066"/>
                </a:solidFill>
              </a:rPr>
              <a:t>im</a:t>
            </a:r>
            <a:r>
              <a:rPr lang="fr-FR" sz="3600" dirty="0" smtClean="0"/>
              <a:t>primante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Une …</a:t>
            </a:r>
            <a:r>
              <a:rPr lang="fr-FR" sz="3600" dirty="0" err="1" smtClean="0"/>
              <a:t>primante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609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1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l</a:t>
            </a:r>
            <a:r>
              <a:rPr lang="fr-FR" sz="3600" dirty="0" smtClean="0">
                <a:solidFill>
                  <a:srgbClr val="FF0066"/>
                </a:solidFill>
              </a:rPr>
              <a:t>im</a:t>
            </a:r>
            <a:r>
              <a:rPr lang="fr-FR" sz="3600" dirty="0" smtClean="0"/>
              <a:t>pidité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l…</a:t>
            </a:r>
            <a:r>
              <a:rPr lang="fr-FR" sz="3600" dirty="0" err="1" smtClean="0"/>
              <a:t>pidité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962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smtClean="0">
                <a:latin typeface="Arial Rounded MT Bold" pitchFamily="34" charset="0"/>
              </a:rPr>
              <a:t>an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 smtClean="0">
                <a:latin typeface="Arial Rounded MT Bold" pitchFamily="34" charset="0"/>
              </a:rPr>
              <a:t>am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Du sh</a:t>
            </a:r>
            <a:r>
              <a:rPr lang="fr-FR" sz="3600" dirty="0" smtClean="0">
                <a:solidFill>
                  <a:srgbClr val="FF0066"/>
                </a:solidFill>
              </a:rPr>
              <a:t>am</a:t>
            </a:r>
            <a:r>
              <a:rPr lang="fr-FR" sz="3600" dirty="0" smtClean="0"/>
              <a:t>poing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Du sh…poing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1307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02733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Du ven</a:t>
            </a:r>
            <a:r>
              <a:rPr lang="fr-FR" sz="3600" dirty="0" smtClean="0">
                <a:solidFill>
                  <a:srgbClr val="FF0066"/>
                </a:solidFill>
              </a:rPr>
              <a:t>in</a:t>
            </a:r>
            <a:endParaRPr lang="fr-FR" sz="3600" dirty="0">
              <a:solidFill>
                <a:srgbClr val="FF0066"/>
              </a:solidFill>
            </a:endParaRPr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Du </a:t>
            </a:r>
            <a:r>
              <a:rPr lang="fr-FR" sz="3600" dirty="0" err="1" smtClean="0"/>
              <a:t>ven</a:t>
            </a:r>
            <a:r>
              <a:rPr lang="fr-FR" sz="3600" dirty="0" smtClean="0"/>
              <a:t>…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667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77402" y="3124397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solidFill>
                  <a:srgbClr val="FF0066"/>
                </a:solidFill>
              </a:rPr>
              <a:t>Im</a:t>
            </a:r>
            <a:r>
              <a:rPr lang="fr-FR" sz="3600" dirty="0" smtClean="0"/>
              <a:t>pair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…pair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981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79836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n</a:t>
            </a:r>
            <a:r>
              <a:rPr lang="fr-FR" sz="3600" dirty="0" smtClean="0">
                <a:solidFill>
                  <a:srgbClr val="FF0066"/>
                </a:solidFill>
              </a:rPr>
              <a:t>im</a:t>
            </a:r>
            <a:r>
              <a:rPr lang="fr-FR" sz="3600" dirty="0" smtClean="0"/>
              <a:t>bus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Un n…bus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199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i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i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7463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</a:t>
            </a:r>
            <a:r>
              <a:rPr lang="fr-FR" sz="3600" dirty="0" smtClean="0">
                <a:solidFill>
                  <a:srgbClr val="FF0066"/>
                </a:solidFill>
              </a:rPr>
              <a:t>im</a:t>
            </a:r>
            <a:r>
              <a:rPr lang="fr-FR" sz="3600" dirty="0" smtClean="0"/>
              <a:t>pide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L…</a:t>
            </a:r>
            <a:r>
              <a:rPr lang="fr-FR" sz="3600" dirty="0" err="1" smtClean="0"/>
              <a:t>pide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921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bien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584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35847" name="Picture 7" descr="gens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2960688"/>
            <a:ext cx="3143250" cy="1800225"/>
          </a:xfrm>
          <a:prstGeom prst="rect">
            <a:avLst/>
          </a:prstGeom>
          <a:noFill/>
        </p:spPr>
      </p:pic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2281238" y="728663"/>
            <a:ext cx="4581525" cy="19335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fr-FR" sz="8000" kern="10" dirty="0">
                <a:ln w="12700">
                  <a:solidFill>
                    <a:srgbClr val="CC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FFE265"/>
                    </a:gs>
                  </a:gsLst>
                  <a:lin ang="5400000" scaled="1"/>
                </a:gra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Impact"/>
              </a:rPr>
              <a:t>C'est bien !</a:t>
            </a:r>
          </a:p>
        </p:txBody>
      </p:sp>
      <p:pic>
        <p:nvPicPr>
          <p:cNvPr id="9" name="Picture 6" descr="fleche_04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47356" y="5364189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819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3991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Nov</a:t>
            </a:r>
            <a:r>
              <a:rPr lang="fr-FR" sz="3600" dirty="0" smtClean="0">
                <a:solidFill>
                  <a:srgbClr val="FF0066"/>
                </a:solidFill>
              </a:rPr>
              <a:t>em</a:t>
            </a:r>
            <a:r>
              <a:rPr lang="fr-FR" sz="3600" dirty="0" smtClean="0"/>
              <a:t>bre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err="1" smtClean="0"/>
              <a:t>Nov</a:t>
            </a:r>
            <a:r>
              <a:rPr lang="fr-FR" sz="3600" dirty="0" smtClean="0"/>
              <a:t>…</a:t>
            </a:r>
            <a:r>
              <a:rPr lang="fr-FR" sz="3600" dirty="0" err="1" smtClean="0"/>
              <a:t>bre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331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098981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L’att</a:t>
            </a:r>
            <a:r>
              <a:rPr lang="fr-FR" sz="3600" dirty="0" smtClean="0">
                <a:solidFill>
                  <a:srgbClr val="FF0066"/>
                </a:solidFill>
              </a:rPr>
              <a:t>en</a:t>
            </a:r>
            <a:r>
              <a:rPr lang="fr-FR" sz="3600" dirty="0" smtClean="0"/>
              <a:t>tion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L’</a:t>
            </a:r>
            <a:r>
              <a:rPr lang="fr-FR" sz="3600" dirty="0" err="1" smtClean="0"/>
              <a:t>att</a:t>
            </a:r>
            <a:r>
              <a:rPr lang="fr-FR" sz="3600" dirty="0" smtClean="0"/>
              <a:t>…</a:t>
            </a:r>
            <a:r>
              <a:rPr lang="fr-FR" sz="3600" dirty="0" err="1" smtClean="0"/>
              <a:t>tion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11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79836" y="3117299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solidFill>
                  <a:srgbClr val="FF0066"/>
                </a:solidFill>
              </a:rPr>
              <a:t>Em</a:t>
            </a:r>
            <a:r>
              <a:rPr lang="fr-FR" sz="3600" dirty="0" smtClean="0"/>
              <a:t>porter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…porter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26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guguitare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63529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5227662" y="1459980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5029" y="3114052"/>
            <a:ext cx="3614787" cy="616304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tr</a:t>
            </a:r>
            <a:r>
              <a:rPr lang="fr-FR" sz="3600" dirty="0" smtClean="0">
                <a:solidFill>
                  <a:srgbClr val="FF0066"/>
                </a:solidFill>
              </a:rPr>
              <a:t>em</a:t>
            </a:r>
            <a:r>
              <a:rPr lang="fr-FR" sz="3600" dirty="0" smtClean="0"/>
              <a:t>pette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20848"/>
            <a:ext cx="3614787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La tr…pette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1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724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ggirafe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1449533"/>
            <a:ext cx="1150938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e</a:t>
            </a:r>
            <a:r>
              <a:rPr lang="fr-FR" sz="4800" dirty="0" smtClean="0">
                <a:latin typeface="Arial Rounded MT Bold" pitchFamily="34" charset="0"/>
              </a:rPr>
              <a:t>n</a:t>
            </a:r>
            <a:endParaRPr lang="fr-FR" sz="4800" dirty="0">
              <a:latin typeface="Arial Rounded MT Bold" pitchFamily="34" charset="0"/>
            </a:endParaRPr>
          </a:p>
        </p:txBody>
      </p:sp>
      <p:sp>
        <p:nvSpPr>
          <p:cNvPr id="16" name="Text Box 5">
            <a:hlinkClick r:id="" action="ppaction://noaction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5227663" y="1451314"/>
            <a:ext cx="1150937" cy="77327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e</a:t>
            </a:r>
            <a:r>
              <a:rPr lang="fr-FR" sz="4800" dirty="0" err="1" smtClean="0">
                <a:latin typeface="Arial Rounded MT Bold" pitchFamily="34" charset="0"/>
              </a:rPr>
              <a:t>m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7" name="Text Box 9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00382"/>
            <a:ext cx="361478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 v</a:t>
            </a:r>
            <a:r>
              <a:rPr lang="fr-FR" sz="3600" dirty="0" smtClean="0">
                <a:solidFill>
                  <a:srgbClr val="FF0066"/>
                </a:solidFill>
              </a:rPr>
              <a:t>en</a:t>
            </a:r>
            <a:r>
              <a:rPr lang="fr-FR" sz="3600" dirty="0" smtClean="0"/>
              <a:t>tre</a:t>
            </a:r>
            <a:endParaRPr lang="fr-FR" sz="3600" dirty="0"/>
          </a:p>
        </p:txBody>
      </p:sp>
      <p:sp>
        <p:nvSpPr>
          <p:cNvPr id="18" name="Text Box 10">
            <a:hlinkClick r:id="" action="ppaction://noaction">
              <a:snd r:embed="rId4" name="suction.wav"/>
            </a:hlinkClick>
          </p:cNvPr>
          <p:cNvSpPr txBox="1">
            <a:spLocks noChangeArrowheads="1"/>
          </p:cNvSpPr>
          <p:nvPr/>
        </p:nvSpPr>
        <p:spPr bwMode="auto">
          <a:xfrm>
            <a:off x="2763812" y="3111318"/>
            <a:ext cx="3614788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/>
              <a:t>Le v…</a:t>
            </a:r>
            <a:r>
              <a:rPr lang="fr-FR" sz="3600" dirty="0" err="1" smtClean="0"/>
              <a:t>tre</a:t>
            </a:r>
            <a:endParaRPr lang="fr-FR" sz="3600" dirty="0"/>
          </a:p>
        </p:txBody>
      </p:sp>
      <p:pic>
        <p:nvPicPr>
          <p:cNvPr id="22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6562" y="5589240"/>
            <a:ext cx="649288" cy="43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920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2304</TotalTime>
  <Words>899</Words>
  <Application>Microsoft Office PowerPoint</Application>
  <PresentationFormat>Affichage à l'écran (4:3)</PresentationFormat>
  <Paragraphs>650</Paragraphs>
  <Slides>134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134</vt:i4>
      </vt:variant>
    </vt:vector>
  </HeadingPairs>
  <TitlesOfParts>
    <vt:vector size="139" baseType="lpstr">
      <vt:lpstr>Arial</vt:lpstr>
      <vt:lpstr>Arial Rounded MT Bold</vt:lpstr>
      <vt:lpstr>Calibri</vt:lpstr>
      <vt:lpstr>Impact</vt:lpstr>
      <vt:lpstr>Modèle par défaut</vt:lpstr>
      <vt:lpstr>g</vt:lpstr>
      <vt:lpstr>guguitare</vt:lpstr>
      <vt:lpstr>ggirafe</vt:lpstr>
      <vt:lpstr>guguitare</vt:lpstr>
      <vt:lpstr>guguitare</vt:lpstr>
      <vt:lpstr>ggirafe</vt:lpstr>
      <vt:lpstr>guguitare</vt:lpstr>
      <vt:lpstr>guguitare</vt:lpstr>
      <vt:lpstr>guguitare</vt:lpstr>
      <vt:lpstr>ggirafe</vt:lpstr>
      <vt:lpstr>guguitare</vt:lpstr>
      <vt:lpstr>ggirafe</vt:lpstr>
      <vt:lpstr>guguitare</vt:lpstr>
      <vt:lpstr>guguitare</vt:lpstr>
      <vt:lpstr>ggirafe</vt:lpstr>
      <vt:lpstr>guguitare</vt:lpstr>
      <vt:lpstr>guguitare</vt:lpstr>
      <vt:lpstr>guguitare</vt:lpstr>
      <vt:lpstr>ggirafe</vt:lpstr>
      <vt:lpstr>guguitare</vt:lpstr>
      <vt:lpstr>ggirafe</vt:lpstr>
      <vt:lpstr>ggirafe</vt:lpstr>
      <vt:lpstr>guguitare</vt:lpstr>
      <vt:lpstr>ggirafe</vt:lpstr>
      <vt:lpstr>guguitare</vt:lpstr>
      <vt:lpstr>guguitare</vt:lpstr>
      <vt:lpstr>guguitare</vt:lpstr>
      <vt:lpstr>ggirafe</vt:lpstr>
      <vt:lpstr>guguitare</vt:lpstr>
      <vt:lpstr>guguitare</vt:lpstr>
      <vt:lpstr>guguitare</vt:lpstr>
      <vt:lpstr>bien</vt:lpstr>
      <vt:lpstr>guguitare</vt:lpstr>
      <vt:lpstr>guguitare</vt:lpstr>
      <vt:lpstr>ggirafe</vt:lpstr>
      <vt:lpstr>guguitare</vt:lpstr>
      <vt:lpstr>guguitare</vt:lpstr>
      <vt:lpstr>guguitare</vt:lpstr>
      <vt:lpstr>ggirafe</vt:lpstr>
      <vt:lpstr>guguitare</vt:lpstr>
      <vt:lpstr>guguitare</vt:lpstr>
      <vt:lpstr>guguitare</vt:lpstr>
      <vt:lpstr>guguitare</vt:lpstr>
      <vt:lpstr>ggirafe</vt:lpstr>
      <vt:lpstr>guguitare</vt:lpstr>
      <vt:lpstr>guguitare</vt:lpstr>
      <vt:lpstr>ggirafe</vt:lpstr>
      <vt:lpstr>ggirafe</vt:lpstr>
      <vt:lpstr>guguitare</vt:lpstr>
      <vt:lpstr>guguitare</vt:lpstr>
      <vt:lpstr>guguitare</vt:lpstr>
      <vt:lpstr>ggirafe</vt:lpstr>
      <vt:lpstr>guguitare</vt:lpstr>
      <vt:lpstr>ggirafe</vt:lpstr>
      <vt:lpstr>guguitare</vt:lpstr>
      <vt:lpstr>guguitare</vt:lpstr>
      <vt:lpstr>ggirafe</vt:lpstr>
      <vt:lpstr>ggirafe</vt:lpstr>
      <vt:lpstr>guguitare</vt:lpstr>
      <vt:lpstr>guguitare</vt:lpstr>
      <vt:lpstr>ggirafe</vt:lpstr>
      <vt:lpstr>guguitare</vt:lpstr>
      <vt:lpstr>bien</vt:lpstr>
      <vt:lpstr>guguitare</vt:lpstr>
      <vt:lpstr>guguitare</vt:lpstr>
      <vt:lpstr>ggirafe</vt:lpstr>
      <vt:lpstr>guguitare</vt:lpstr>
      <vt:lpstr>guguitare</vt:lpstr>
      <vt:lpstr>ggirafe</vt:lpstr>
      <vt:lpstr>ggirafe</vt:lpstr>
      <vt:lpstr>guguitare</vt:lpstr>
      <vt:lpstr>guguitare</vt:lpstr>
      <vt:lpstr>ggirafe</vt:lpstr>
      <vt:lpstr>guguitare</vt:lpstr>
      <vt:lpstr>ggirafe</vt:lpstr>
      <vt:lpstr>guguitare</vt:lpstr>
      <vt:lpstr>guguitare</vt:lpstr>
      <vt:lpstr>guguitare</vt:lpstr>
      <vt:lpstr>ggirafe</vt:lpstr>
      <vt:lpstr>guguitare</vt:lpstr>
      <vt:lpstr>guguitare</vt:lpstr>
      <vt:lpstr>ggirafe</vt:lpstr>
      <vt:lpstr>guguitare</vt:lpstr>
      <vt:lpstr>guguitare</vt:lpstr>
      <vt:lpstr>ggirafe</vt:lpstr>
      <vt:lpstr>guguitare</vt:lpstr>
      <vt:lpstr>ggirafe</vt:lpstr>
      <vt:lpstr>guguitare</vt:lpstr>
      <vt:lpstr>guguitare</vt:lpstr>
      <vt:lpstr>ggirafe</vt:lpstr>
      <vt:lpstr>guguitare</vt:lpstr>
      <vt:lpstr>guguitare</vt:lpstr>
      <vt:lpstr>guguitare</vt:lpstr>
      <vt:lpstr>bien</vt:lpstr>
      <vt:lpstr>guguitare</vt:lpstr>
      <vt:lpstr>ggirafe</vt:lpstr>
      <vt:lpstr>guguitare</vt:lpstr>
      <vt:lpstr>guguitare</vt:lpstr>
      <vt:lpstr>ggirafe</vt:lpstr>
      <vt:lpstr>guguitare</vt:lpstr>
      <vt:lpstr>guguitare</vt:lpstr>
      <vt:lpstr>guguitare</vt:lpstr>
      <vt:lpstr>ggirafe</vt:lpstr>
      <vt:lpstr>guguitare</vt:lpstr>
      <vt:lpstr>ggirafe</vt:lpstr>
      <vt:lpstr>guguitare</vt:lpstr>
      <vt:lpstr>guguitare</vt:lpstr>
      <vt:lpstr>ggirafe</vt:lpstr>
      <vt:lpstr>guguitare</vt:lpstr>
      <vt:lpstr>guguitare</vt:lpstr>
      <vt:lpstr>guguitare</vt:lpstr>
      <vt:lpstr>ggirafe</vt:lpstr>
      <vt:lpstr>ggirafe</vt:lpstr>
      <vt:lpstr>guguitare</vt:lpstr>
      <vt:lpstr>ggirafe</vt:lpstr>
      <vt:lpstr>guguitare</vt:lpstr>
      <vt:lpstr>guguitare</vt:lpstr>
      <vt:lpstr>ggirafe</vt:lpstr>
      <vt:lpstr>guguitare</vt:lpstr>
      <vt:lpstr>guguitare</vt:lpstr>
      <vt:lpstr>ggirafe</vt:lpstr>
      <vt:lpstr>guguitare</vt:lpstr>
      <vt:lpstr>guguitare</vt:lpstr>
      <vt:lpstr>guguitare</vt:lpstr>
      <vt:lpstr>bien</vt:lpstr>
      <vt:lpstr>guguitare</vt:lpstr>
      <vt:lpstr>ggirafe</vt:lpstr>
      <vt:lpstr>guguitare</vt:lpstr>
      <vt:lpstr>ggirafe</vt:lpstr>
      <vt:lpstr>ggirafe</vt:lpstr>
      <vt:lpstr>guguitare</vt:lpstr>
      <vt:lpstr>ggirafe</vt:lpstr>
      <vt:lpstr>guguitare</vt:lpstr>
      <vt:lpstr>bien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</dc:title>
  <dc:creator>LYONNAZ BOVIO</dc:creator>
  <cp:lastModifiedBy>Mélissa</cp:lastModifiedBy>
  <cp:revision>168</cp:revision>
  <dcterms:created xsi:type="dcterms:W3CDTF">2007-01-12T07:41:44Z</dcterms:created>
  <dcterms:modified xsi:type="dcterms:W3CDTF">2016-03-04T22:01:01Z</dcterms:modified>
</cp:coreProperties>
</file>