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FF"/>
    <a:srgbClr val="CCFF99"/>
    <a:srgbClr val="CC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8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4F7E-948B-4451-A4C1-39C1FAC1E45A}" type="datetimeFigureOut">
              <a:rPr lang="fr-FR" smtClean="0"/>
              <a:pPr/>
              <a:t>24/01/2016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B51BE-506E-49DD-8DA3-36E80DFF29B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99915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4F7E-948B-4451-A4C1-39C1FAC1E45A}" type="datetimeFigureOut">
              <a:rPr lang="fr-FR" smtClean="0"/>
              <a:pPr/>
              <a:t>24/01/2016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B51BE-506E-49DD-8DA3-36E80DFF29B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9064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4F7E-948B-4451-A4C1-39C1FAC1E45A}" type="datetimeFigureOut">
              <a:rPr lang="fr-FR" smtClean="0"/>
              <a:pPr/>
              <a:t>24/01/2016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B51BE-506E-49DD-8DA3-36E80DFF29B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92783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4F7E-948B-4451-A4C1-39C1FAC1E45A}" type="datetimeFigureOut">
              <a:rPr lang="fr-FR" smtClean="0"/>
              <a:pPr/>
              <a:t>24/01/2016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B51BE-506E-49DD-8DA3-36E80DFF29B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39666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4F7E-948B-4451-A4C1-39C1FAC1E45A}" type="datetimeFigureOut">
              <a:rPr lang="fr-FR" smtClean="0"/>
              <a:pPr/>
              <a:t>24/01/2016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B51BE-506E-49DD-8DA3-36E80DFF29B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22867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4F7E-948B-4451-A4C1-39C1FAC1E45A}" type="datetimeFigureOut">
              <a:rPr lang="fr-FR" smtClean="0"/>
              <a:pPr/>
              <a:t>24/01/2016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B51BE-506E-49DD-8DA3-36E80DFF29B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09182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4F7E-948B-4451-A4C1-39C1FAC1E45A}" type="datetimeFigureOut">
              <a:rPr lang="fr-FR" smtClean="0"/>
              <a:pPr/>
              <a:t>24/01/2016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B51BE-506E-49DD-8DA3-36E80DFF29B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11757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4F7E-948B-4451-A4C1-39C1FAC1E45A}" type="datetimeFigureOut">
              <a:rPr lang="fr-FR" smtClean="0"/>
              <a:pPr/>
              <a:t>24/01/2016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B51BE-506E-49DD-8DA3-36E80DFF29B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62870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4F7E-948B-4451-A4C1-39C1FAC1E45A}" type="datetimeFigureOut">
              <a:rPr lang="fr-FR" smtClean="0"/>
              <a:pPr/>
              <a:t>24/01/2016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B51BE-506E-49DD-8DA3-36E80DFF29B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58434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4F7E-948B-4451-A4C1-39C1FAC1E45A}" type="datetimeFigureOut">
              <a:rPr lang="fr-FR" smtClean="0"/>
              <a:pPr/>
              <a:t>24/01/2016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B51BE-506E-49DD-8DA3-36E80DFF29B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19685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4F7E-948B-4451-A4C1-39C1FAC1E45A}" type="datetimeFigureOut">
              <a:rPr lang="fr-FR" smtClean="0"/>
              <a:pPr/>
              <a:t>24/01/2016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B51BE-506E-49DD-8DA3-36E80DFF29B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5838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A4F7E-948B-4451-A4C1-39C1FAC1E45A}" type="datetimeFigureOut">
              <a:rPr lang="fr-FR" smtClean="0"/>
              <a:pPr/>
              <a:t>24/01/2016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B51BE-506E-49DD-8DA3-36E80DFF29B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38355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995" y="116632"/>
            <a:ext cx="7391400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3701466"/>
            <a:ext cx="8896350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564904"/>
            <a:ext cx="3161531" cy="821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5724128" y="6077327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smtClean="0"/>
              <a:t>Montage Agnès </a:t>
            </a:r>
            <a:r>
              <a:rPr lang="fr-FR" dirty="0" err="1" smtClean="0"/>
              <a:t>Desjobert</a:t>
            </a:r>
            <a:r>
              <a:rPr lang="fr-FR" dirty="0" smtClean="0"/>
              <a:t> octobre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92227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2144434"/>
            <a:ext cx="9144000" cy="3056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19816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332037"/>
            <a:ext cx="8229600" cy="4525963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548680"/>
            <a:ext cx="66484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316" y="5229200"/>
            <a:ext cx="8994767" cy="752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07035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356992"/>
            <a:ext cx="6572250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91485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763" y="2060848"/>
            <a:ext cx="761047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43565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60" y="5085184"/>
            <a:ext cx="8712968" cy="1034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04664"/>
            <a:ext cx="60198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71366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766922"/>
            <a:ext cx="6264696" cy="2290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02200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625" y="1647825"/>
            <a:ext cx="9048750" cy="356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200515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1421" y="404664"/>
            <a:ext cx="7000875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811770"/>
            <a:ext cx="8964488" cy="866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56681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005064"/>
            <a:ext cx="4819650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63035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3388" y="1652588"/>
            <a:ext cx="8277225" cy="355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63697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5783" y="2060848"/>
            <a:ext cx="9144000" cy="3389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4913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1556" y="4869160"/>
            <a:ext cx="9217024" cy="893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76672"/>
            <a:ext cx="5362575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24601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6923112" cy="452596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Gérard se rend au …….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Il rejoint son ………….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Tous les deux prennent une ………….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Ils disent : « ………… !»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89581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645024"/>
            <a:ext cx="5092316" cy="2011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221871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3838" y="1704975"/>
            <a:ext cx="8696325" cy="344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47459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671" y="4869160"/>
            <a:ext cx="8629972" cy="7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0938" y="476672"/>
            <a:ext cx="81534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405308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924147"/>
            <a:ext cx="5771034" cy="2144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307143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81113" y="1652588"/>
            <a:ext cx="6581775" cy="355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982489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76672"/>
            <a:ext cx="5819775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08519" y="4763768"/>
            <a:ext cx="9252520" cy="753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921239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Virginie est dans les ………………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Elle adore la ………………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Elle fait de la ……………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Elle dit à sa sœur : « ……………..! 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976695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9" y="4031708"/>
            <a:ext cx="3096344" cy="2173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48321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64807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fr-FR" dirty="0" smtClean="0"/>
              <a:t>peur- sanglier – cours - forêt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1916833"/>
            <a:ext cx="8229600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 smtClean="0"/>
              <a:t>Un père et son fils se promènent dans la ……</a:t>
            </a:r>
          </a:p>
          <a:p>
            <a:pPr marL="0" indent="0">
              <a:buNone/>
            </a:pPr>
            <a:endParaRPr lang="fr-FR" sz="2800" dirty="0" smtClean="0"/>
          </a:p>
          <a:p>
            <a:pPr marL="0" indent="0">
              <a:buNone/>
            </a:pPr>
            <a:r>
              <a:rPr lang="fr-FR" sz="2800" dirty="0" smtClean="0"/>
              <a:t>Tout à coup, ils aperçoivent un ………..</a:t>
            </a:r>
          </a:p>
          <a:p>
            <a:pPr marL="0" indent="0">
              <a:buNone/>
            </a:pPr>
            <a:endParaRPr lang="fr-FR" sz="2800" dirty="0" smtClean="0"/>
          </a:p>
          <a:p>
            <a:pPr marL="0" indent="0">
              <a:buNone/>
            </a:pPr>
            <a:r>
              <a:rPr lang="fr-FR" sz="2800" dirty="0" smtClean="0"/>
              <a:t>Le père dit : « …………. !»</a:t>
            </a:r>
          </a:p>
          <a:p>
            <a:pPr marL="0" indent="0">
              <a:buNone/>
            </a:pPr>
            <a:endParaRPr lang="fr-FR" sz="2800" dirty="0" smtClean="0"/>
          </a:p>
          <a:p>
            <a:pPr marL="0" indent="0">
              <a:buNone/>
            </a:pPr>
            <a:r>
              <a:rPr lang="fr-FR" sz="2800" dirty="0" smtClean="0"/>
              <a:t>Le fils dit :  « J’ai ………..! » </a:t>
            </a:r>
            <a:endParaRPr lang="fr-FR" sz="2800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00172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7750" y="1604963"/>
            <a:ext cx="7048500" cy="364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552842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548680"/>
            <a:ext cx="574357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4901276"/>
            <a:ext cx="9036496" cy="678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768705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76475" y="2443163"/>
            <a:ext cx="4591050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433308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76871"/>
            <a:ext cx="7444352" cy="2128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687109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92696"/>
            <a:ext cx="626745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614" y="4149080"/>
            <a:ext cx="8758386" cy="909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195378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Monsieur Charles a un ………….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Le chien garde la ………..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Parfois, il voit des ……….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Son maître lui dit : «  ………….. »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8717336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149080"/>
            <a:ext cx="6229350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302419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663875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1600" y="1124744"/>
            <a:ext cx="7344816" cy="4525963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 smtClean="0"/>
              <a:t>Un père et son fils se promènent dans la ………</a:t>
            </a:r>
          </a:p>
          <a:p>
            <a:pPr marL="0" indent="0">
              <a:buNone/>
            </a:pPr>
            <a:endParaRPr lang="fr-FR" sz="2800" dirty="0" smtClean="0"/>
          </a:p>
          <a:p>
            <a:pPr marL="0" indent="0">
              <a:buNone/>
            </a:pPr>
            <a:r>
              <a:rPr lang="fr-FR" sz="2800" dirty="0" smtClean="0"/>
              <a:t>Tout à coup, ils aperçoivent un ……….. .</a:t>
            </a:r>
          </a:p>
          <a:p>
            <a:pPr marL="0" indent="0">
              <a:buNone/>
            </a:pPr>
            <a:endParaRPr lang="fr-FR" sz="2800" dirty="0" smtClean="0"/>
          </a:p>
          <a:p>
            <a:pPr marL="0" indent="0">
              <a:buNone/>
            </a:pPr>
            <a:r>
              <a:rPr lang="fr-FR" sz="2800" dirty="0" smtClean="0"/>
              <a:t>Le père dit : « …………. !»</a:t>
            </a:r>
          </a:p>
          <a:p>
            <a:pPr marL="0" indent="0">
              <a:buNone/>
            </a:pPr>
            <a:endParaRPr lang="fr-FR" sz="2800" dirty="0" smtClean="0"/>
          </a:p>
          <a:p>
            <a:pPr marL="0" indent="0">
              <a:buNone/>
            </a:pPr>
            <a:r>
              <a:rPr lang="fr-FR" sz="2800" dirty="0" smtClean="0"/>
              <a:t>Le fils dit : «  « J’ai ………..! »</a:t>
            </a:r>
            <a:r>
              <a:rPr lang="fr-FR" dirty="0" smtClean="0"/>
              <a:t> 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48299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356992"/>
            <a:ext cx="6941038" cy="2579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917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7675" y="1624013"/>
            <a:ext cx="8248650" cy="360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68661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692" y="4725144"/>
            <a:ext cx="8784975" cy="1255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9755" y="404664"/>
            <a:ext cx="832485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560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9632" y="1556792"/>
            <a:ext cx="6635080" cy="4525963"/>
          </a:xfrm>
          <a:solidFill>
            <a:schemeClr val="bg2"/>
          </a:solidFill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Julie fête son ……………….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Ses parents lui offre un …………..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Julie prend des cours d’………….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Elle dit à son cheval : « …………! 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453380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29152" y="3789041"/>
            <a:ext cx="5682583" cy="2537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333171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143</Words>
  <Application>Microsoft Office PowerPoint</Application>
  <PresentationFormat>Affichage à l'écran (4:3)</PresentationFormat>
  <Paragraphs>44</Paragraphs>
  <Slides>37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37</vt:i4>
      </vt:variant>
    </vt:vector>
  </HeadingPairs>
  <TitlesOfParts>
    <vt:vector size="38" baseType="lpstr">
      <vt:lpstr>Thème Office</vt:lpstr>
      <vt:lpstr>Diapositive 1</vt:lpstr>
      <vt:lpstr>Diapositive 2</vt:lpstr>
      <vt:lpstr>peur- sanglier – cours - forêt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Diapositive 36</vt:lpstr>
      <vt:lpstr>Diapositive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Agnes</dc:creator>
  <cp:lastModifiedBy>Sylvie</cp:lastModifiedBy>
  <cp:revision>10</cp:revision>
  <dcterms:created xsi:type="dcterms:W3CDTF">2015-10-25T14:18:35Z</dcterms:created>
  <dcterms:modified xsi:type="dcterms:W3CDTF">2016-01-24T11:49:35Z</dcterms:modified>
</cp:coreProperties>
</file>