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7"/>
  </p:notesMasterIdLst>
  <p:sldIdLst>
    <p:sldId id="354" r:id="rId2"/>
    <p:sldId id="401" r:id="rId3"/>
    <p:sldId id="397" r:id="rId4"/>
    <p:sldId id="390" r:id="rId5"/>
    <p:sldId id="398" r:id="rId6"/>
    <p:sldId id="400" r:id="rId7"/>
    <p:sldId id="399" r:id="rId8"/>
    <p:sldId id="380" r:id="rId9"/>
    <p:sldId id="482" r:id="rId10"/>
    <p:sldId id="483" r:id="rId11"/>
    <p:sldId id="396" r:id="rId12"/>
    <p:sldId id="395" r:id="rId13"/>
    <p:sldId id="394" r:id="rId14"/>
    <p:sldId id="388" r:id="rId15"/>
    <p:sldId id="392" r:id="rId16"/>
    <p:sldId id="391" r:id="rId17"/>
    <p:sldId id="387" r:id="rId18"/>
    <p:sldId id="389" r:id="rId19"/>
    <p:sldId id="383" r:id="rId20"/>
    <p:sldId id="385" r:id="rId21"/>
    <p:sldId id="384" r:id="rId22"/>
    <p:sldId id="378" r:id="rId23"/>
    <p:sldId id="381" r:id="rId24"/>
    <p:sldId id="382" r:id="rId25"/>
    <p:sldId id="379" r:id="rId26"/>
    <p:sldId id="377" r:id="rId27"/>
    <p:sldId id="375" r:id="rId28"/>
    <p:sldId id="371" r:id="rId29"/>
    <p:sldId id="373" r:id="rId30"/>
    <p:sldId id="372" r:id="rId31"/>
    <p:sldId id="370" r:id="rId32"/>
    <p:sldId id="366" r:id="rId33"/>
    <p:sldId id="369" r:id="rId34"/>
    <p:sldId id="368" r:id="rId35"/>
    <p:sldId id="404" r:id="rId36"/>
    <p:sldId id="415" r:id="rId37"/>
    <p:sldId id="416" r:id="rId38"/>
    <p:sldId id="417" r:id="rId39"/>
    <p:sldId id="423" r:id="rId40"/>
    <p:sldId id="428" r:id="rId41"/>
    <p:sldId id="429" r:id="rId42"/>
    <p:sldId id="430" r:id="rId43"/>
    <p:sldId id="427" r:id="rId44"/>
    <p:sldId id="431" r:id="rId45"/>
    <p:sldId id="433" r:id="rId46"/>
    <p:sldId id="432" r:id="rId47"/>
    <p:sldId id="426" r:id="rId48"/>
    <p:sldId id="425" r:id="rId49"/>
    <p:sldId id="421" r:id="rId50"/>
    <p:sldId id="424" r:id="rId51"/>
    <p:sldId id="422" r:id="rId52"/>
    <p:sldId id="420" r:id="rId53"/>
    <p:sldId id="418" r:id="rId54"/>
    <p:sldId id="419" r:id="rId55"/>
    <p:sldId id="411" r:id="rId56"/>
    <p:sldId id="413" r:id="rId57"/>
    <p:sldId id="412" r:id="rId58"/>
    <p:sldId id="409" r:id="rId59"/>
    <p:sldId id="410" r:id="rId60"/>
    <p:sldId id="408" r:id="rId61"/>
    <p:sldId id="407" r:id="rId62"/>
    <p:sldId id="406" r:id="rId63"/>
    <p:sldId id="405" r:id="rId64"/>
    <p:sldId id="403" r:id="rId65"/>
    <p:sldId id="402" r:id="rId66"/>
    <p:sldId id="444" r:id="rId67"/>
    <p:sldId id="453" r:id="rId68"/>
    <p:sldId id="454" r:id="rId69"/>
    <p:sldId id="455" r:id="rId70"/>
    <p:sldId id="451" r:id="rId71"/>
    <p:sldId id="452" r:id="rId72"/>
    <p:sldId id="469" r:id="rId73"/>
    <p:sldId id="470" r:id="rId74"/>
    <p:sldId id="475" r:id="rId75"/>
    <p:sldId id="477" r:id="rId76"/>
    <p:sldId id="480" r:id="rId77"/>
    <p:sldId id="479" r:id="rId78"/>
    <p:sldId id="478" r:id="rId79"/>
    <p:sldId id="476" r:id="rId80"/>
    <p:sldId id="474" r:id="rId81"/>
    <p:sldId id="471" r:id="rId82"/>
    <p:sldId id="473" r:id="rId83"/>
    <p:sldId id="472" r:id="rId84"/>
    <p:sldId id="467" r:id="rId85"/>
    <p:sldId id="466" r:id="rId8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8257-C719-4FB7-BE22-B48E9EDAD6BE}" type="datetimeFigureOut">
              <a:rPr lang="fr-FR" smtClean="0"/>
              <a:pPr/>
              <a:t>29/11/2014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A5036-509A-4B1B-BCC8-9B8D3B4396B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351-9263-4350-ACC6-F686D65FAE2E}" type="datetimeFigureOut">
              <a:rPr lang="fr-FR" smtClean="0"/>
              <a:pPr/>
              <a:t>29/11/2014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4531-8C18-4E95-94EC-CEEB42B9F4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351-9263-4350-ACC6-F686D65FAE2E}" type="datetimeFigureOut">
              <a:rPr lang="fr-FR" smtClean="0"/>
              <a:pPr/>
              <a:t>29/11/2014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4531-8C18-4E95-94EC-CEEB42B9F4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351-9263-4350-ACC6-F686D65FAE2E}" type="datetimeFigureOut">
              <a:rPr lang="fr-FR" smtClean="0"/>
              <a:pPr/>
              <a:t>29/11/2014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4531-8C18-4E95-94EC-CEEB42B9F4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351-9263-4350-ACC6-F686D65FAE2E}" type="datetimeFigureOut">
              <a:rPr lang="fr-FR" smtClean="0"/>
              <a:pPr/>
              <a:t>29/11/2014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4531-8C18-4E95-94EC-CEEB42B9F4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351-9263-4350-ACC6-F686D65FAE2E}" type="datetimeFigureOut">
              <a:rPr lang="fr-FR" smtClean="0"/>
              <a:pPr/>
              <a:t>29/11/2014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4531-8C18-4E95-94EC-CEEB42B9F4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351-9263-4350-ACC6-F686D65FAE2E}" type="datetimeFigureOut">
              <a:rPr lang="fr-FR" smtClean="0"/>
              <a:pPr/>
              <a:t>29/11/2014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4531-8C18-4E95-94EC-CEEB42B9F4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351-9263-4350-ACC6-F686D65FAE2E}" type="datetimeFigureOut">
              <a:rPr lang="fr-FR" smtClean="0"/>
              <a:pPr/>
              <a:t>29/11/2014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4531-8C18-4E95-94EC-CEEB42B9F4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351-9263-4350-ACC6-F686D65FAE2E}" type="datetimeFigureOut">
              <a:rPr lang="fr-FR" smtClean="0"/>
              <a:pPr/>
              <a:t>29/11/2014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4531-8C18-4E95-94EC-CEEB42B9F4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351-9263-4350-ACC6-F686D65FAE2E}" type="datetimeFigureOut">
              <a:rPr lang="fr-FR" smtClean="0"/>
              <a:pPr/>
              <a:t>29/11/2014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4531-8C18-4E95-94EC-CEEB42B9F4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351-9263-4350-ACC6-F686D65FAE2E}" type="datetimeFigureOut">
              <a:rPr lang="fr-FR" smtClean="0"/>
              <a:pPr/>
              <a:t>29/11/2014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4531-8C18-4E95-94EC-CEEB42B9F4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351-9263-4350-ACC6-F686D65FAE2E}" type="datetimeFigureOut">
              <a:rPr lang="fr-FR" smtClean="0"/>
              <a:pPr/>
              <a:t>29/11/2014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524531-8C18-4E95-94EC-CEEB42B9F4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3C2351-9263-4350-ACC6-F686D65FAE2E}" type="datetimeFigureOut">
              <a:rPr lang="fr-FR" smtClean="0"/>
              <a:pPr/>
              <a:t>29/11/2014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524531-8C18-4E95-94EC-CEEB42B9F42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8288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Journalistes &amp; Animateurs 02   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r>
              <a:rPr lang="fr-FR" dirty="0" smtClean="0"/>
              <a:t>Patrick Sabatier.</a:t>
            </a:r>
            <a:endParaRPr lang="fr-FR" dirty="0"/>
          </a:p>
        </p:txBody>
      </p:sp>
      <p:pic>
        <p:nvPicPr>
          <p:cNvPr id="126978" name="Picture 2" descr="http://media.meltybuzz.fr/article-1295828-ajust_930/l-animateur-tele-patrick-sabat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648450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05474" name="Picture 2" descr="http://cdn-parismatch.ladmedia.fr/var/news/storage/images/paris-match/actu/medias/laurent-ruquier-sous-toutes-ses-facettes-160959/1680732-1-fre-FR/Laurent-Ruquier-sous-toutes-ses-facet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18741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5157192"/>
            <a:ext cx="7916416" cy="1470025"/>
          </a:xfrm>
        </p:spPr>
        <p:txBody>
          <a:bodyPr>
            <a:normAutofit/>
          </a:bodyPr>
          <a:lstStyle/>
          <a:p>
            <a:r>
              <a:rPr lang="fr-FR" sz="4400" dirty="0" smtClean="0"/>
              <a:t>Monsieur Laurent R _ _ _ _ _ _  .</a:t>
            </a:r>
            <a:endParaRPr lang="fr-FR" sz="4400" dirty="0"/>
          </a:p>
        </p:txBody>
      </p:sp>
      <p:pic>
        <p:nvPicPr>
          <p:cNvPr id="104450" name="Picture 2" descr="http://img4.hostingpics.net/pics/251393ruquier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625524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Laurent </a:t>
            </a:r>
            <a:r>
              <a:rPr lang="fr-FR" dirty="0" err="1" smtClean="0"/>
              <a:t>Ruquier</a:t>
            </a:r>
            <a:r>
              <a:rPr lang="fr-FR" dirty="0" smtClean="0"/>
              <a:t>.    </a:t>
            </a:r>
            <a:endParaRPr lang="fr-FR" dirty="0"/>
          </a:p>
        </p:txBody>
      </p:sp>
      <p:pic>
        <p:nvPicPr>
          <p:cNvPr id="103426" name="Picture 2" descr="http://img.tvmag.lefigaro.fr/ImCon/Arti/73077/Laurent-Ruquier-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149483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00354" name="Picture 2" descr="http://cinememorial.com/Image/JACQUES%20MARTIN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3600400" cy="4800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157192"/>
            <a:ext cx="8748464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Monsieur Jacques M _ _ _ _ _  .</a:t>
            </a:r>
            <a:endParaRPr lang="fr-FR" dirty="0"/>
          </a:p>
        </p:txBody>
      </p:sp>
      <p:pic>
        <p:nvPicPr>
          <p:cNvPr id="102402" name="Picture 2" descr="http://www.anglaisfacile.com/cgi2/myexam/images2/31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685248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Jacques Martin.</a:t>
            </a:r>
            <a:endParaRPr lang="fr-FR" dirty="0"/>
          </a:p>
        </p:txBody>
      </p:sp>
      <p:pic>
        <p:nvPicPr>
          <p:cNvPr id="101378" name="Picture 2" descr="http://www.lyoncapitale.fr/var/plain_site/storage/images/journal/univers/actualite/carnet/l-adieu-a-jacques-martin/279316-1-fre-FR/L-ADIEU-A-JACQUES-MARTIN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599708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98306" name="Picture 2" descr="Léon Zitr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764704"/>
            <a:ext cx="394329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Monsieur Léon Z _ _ _ _ _ _ .</a:t>
            </a:r>
            <a:endParaRPr lang="fr-FR" dirty="0"/>
          </a:p>
        </p:txBody>
      </p:sp>
      <p:pic>
        <p:nvPicPr>
          <p:cNvPr id="99330" name="Picture 2" descr="Léon Zitr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752776"/>
            <a:ext cx="3672408" cy="52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Léon </a:t>
            </a:r>
            <a:r>
              <a:rPr lang="fr-FR" dirty="0" err="1" smtClean="0"/>
              <a:t>Zitrone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97282" name="AutoShape 2" descr="http://célébrités.fr/wp-content/images-stars/leon-zitrone/leon_zitr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284" name="AutoShape 4" descr="http://célébrités.fr/wp-content/images-stars/leon-zitrone/leon_zitr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286" name="AutoShape 6" descr="http://célébrités.fr/wp-content/images-stars/leon-zitrone/leon_zitr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7288" name="Picture 8" descr="http://xn--clbrits-byabe.fr/wp-content/images-stars/leon-zitrone/leon_zitr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764704"/>
            <a:ext cx="4320480" cy="4997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445224"/>
            <a:ext cx="7772400" cy="1181993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80898" name="Picture 2" descr="http://upload.wikimedia.org/wikipedia/commons/b/b4/Yves_Mourousi_1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08720"/>
            <a:ext cx="2996865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96258" name="Picture 2" descr="http://www.age-des-celebrites.com/photos/L/guy-lu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052736"/>
            <a:ext cx="3243064" cy="4517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r>
              <a:rPr lang="fr-FR" dirty="0" smtClean="0"/>
              <a:t>Monsieur Guy L _ _ .</a:t>
            </a:r>
            <a:endParaRPr lang="fr-FR" dirty="0"/>
          </a:p>
        </p:txBody>
      </p:sp>
      <p:pic>
        <p:nvPicPr>
          <p:cNvPr id="95234" name="Picture 2" descr="http://d.yimg.com/i/ng/ne/figaro/20100425/13/2523425083-guy-lux-empereur-du-petit-ecr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781531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4464496" cy="1470025"/>
          </a:xfrm>
        </p:spPr>
        <p:txBody>
          <a:bodyPr/>
          <a:lstStyle/>
          <a:p>
            <a:r>
              <a:rPr lang="fr-FR" dirty="0" smtClean="0"/>
              <a:t>Guy Lux.    </a:t>
            </a:r>
            <a:endParaRPr lang="fr-FR" dirty="0"/>
          </a:p>
        </p:txBody>
      </p:sp>
      <p:pic>
        <p:nvPicPr>
          <p:cNvPr id="94210" name="Picture 2" descr="http://pierreastro.free.fr/lu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08720"/>
            <a:ext cx="4896544" cy="4548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92162" name="Picture 2" descr="http://www.linternaute.com/television/dossier/06/nouveaux-programmes-rentree/drucker-tenue-de-soi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543146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5157192"/>
            <a:ext cx="842493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Monsieur Michel D _ _ _ _ _ </a:t>
            </a:r>
            <a:r>
              <a:rPr lang="fr-FR" sz="4400" dirty="0" smtClean="0"/>
              <a:t>_ .</a:t>
            </a:r>
            <a:endParaRPr lang="fr-FR" dirty="0"/>
          </a:p>
        </p:txBody>
      </p:sp>
      <p:pic>
        <p:nvPicPr>
          <p:cNvPr id="93186" name="Picture 2" descr="http://i-cms.linternaute.com/image_cms/original/2381503-michel-drucker-50-ans-de-carriere-et-de-secr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2656"/>
            <a:ext cx="6124575" cy="4543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Michel Drucker.</a:t>
            </a:r>
            <a:endParaRPr lang="fr-FR" dirty="0"/>
          </a:p>
        </p:txBody>
      </p:sp>
      <p:pic>
        <p:nvPicPr>
          <p:cNvPr id="90114" name="Picture 2" descr="http://referentiel.nouvelobs.com/wsfile/7411350364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013" y="908720"/>
            <a:ext cx="7315403" cy="4653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89090" name="Picture 2" descr="Pujad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432047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157192"/>
            <a:ext cx="8239944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Monsieur David P _ _ _ _ _ _ . </a:t>
            </a:r>
            <a:endParaRPr lang="fr-FR" dirty="0"/>
          </a:p>
        </p:txBody>
      </p:sp>
      <p:pic>
        <p:nvPicPr>
          <p:cNvPr id="88066" name="Picture 2" descr="David Pujadas à Roland Garros en mai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08720"/>
            <a:ext cx="345638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David </a:t>
            </a:r>
            <a:r>
              <a:rPr lang="fr-FR" dirty="0" err="1" smtClean="0"/>
              <a:t>Pujadas</a:t>
            </a:r>
            <a:endParaRPr lang="fr-FR" dirty="0"/>
          </a:p>
        </p:txBody>
      </p:sp>
      <p:pic>
        <p:nvPicPr>
          <p:cNvPr id="87042" name="Picture 2" descr="David Pujadas lors du débat présidentiel de mai 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764704"/>
            <a:ext cx="5040560" cy="5040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86018" name="Picture 2" descr="https://encrypted-tbn2.gstatic.com/images?q=tbn:ANd9GcT2bn9KKtwfJ3nHSq_lBlrBNPvTur1ERCbC5Ky7Qv6UmLnRAzn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4704"/>
            <a:ext cx="3367031" cy="501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157192"/>
            <a:ext cx="8239944" cy="1470025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Monsieur Yves M _ _ _ _ _ _ _ _.</a:t>
            </a:r>
            <a:endParaRPr lang="fr-FR" sz="4800" dirty="0"/>
          </a:p>
        </p:txBody>
      </p:sp>
      <p:pic>
        <p:nvPicPr>
          <p:cNvPr id="84994" name="Picture 2" descr="http://nostalgietele.unblog.fr/files/2008/09/y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6827398" cy="395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Madame Claire C _ _ _ _ _ .</a:t>
            </a:r>
            <a:endParaRPr lang="fr-FR" dirty="0"/>
          </a:p>
        </p:txBody>
      </p:sp>
      <p:pic>
        <p:nvPicPr>
          <p:cNvPr id="84994" name="Picture 2" descr="http://img10.hostingpics.net/pics/203030Claire_Chazal_13h_26.06.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836712"/>
            <a:ext cx="3312368" cy="4845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6264696" cy="1470025"/>
          </a:xfrm>
        </p:spPr>
        <p:txBody>
          <a:bodyPr/>
          <a:lstStyle/>
          <a:p>
            <a:r>
              <a:rPr lang="fr-FR" dirty="0" smtClean="0"/>
              <a:t>Claire </a:t>
            </a:r>
            <a:r>
              <a:rPr lang="fr-FR" dirty="0" err="1" smtClean="0"/>
              <a:t>Chazal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83970" name="Picture 2" descr="Exclusif - Claire Chazal - Nuit de Chine au Grand Palais à Paris, le 27 janvier 201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880675"/>
            <a:ext cx="3456384" cy="4802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82946" name="Picture 2" descr="Christine Ock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7103344" cy="4523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157192"/>
            <a:ext cx="8676456" cy="1470025"/>
          </a:xfrm>
        </p:spPr>
        <p:txBody>
          <a:bodyPr>
            <a:normAutofit/>
          </a:bodyPr>
          <a:lstStyle/>
          <a:p>
            <a:r>
              <a:rPr lang="fr-FR" sz="4800" dirty="0" smtClean="0"/>
              <a:t>Madame Christine O _ _ _ _ _ _  .</a:t>
            </a:r>
            <a:endParaRPr lang="fr-FR" sz="4800" dirty="0"/>
          </a:p>
        </p:txBody>
      </p:sp>
      <p:pic>
        <p:nvPicPr>
          <p:cNvPr id="81922" name="Picture 2" descr="http://upload.wikimedia.org/wikipedia/commons/thumb/a/a4/Christine_Ockrent.jpg/640px-Christine_Ockr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388843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        </a:t>
            </a:r>
            <a:r>
              <a:rPr lang="fr-FR" dirty="0" err="1" smtClean="0"/>
              <a:t>christine</a:t>
            </a:r>
            <a:r>
              <a:rPr lang="fr-FR" dirty="0" smtClean="0"/>
              <a:t> Ockrent.</a:t>
            </a:r>
            <a:endParaRPr lang="fr-FR" dirty="0"/>
          </a:p>
        </p:txBody>
      </p:sp>
      <p:pic>
        <p:nvPicPr>
          <p:cNvPr id="80898" name="Picture 2" descr="http://www.franceculture.fr/sites/default/files/imagecache/ressource_full/2013/01/21/4567701/Photo%20ChO%20F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3113137" cy="4662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79874" name="Picture 2" descr="Jean-Pierre Perna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836712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24544" y="5157192"/>
            <a:ext cx="8928992" cy="1470025"/>
          </a:xfrm>
        </p:spPr>
        <p:txBody>
          <a:bodyPr>
            <a:normAutofit/>
          </a:bodyPr>
          <a:lstStyle/>
          <a:p>
            <a:r>
              <a:rPr lang="fr-FR" sz="4400" dirty="0" smtClean="0"/>
              <a:t>Monsieur Jean-Pierre P _ _ _ _ _ _ .</a:t>
            </a:r>
            <a:endParaRPr lang="fr-FR" sz="4400" dirty="0"/>
          </a:p>
        </p:txBody>
      </p:sp>
      <p:pic>
        <p:nvPicPr>
          <p:cNvPr id="78852" name="Picture 4" descr="http://blogs.lesinrocks.com/billetdur/files/2011/05/Jean-Pierre_Pernaut__JT_T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94518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r>
              <a:rPr lang="fr-FR" dirty="0" smtClean="0"/>
              <a:t>Jean-Pierre </a:t>
            </a:r>
            <a:r>
              <a:rPr lang="fr-FR" dirty="0" err="1" smtClean="0"/>
              <a:t>Pernaut</a:t>
            </a:r>
            <a:endParaRPr lang="fr-FR" dirty="0"/>
          </a:p>
        </p:txBody>
      </p:sp>
      <p:pic>
        <p:nvPicPr>
          <p:cNvPr id="77826" name="Picture 2" descr="http://static1.purepeople.com/articles/7/72/87/@/26352-jean-pierre-pernaut-637x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836712"/>
            <a:ext cx="3216357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76802" name="Picture 2" descr="http://static1.ozap.com/articles/0/44/44/70/@/4447529-nagui-va-animer-le-choc-des-620x34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24671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Monsieur N _ _ _ _ .  </a:t>
            </a:r>
            <a:endParaRPr lang="fr-FR" dirty="0"/>
          </a:p>
        </p:txBody>
      </p:sp>
      <p:pic>
        <p:nvPicPr>
          <p:cNvPr id="75778" name="Picture 2" descr="http://radiotraque.imca.fr/files/2011/06/nagui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579096" cy="438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Yves </a:t>
            </a:r>
            <a:r>
              <a:rPr lang="fr-FR" dirty="0" err="1" smtClean="0"/>
              <a:t>Mourousi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91138" name="Picture 2" descr="http://img.tvmag.lefigaro.fr/ImCon/Arti/71552/mourousi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9"/>
            <a:ext cx="6696744" cy="4824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Nagui</a:t>
            </a:r>
            <a:endParaRPr lang="fr-FR" dirty="0"/>
          </a:p>
        </p:txBody>
      </p:sp>
      <p:pic>
        <p:nvPicPr>
          <p:cNvPr id="74754" name="Picture 2" descr="Nagui rend hommage à Renée, une candidate décédée quelques jours après l'enregistrement du jeu, dans N'oubliez pas les paroles le 22 octobre 2014, sur Franc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" y="1700808"/>
            <a:ext cx="912101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73730" name="Picture 2" descr="Archives - L'animateur Christophe Dechavann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521666" cy="5035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5229200"/>
            <a:ext cx="7844408" cy="1398017"/>
          </a:xfrm>
        </p:spPr>
        <p:txBody>
          <a:bodyPr>
            <a:normAutofit/>
          </a:bodyPr>
          <a:lstStyle/>
          <a:p>
            <a:r>
              <a:rPr lang="fr-FR" sz="3600" dirty="0" smtClean="0"/>
              <a:t>Monsieur  Christophe D _ _ _ _ _ _ _ _ _  .</a:t>
            </a:r>
            <a:endParaRPr lang="fr-FR" sz="3600" dirty="0"/>
          </a:p>
        </p:txBody>
      </p:sp>
      <p:pic>
        <p:nvPicPr>
          <p:cNvPr id="72706" name="Picture 2" descr="Christophe Dechavanne en interview dans l'émission On n'est pas couché, le samedi 30 novembre 201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5112568" cy="5112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r>
              <a:rPr lang="fr-FR" dirty="0" smtClean="0"/>
              <a:t>Christophe Dechavanne.</a:t>
            </a:r>
            <a:endParaRPr lang="fr-FR" dirty="0"/>
          </a:p>
        </p:txBody>
      </p:sp>
      <p:pic>
        <p:nvPicPr>
          <p:cNvPr id="71682" name="Picture 2" descr="Christophe Dechavanne - 39eme Festival du cinema américain de Deauville le 31 août 201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92696"/>
            <a:ext cx="5112568" cy="5112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70658" name="Picture 2" descr="http://static1.puretrend.com/articles/7/87/24/7/@/993936-anne-sinclair-580x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09882"/>
            <a:ext cx="3550750" cy="4995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>
            <a:normAutofit/>
          </a:bodyPr>
          <a:lstStyle/>
          <a:p>
            <a:r>
              <a:rPr lang="fr-FR" sz="4800" dirty="0" smtClean="0"/>
              <a:t>Madame Anne S _ _ _ _ _ _ _  .</a:t>
            </a:r>
            <a:endParaRPr lang="fr-FR" sz="4800" dirty="0"/>
          </a:p>
        </p:txBody>
      </p:sp>
      <p:pic>
        <p:nvPicPr>
          <p:cNvPr id="68610" name="Picture 2" descr="http://img.gala.fr/fit/http.3A.2F.2Fwww.2Egala.2Efr.2Fvar.2Fgal.2Fstorage.2Fimages.2Fstars_et_gotha.2Fanne_sinclair.2F1928641-95-fre-FR.2Fanne_sinclair.2Ejpg/460x259/quality/80/anne-sincl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279" y="819023"/>
            <a:ext cx="8472201" cy="4770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6336704" cy="1470025"/>
          </a:xfrm>
        </p:spPr>
        <p:txBody>
          <a:bodyPr/>
          <a:lstStyle/>
          <a:p>
            <a:r>
              <a:rPr lang="fr-FR" dirty="0" smtClean="0"/>
              <a:t>Anne Sinclair.</a:t>
            </a:r>
            <a:endParaRPr lang="fr-FR" dirty="0"/>
          </a:p>
        </p:txBody>
      </p:sp>
      <p:pic>
        <p:nvPicPr>
          <p:cNvPr id="67586" name="Picture 2" descr="http://img.gala.fr/fit/http.3A.2F.2Fwww.2Egala.2Efr.2Fvar.2Fgal.2Fstorage.2Fimages.2Fstars_et_gotha.2Fanne_sinclair.2F1928641-95-fre-FR.2Fanne_sinclair.2Ejpg/460x259/quality/80/anne-sincl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728976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66562" name="AutoShape 2" descr="Résultat de recherche d'images pour &quot;photo de pierre bellemare&quot;"/>
          <p:cNvSpPr>
            <a:spLocks noChangeAspect="1" noChangeArrowheads="1"/>
          </p:cNvSpPr>
          <p:nvPr/>
        </p:nvSpPr>
        <p:spPr bwMode="auto">
          <a:xfrm>
            <a:off x="155575" y="-631825"/>
            <a:ext cx="88582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564" name="AutoShape 4" descr="Résultat de recherche d'images pour &quot;photo de pierre bellemare&quot;"/>
          <p:cNvSpPr>
            <a:spLocks noChangeAspect="1" noChangeArrowheads="1"/>
          </p:cNvSpPr>
          <p:nvPr/>
        </p:nvSpPr>
        <p:spPr bwMode="auto">
          <a:xfrm>
            <a:off x="155575" y="-631825"/>
            <a:ext cx="88582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6566" name="Picture 6" descr="http://static1.purepeople.com/articles/9/12/83/19/@/1243024-portrait-de-pierre-bellemare18-10-2012-950x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836712"/>
            <a:ext cx="3312368" cy="4968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>
            <a:normAutofit/>
          </a:bodyPr>
          <a:lstStyle/>
          <a:p>
            <a:r>
              <a:rPr lang="fr-FR" sz="4000" dirty="0" smtClean="0"/>
              <a:t>Monsieur Pierre B _ _ _ _ _ _ _ _  .</a:t>
            </a:r>
            <a:endParaRPr lang="fr-FR" sz="4000" dirty="0"/>
          </a:p>
        </p:txBody>
      </p:sp>
      <p:pic>
        <p:nvPicPr>
          <p:cNvPr id="65538" name="Picture 2" descr="http://s.tf1.fr/mmdia/i/53/4/pierre-bellemare-le-24-mai-2007-10529534pkmql_1713.jpg?v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8315895" cy="4694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5387975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Pierre Bellemare.</a:t>
            </a:r>
            <a:endParaRPr lang="fr-FR" dirty="0"/>
          </a:p>
        </p:txBody>
      </p:sp>
      <p:sp>
        <p:nvSpPr>
          <p:cNvPr id="64514" name="AutoShape 2" descr="Résultat de recherche d'images pour &quot;photo de pierre bellemare&quot;"/>
          <p:cNvSpPr>
            <a:spLocks noChangeAspect="1" noChangeArrowheads="1"/>
          </p:cNvSpPr>
          <p:nvPr/>
        </p:nvSpPr>
        <p:spPr bwMode="auto">
          <a:xfrm>
            <a:off x="155575" y="-631825"/>
            <a:ext cx="88582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4516" name="Picture 4" descr="http://static1.purepeople.com/articles/0/15/46/0/@/75203-pierre-bellemare-637x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777936"/>
            <a:ext cx="3456384" cy="518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5387975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83972" name="Picture 4" descr="François Hollande répond à l'appel de Patrick Sébastien. Extrait de Touche pas à mon poste sur D8 (émission du 23 juin 2014.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4"/>
            <a:ext cx="5517229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63490" name="Picture 2" descr="http://4.bp.blogspot.com/_RkmL-xRl0pE/Sw-bBIFek4I/AAAAAAAACXU/1p3p-ap3rYo/s320/stephane-bern-g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3096344" cy="4905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8460432" cy="1470025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Monsieur Stéphane B _ _ _ . </a:t>
            </a:r>
            <a:endParaRPr lang="fr-FR" dirty="0"/>
          </a:p>
        </p:txBody>
      </p:sp>
      <p:pic>
        <p:nvPicPr>
          <p:cNvPr id="62468" name="Picture 4" descr="http://www.ldpeople.com/wp-content/uploads/import/miniatures/news/St%C3%A9phane-Bern-France-Inter-interview-entretien-St%C3%A9phane-Guillon-licenciement-explications-%C3%A9viction-vid%C3%A9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235" y="1052736"/>
            <a:ext cx="604867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Stéphane Bern.</a:t>
            </a:r>
            <a:endParaRPr lang="fr-FR" dirty="0"/>
          </a:p>
        </p:txBody>
      </p:sp>
      <p:pic>
        <p:nvPicPr>
          <p:cNvPr id="61442" name="Picture 2" descr="Stéphane Bern - Avant-première du film &quot;De Toutes Nos Forces&quot; au Gaumont Opéra à Paris, le 17 mars 201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368184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60418" name="Picture 2" descr="http://www.tendancemag.com/echo/2012-10-09_patr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4685506" cy="4685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5157192"/>
            <a:ext cx="8132440" cy="1470025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/>
              <a:t>Monsieur Patrick P _ _ _ _ _ D’ _ _ _ _ _ . </a:t>
            </a:r>
            <a:endParaRPr lang="fr-FR" sz="3600" dirty="0"/>
          </a:p>
        </p:txBody>
      </p:sp>
      <p:pic>
        <p:nvPicPr>
          <p:cNvPr id="59394" name="Picture 2" descr="Patrick Poivre D'arvor - Soirée du prix Meurice pour l'art contemporain à l'hotel Meurice à Paris, le 9 octobre 201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680520" cy="4680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Patrick Poivre D’Arvor.</a:t>
            </a:r>
            <a:endParaRPr lang="fr-FR" dirty="0"/>
          </a:p>
        </p:txBody>
      </p:sp>
      <p:pic>
        <p:nvPicPr>
          <p:cNvPr id="58372" name="Picture 4" descr="https://encrypted-tbn3.gstatic.com/images?q=tbn:ANd9GcQWZjeZ8pBG6fIYta6PtHMOYUEdFPNiYgYINprh6-vdoSBzc9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5468"/>
            <a:ext cx="4176464" cy="4722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57346" name="Picture 2" descr="http://upload.wikimedia.org/wikipedia/commons/thumb/c/c2/PIERRE_BONTE.jpg/220px-PIERRE_BO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765031"/>
            <a:ext cx="3528392" cy="4699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r>
              <a:rPr lang="fr-FR" dirty="0" smtClean="0"/>
              <a:t>Monsieur Pierre B _ _ _ _ .</a:t>
            </a:r>
            <a:endParaRPr lang="fr-FR" dirty="0"/>
          </a:p>
        </p:txBody>
      </p:sp>
      <p:pic>
        <p:nvPicPr>
          <p:cNvPr id="56322" name="Picture 2" descr="Pierre Bo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764704"/>
            <a:ext cx="3667331" cy="5035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Pierre </a:t>
            </a:r>
            <a:r>
              <a:rPr lang="fr-FR" dirty="0" err="1" smtClean="0"/>
              <a:t>Bonte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5298" name="Picture 2" descr="https://encrypted-tbn1.gstatic.com/images?q=tbn:ANd9GcSmr7PdhzQg6RQlMAkqdouY30LedN9KRTtxZJDECg9y3FsRBM4z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6623096" cy="4407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54274" name="Picture 2" descr="https://encrypted-tbn0.gstatic.com/images?q=tbn:ANd9GcTd3JmPaj0oA42JezDPfgk1De-5mMYoFq-cDqk8mrzH6vimecnw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498" y="755813"/>
            <a:ext cx="6562866" cy="4545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5517233"/>
            <a:ext cx="882047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Monsieur Patrick S _ _ _ _ _ _ _ _   </a:t>
            </a:r>
            <a:endParaRPr lang="fr-FR" dirty="0"/>
          </a:p>
        </p:txBody>
      </p:sp>
      <p:pic>
        <p:nvPicPr>
          <p:cNvPr id="81922" name="Picture 2" descr="Patrick Sébastien lors de l'enregistrement de l'émission Les Années Bonheur le 6 mars 2012 - diffusion le 17 mars sur Franc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7468548" cy="496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Monsieur A _ _ _ _ _ .</a:t>
            </a:r>
            <a:endParaRPr lang="fr-FR" dirty="0"/>
          </a:p>
        </p:txBody>
      </p:sp>
      <p:pic>
        <p:nvPicPr>
          <p:cNvPr id="53250" name="Picture 2" descr="© T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29806"/>
            <a:ext cx="7992888" cy="4215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Arthur</a:t>
            </a:r>
            <a:endParaRPr lang="fr-FR" dirty="0"/>
          </a:p>
        </p:txBody>
      </p:sp>
      <p:pic>
        <p:nvPicPr>
          <p:cNvPr id="52226" name="Picture 2" descr="https://encrypted-tbn2.gstatic.com/images?q=tbn:ANd9GcSbTSXPVa99rot4IUelzE5j-je2nMrcKY_hBYBqwWMwpeLM_SPP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48526"/>
            <a:ext cx="4536504" cy="4663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51202" name="AutoShape 2" descr="Résultat de recherche d'images pour &quot;photo de julien lepers&quot;"/>
          <p:cNvSpPr>
            <a:spLocks noChangeAspect="1" noChangeArrowheads="1"/>
          </p:cNvSpPr>
          <p:nvPr/>
        </p:nvSpPr>
        <p:spPr bwMode="auto">
          <a:xfrm>
            <a:off x="155575" y="-541338"/>
            <a:ext cx="2009775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04" name="Picture 4" descr="http://www.francophonie-avenir.com/Le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8193573" cy="461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Monsieur Julien L _ _ _ _ _  .</a:t>
            </a:r>
            <a:endParaRPr lang="fr-FR" dirty="0"/>
          </a:p>
        </p:txBody>
      </p:sp>
      <p:sp>
        <p:nvSpPr>
          <p:cNvPr id="50178" name="AutoShape 2" descr="Résultat de recherche d'images pour &quot;photo de julien lepers&quot;"/>
          <p:cNvSpPr>
            <a:spLocks noChangeAspect="1" noChangeArrowheads="1"/>
          </p:cNvSpPr>
          <p:nvPr/>
        </p:nvSpPr>
        <p:spPr bwMode="auto">
          <a:xfrm>
            <a:off x="155575" y="-541338"/>
            <a:ext cx="1704975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0180" name="Picture 4" descr="http://www.orange.mg/sites/default/files/juli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6467475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Julien </a:t>
            </a:r>
            <a:r>
              <a:rPr lang="fr-FR" dirty="0" err="1" smtClean="0"/>
              <a:t>Lepers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9154" name="Picture 2" descr="Portrait de Julien Lepers réalisé en 201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3168352" cy="4752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48130" name="Picture 2" descr="http://www.lettreaudiovisuel.com/wp-content/uploads/2014/07/Jean-Pierre-Fouc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1" y="932600"/>
            <a:ext cx="4176464" cy="4868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Monsieur </a:t>
            </a:r>
            <a:r>
              <a:rPr lang="fr-FR" sz="4000" dirty="0" err="1" smtClean="0"/>
              <a:t>Jean-pierre</a:t>
            </a:r>
            <a:r>
              <a:rPr lang="fr-FR" sz="4000" dirty="0" smtClean="0"/>
              <a:t> F _ _ _ _ _ _ _ .</a:t>
            </a:r>
            <a:endParaRPr lang="fr-FR" sz="4000" dirty="0"/>
          </a:p>
        </p:txBody>
      </p:sp>
      <p:pic>
        <p:nvPicPr>
          <p:cNvPr id="47106" name="Picture 2" descr="http://img0.gtsstatic.com/wallpapers/c509f0d9edfac28bdfcc76da60e91047_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5895975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Jean-Pierre Foucault.</a:t>
            </a:r>
            <a:endParaRPr lang="fr-FR" dirty="0"/>
          </a:p>
        </p:txBody>
      </p:sp>
      <p:pic>
        <p:nvPicPr>
          <p:cNvPr id="46082" name="Picture 2" descr="Jean-Pierre Foucault lors de la conférence de presse de rentrée de RTL à Paris le 10 septembre 2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764704"/>
            <a:ext cx="3332274" cy="4808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45058" name="Picture 2" descr="http://static1.purepeople.com/articles/3/33/83/@/8927-denise-fabre-637x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4292089" cy="5003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Madame Denise F _ _ _ _  .</a:t>
            </a:r>
            <a:endParaRPr lang="fr-FR" dirty="0"/>
          </a:p>
        </p:txBody>
      </p:sp>
      <p:pic>
        <p:nvPicPr>
          <p:cNvPr id="44034" name="Picture 2" descr="&lt;p&gt;Denise Fabre a été élue adjointe au maire de Nice en 2008.&lt;/p&gt;&#10;&lt;p&gt;&lt;/p&g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80728"/>
            <a:ext cx="4752528" cy="4752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r>
              <a:rPr lang="fr-FR" dirty="0" smtClean="0"/>
              <a:t>Patrick Sébastien .</a:t>
            </a:r>
            <a:endParaRPr lang="fr-FR" dirty="0"/>
          </a:p>
        </p:txBody>
      </p:sp>
      <p:pic>
        <p:nvPicPr>
          <p:cNvPr id="82946" name="Picture 2" descr="Patrick Sébastien se souv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7981900" cy="5315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Denise Fabre.</a:t>
            </a:r>
            <a:endParaRPr lang="fr-FR" dirty="0"/>
          </a:p>
        </p:txBody>
      </p:sp>
      <p:pic>
        <p:nvPicPr>
          <p:cNvPr id="43010" name="Picture 2" descr="Denise Fabre à l'avant-première du programme &lt;em&gt;La Croisière des idoles&lt;/em&gt;, de Mireille Dumas, bientôt sur France 3. À Paris le 4 janvier 2011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4392486" cy="4392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41986" name="Picture 2" descr="http://cdn-premiere.ladmedia.fr/var/premiere/storage/images/tele/news-tele/sophie-davant-telethon-je-resterai-tant-que-l-on-voudra-de-moi/31001598-1-fre-FR/Sophie-Davant-Telethon-Je-resterai-tant-que-l-on-voudra-de-moi_portrait_w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920304" cy="4682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Madame Sophie D _ _ _ _ _ .</a:t>
            </a:r>
            <a:endParaRPr lang="fr-FR" dirty="0"/>
          </a:p>
        </p:txBody>
      </p:sp>
      <p:pic>
        <p:nvPicPr>
          <p:cNvPr id="40962" name="Picture 2" descr="http://www.images-booknode.com/author_picture/3987/full/sophie-davant-3986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805" y="980728"/>
            <a:ext cx="3264363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Sophie </a:t>
            </a:r>
            <a:r>
              <a:rPr lang="fr-FR" dirty="0" err="1" smtClean="0"/>
              <a:t>Davant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9938" name="Picture 2" descr="Sophie Davant au 25e Téléthon en décembre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69456"/>
            <a:ext cx="3312368" cy="4647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38914" name="Picture 2" descr="http://cdn-parismatch.ladmedia.fr/var/news/storage/images/paris-match/brouillons/william-leymergie-l-energie-renouvelee-540251/4963592-1-fre-FR/William-Leymergie-l-energie-renouvel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6984776" cy="464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229200"/>
            <a:ext cx="7772400" cy="1398017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Monsieur Williams L _ _ _ _ _ _ _ _  .</a:t>
            </a:r>
            <a:endParaRPr lang="fr-FR" sz="3600" dirty="0"/>
          </a:p>
        </p:txBody>
      </p:sp>
      <p:pic>
        <p:nvPicPr>
          <p:cNvPr id="37890" name="Picture 2" descr="William Leymerie présentatteur de Télé ma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4936" y="883586"/>
            <a:ext cx="3701280" cy="5142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William </a:t>
            </a:r>
            <a:r>
              <a:rPr lang="fr-FR" dirty="0" err="1" smtClean="0"/>
              <a:t>Leymergie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6866" name="Picture 2" descr="William Leymergie au tournoi de Roland-Garros, le jeudi 6 juin 2012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08720"/>
            <a:ext cx="353266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35842" name="Picture 2" descr="http://www.minutebuzz.com/wp-content/uploads/2011/01/jean-luc-delar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3"/>
            <a:ext cx="6912768" cy="388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>
            <a:normAutofit/>
          </a:bodyPr>
          <a:lstStyle/>
          <a:p>
            <a:r>
              <a:rPr lang="fr-FR" sz="4400" dirty="0" smtClean="0"/>
              <a:t>Monsieur Jean-Luc D _ _ _ _ _ _ .</a:t>
            </a:r>
            <a:endParaRPr lang="fr-FR" sz="4400" dirty="0"/>
          </a:p>
        </p:txBody>
      </p:sp>
      <p:pic>
        <p:nvPicPr>
          <p:cNvPr id="34818" name="Picture 2" descr="Jean-Luc Dela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24744"/>
            <a:ext cx="475252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Jean-Luc Delarue.</a:t>
            </a:r>
            <a:endParaRPr lang="fr-FR" dirty="0"/>
          </a:p>
        </p:txBody>
      </p:sp>
      <p:pic>
        <p:nvPicPr>
          <p:cNvPr id="33794" name="Picture 2" descr="Jean-Luc Delarue lors de la conférence de presse du groupe France Télévisions à Paris le 31 août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08720"/>
            <a:ext cx="321410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91138" name="Picture 2" descr="https://encrypted-tbn2.gstatic.com/images?q=tbn:ANd9GcR2aYuOLhemUuRX4urejmo3mrXk3esr_uOWyvUjnjtVasUfMRzW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715814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32770" name="Picture 2" descr="http://static.programme-tv.net/var/bio/240x180/0/526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4974299" cy="3730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>
            <a:normAutofit/>
          </a:bodyPr>
          <a:lstStyle/>
          <a:p>
            <a:r>
              <a:rPr lang="fr-FR" sz="4000" dirty="0" smtClean="0"/>
              <a:t>Monsieur  Thierry B _ _ _ _ _ _  .</a:t>
            </a:r>
            <a:endParaRPr lang="fr-FR" sz="4000" dirty="0"/>
          </a:p>
        </p:txBody>
      </p:sp>
      <p:pic>
        <p:nvPicPr>
          <p:cNvPr id="31746" name="Picture 2" descr="Thierry Beccaro : &quot;Je me bats pour ne pas être enfermé dans une case&quot; 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5282307" cy="4503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Thierry </a:t>
            </a:r>
            <a:r>
              <a:rPr lang="fr-FR" dirty="0" err="1" smtClean="0"/>
              <a:t>Beccaro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0722" name="Picture 2" descr="Thierry Beccaro au Palais de Tokyo, pour la soirée de lancement du Sidaction 2008, le 19 février 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08720"/>
            <a:ext cx="4466750" cy="446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9698" name="AutoShape 2" descr="Résultat de recherche d'images pour &quot;photo de gérard holtz&quot;"/>
          <p:cNvSpPr>
            <a:spLocks noChangeAspect="1" noChangeArrowheads="1"/>
          </p:cNvSpPr>
          <p:nvPr/>
        </p:nvSpPr>
        <p:spPr bwMode="auto">
          <a:xfrm>
            <a:off x="155575" y="-563563"/>
            <a:ext cx="11811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700" name="Picture 4" descr="http://www.edjgroupe.com/media/k2/items/cache/3f2be57d56ca17f389e400f1f6af22c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4916810" cy="4916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Monsieur Gérard H _ _ _ _ .</a:t>
            </a:r>
            <a:endParaRPr lang="fr-FR" dirty="0"/>
          </a:p>
        </p:txBody>
      </p:sp>
      <p:pic>
        <p:nvPicPr>
          <p:cNvPr id="28674" name="Picture 2" descr="Gérard Holtz durant l'enregistrement de l'émission Vivement Dimanche à Paris, le 12 décembre et diffusée le 16 décembre 2012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36712"/>
            <a:ext cx="6048672" cy="5093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7772400" cy="1470025"/>
          </a:xfrm>
        </p:spPr>
        <p:txBody>
          <a:bodyPr/>
          <a:lstStyle/>
          <a:p>
            <a:pPr algn="ctr"/>
            <a:r>
              <a:rPr lang="fr-FR" dirty="0" smtClean="0"/>
              <a:t>Gérard </a:t>
            </a:r>
            <a:r>
              <a:rPr lang="fr-FR" dirty="0" err="1" smtClean="0"/>
              <a:t>Holtz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7650" name="Picture 2" descr="Gérard Holtz à l'avant-première de Shine a light à l'Olympia, le 9/04/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36712"/>
            <a:ext cx="408494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157192"/>
            <a:ext cx="882047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Monsieur Patrick S _ _ _ _ _ _ </a:t>
            </a:r>
            <a:r>
              <a:rPr lang="fr-FR" sz="4400" dirty="0" smtClean="0"/>
              <a:t>_  .</a:t>
            </a:r>
            <a:endParaRPr lang="fr-FR" dirty="0"/>
          </a:p>
        </p:txBody>
      </p:sp>
      <p:pic>
        <p:nvPicPr>
          <p:cNvPr id="128002" name="Picture 2" descr="http://static1.purepeople.com/articles/4/11/99/64/@/1114643-archive-patrick-sabatier-950x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3483463" cy="5225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831</TotalTime>
  <Words>388</Words>
  <Application>Microsoft Office PowerPoint</Application>
  <PresentationFormat>Affichage à l'écran (4:3)</PresentationFormat>
  <Paragraphs>85</Paragraphs>
  <Slides>85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85</vt:i4>
      </vt:variant>
    </vt:vector>
  </HeadingPairs>
  <TitlesOfParts>
    <vt:vector size="86" baseType="lpstr">
      <vt:lpstr>Débit</vt:lpstr>
      <vt:lpstr>Journalistes &amp; Animateurs 02   </vt:lpstr>
      <vt:lpstr>?</vt:lpstr>
      <vt:lpstr>Monsieur Yves M _ _ _ _ _ _ _ _.</vt:lpstr>
      <vt:lpstr>Yves Mourousi.</vt:lpstr>
      <vt:lpstr>?</vt:lpstr>
      <vt:lpstr>Monsieur Patrick S _ _ _ _ _ _ _ _   </vt:lpstr>
      <vt:lpstr>Patrick Sébastien .</vt:lpstr>
      <vt:lpstr>?</vt:lpstr>
      <vt:lpstr>Monsieur Patrick S _ _ _ _ _ _ _  .</vt:lpstr>
      <vt:lpstr>Patrick Sabatier.</vt:lpstr>
      <vt:lpstr>?</vt:lpstr>
      <vt:lpstr>Monsieur Laurent R _ _ _ _ _ _  .</vt:lpstr>
      <vt:lpstr>Laurent Ruquier.    </vt:lpstr>
      <vt:lpstr>?</vt:lpstr>
      <vt:lpstr>Monsieur Jacques M _ _ _ _ _  .</vt:lpstr>
      <vt:lpstr>Jacques Martin.</vt:lpstr>
      <vt:lpstr>?</vt:lpstr>
      <vt:lpstr>Monsieur Léon Z _ _ _ _ _ _ .</vt:lpstr>
      <vt:lpstr>Léon Zitrone.</vt:lpstr>
      <vt:lpstr>?</vt:lpstr>
      <vt:lpstr>Monsieur Guy L _ _ .</vt:lpstr>
      <vt:lpstr>Guy Lux.    </vt:lpstr>
      <vt:lpstr>?</vt:lpstr>
      <vt:lpstr>Monsieur Michel D _ _ _ _ _ _ .</vt:lpstr>
      <vt:lpstr>Michel Drucker.</vt:lpstr>
      <vt:lpstr>?</vt:lpstr>
      <vt:lpstr>Monsieur David P _ _ _ _ _ _ . </vt:lpstr>
      <vt:lpstr>David Pujadas</vt:lpstr>
      <vt:lpstr>?</vt:lpstr>
      <vt:lpstr>Madame Claire C _ _ _ _ _ .</vt:lpstr>
      <vt:lpstr>Claire Chazal.</vt:lpstr>
      <vt:lpstr>?</vt:lpstr>
      <vt:lpstr>Madame Christine O _ _ _ _ _ _  .</vt:lpstr>
      <vt:lpstr>        christine Ockrent.</vt:lpstr>
      <vt:lpstr>?</vt:lpstr>
      <vt:lpstr>Monsieur Jean-Pierre P _ _ _ _ _ _ .</vt:lpstr>
      <vt:lpstr>Jean-Pierre Pernaut</vt:lpstr>
      <vt:lpstr>?</vt:lpstr>
      <vt:lpstr>Monsieur N _ _ _ _ .  </vt:lpstr>
      <vt:lpstr>Nagui</vt:lpstr>
      <vt:lpstr>?</vt:lpstr>
      <vt:lpstr>Monsieur  Christophe D _ _ _ _ _ _ _ _ _  .</vt:lpstr>
      <vt:lpstr>Christophe Dechavanne.</vt:lpstr>
      <vt:lpstr>?</vt:lpstr>
      <vt:lpstr>Madame Anne S _ _ _ _ _ _ _  .</vt:lpstr>
      <vt:lpstr>Anne Sinclair.</vt:lpstr>
      <vt:lpstr>?</vt:lpstr>
      <vt:lpstr>Monsieur Pierre B _ _ _ _ _ _ _ _  .</vt:lpstr>
      <vt:lpstr>Pierre Bellemare.</vt:lpstr>
      <vt:lpstr>?</vt:lpstr>
      <vt:lpstr>Monsieur Stéphane B _ _ _ . </vt:lpstr>
      <vt:lpstr>Stéphane Bern.</vt:lpstr>
      <vt:lpstr>?</vt:lpstr>
      <vt:lpstr>Monsieur Patrick P _ _ _ _ _ D’ _ _ _ _ _ . </vt:lpstr>
      <vt:lpstr>Patrick Poivre D’Arvor.</vt:lpstr>
      <vt:lpstr>?</vt:lpstr>
      <vt:lpstr>Monsieur Pierre B _ _ _ _ .</vt:lpstr>
      <vt:lpstr>Pierre Bonte.</vt:lpstr>
      <vt:lpstr>?</vt:lpstr>
      <vt:lpstr>Monsieur A _ _ _ _ _ .</vt:lpstr>
      <vt:lpstr>Arthur</vt:lpstr>
      <vt:lpstr>?</vt:lpstr>
      <vt:lpstr>Monsieur Julien L _ _ _ _ _  .</vt:lpstr>
      <vt:lpstr>Julien Lepers.</vt:lpstr>
      <vt:lpstr>?</vt:lpstr>
      <vt:lpstr>Monsieur Jean-pierre F _ _ _ _ _ _ _ .</vt:lpstr>
      <vt:lpstr>Jean-Pierre Foucault.</vt:lpstr>
      <vt:lpstr>?</vt:lpstr>
      <vt:lpstr>Madame Denise F _ _ _ _  .</vt:lpstr>
      <vt:lpstr>Denise Fabre.</vt:lpstr>
      <vt:lpstr>?</vt:lpstr>
      <vt:lpstr>Madame Sophie D _ _ _ _ _ .</vt:lpstr>
      <vt:lpstr>Sophie Davant.</vt:lpstr>
      <vt:lpstr>?</vt:lpstr>
      <vt:lpstr>Monsieur Williams L _ _ _ _ _ _ _ _  .</vt:lpstr>
      <vt:lpstr>William Leymergie.</vt:lpstr>
      <vt:lpstr>?</vt:lpstr>
      <vt:lpstr>Monsieur Jean-Luc D _ _ _ _ _ _ .</vt:lpstr>
      <vt:lpstr>Jean-Luc Delarue.</vt:lpstr>
      <vt:lpstr>?</vt:lpstr>
      <vt:lpstr>Monsieur  Thierry B _ _ _ _ _ _  .</vt:lpstr>
      <vt:lpstr>Thierry Beccaro.</vt:lpstr>
      <vt:lpstr>?</vt:lpstr>
      <vt:lpstr>Monsieur Gérard H _ _ _ _ .</vt:lpstr>
      <vt:lpstr>Gérard Holtz.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bernard sachot</dc:creator>
  <cp:lastModifiedBy>bernard sachot</cp:lastModifiedBy>
  <cp:revision>72</cp:revision>
  <dcterms:created xsi:type="dcterms:W3CDTF">2014-11-24T09:24:04Z</dcterms:created>
  <dcterms:modified xsi:type="dcterms:W3CDTF">2014-11-29T09:16:17Z</dcterms:modified>
</cp:coreProperties>
</file>