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7" r:id="rId22"/>
    <p:sldId id="283" r:id="rId23"/>
    <p:sldId id="282" r:id="rId24"/>
    <p:sldId id="281" r:id="rId25"/>
    <p:sldId id="279" r:id="rId26"/>
    <p:sldId id="280" r:id="rId27"/>
    <p:sldId id="284" r:id="rId28"/>
    <p:sldId id="285" r:id="rId29"/>
    <p:sldId id="286" r:id="rId30"/>
    <p:sldId id="288" r:id="rId31"/>
    <p:sldId id="289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3" r:id="rId45"/>
    <p:sldId id="302" r:id="rId46"/>
    <p:sldId id="301" r:id="rId47"/>
    <p:sldId id="304" r:id="rId48"/>
    <p:sldId id="329" r:id="rId49"/>
    <p:sldId id="305" r:id="rId50"/>
    <p:sldId id="308" r:id="rId51"/>
    <p:sldId id="307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16" r:id="rId61"/>
    <p:sldId id="318" r:id="rId62"/>
    <p:sldId id="330" r:id="rId63"/>
    <p:sldId id="319" r:id="rId64"/>
    <p:sldId id="320" r:id="rId65"/>
    <p:sldId id="321" r:id="rId66"/>
    <p:sldId id="322" r:id="rId67"/>
    <p:sldId id="323" r:id="rId68"/>
    <p:sldId id="325" r:id="rId69"/>
    <p:sldId id="324" r:id="rId70"/>
    <p:sldId id="326" r:id="rId71"/>
    <p:sldId id="327" r:id="rId72"/>
    <p:sldId id="328" r:id="rId73"/>
    <p:sldId id="331" r:id="rId74"/>
    <p:sldId id="334" r:id="rId75"/>
    <p:sldId id="332" r:id="rId76"/>
    <p:sldId id="333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5" r:id="rId87"/>
    <p:sldId id="346" r:id="rId88"/>
    <p:sldId id="347" r:id="rId89"/>
    <p:sldId id="348" r:id="rId90"/>
    <p:sldId id="349" r:id="rId91"/>
    <p:sldId id="350" r:id="rId9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5" autoAdjust="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A7EE8A-808A-4FE3-B52E-E782EF87BE54}" type="datetimeFigureOut">
              <a:rPr lang="fr-FR" smtClean="0"/>
              <a:pPr/>
              <a:t>05/12/2014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31B6B1-BF98-4D85-901E-B67431ADC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296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0" dirty="0" smtClean="0">
                <a:effectLst/>
              </a:rPr>
              <a:t>Chanteurs</a:t>
            </a:r>
            <a:r>
              <a:rPr lang="fr-FR" dirty="0" smtClean="0"/>
              <a:t> 01.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660232" y="2420888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 descr="C:\Users\Bernard\AppData\Local\Microsoft\Windows\INetCache\IE\QIJHADN5\MC9002408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77072"/>
            <a:ext cx="1041502" cy="1828800"/>
          </a:xfrm>
          <a:prstGeom prst="rect">
            <a:avLst/>
          </a:prstGeom>
          <a:noFill/>
        </p:spPr>
      </p:pic>
      <p:pic>
        <p:nvPicPr>
          <p:cNvPr id="1028" name="Picture 4" descr="C:\Users\Bernard\AppData\Local\Microsoft\Windows\INetCache\IE\QIJHADN5\MC9003342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1344168" cy="181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445224"/>
            <a:ext cx="8229600" cy="1143000"/>
          </a:xfrm>
        </p:spPr>
        <p:txBody>
          <a:bodyPr/>
          <a:lstStyle/>
          <a:p>
            <a:r>
              <a:rPr lang="fr-FR" dirty="0" smtClean="0"/>
              <a:t>Tino Rossi.</a:t>
            </a:r>
            <a:endParaRPr lang="fr-FR" dirty="0"/>
          </a:p>
        </p:txBody>
      </p:sp>
      <p:pic>
        <p:nvPicPr>
          <p:cNvPr id="53250" name="Picture 2" descr="https://encrypted-tbn3.gstatic.com/images?q=tbn:ANd9GcQnsMo1VdNtDUrPMd1Zv2EvphS2KA6mzG2CWWzQhjYn8A87CD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2226" name="Picture 2" descr="Mireille Mathieu en 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28592" cy="5328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51723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Madame Mireille M _ _ _ _ _ _ .</a:t>
            </a:r>
            <a:endParaRPr lang="fr-FR" dirty="0"/>
          </a:p>
        </p:txBody>
      </p:sp>
      <p:pic>
        <p:nvPicPr>
          <p:cNvPr id="51202" name="Picture 2" descr="La Marianne se veut charismatique comme... la demoiselle d'Avignon ! En 1978, Mireille Mathieu est l'une des chanteuses les plus populaires de l'hexagone. Elle est l'image d'une femme forte, méritante et avant tout d'origine modeste. &lt;br /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17229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301208"/>
            <a:ext cx="8229600" cy="1143000"/>
          </a:xfrm>
        </p:spPr>
        <p:txBody>
          <a:bodyPr/>
          <a:lstStyle/>
          <a:p>
            <a:r>
              <a:rPr lang="fr-FR" dirty="0" smtClean="0"/>
              <a:t>Mireille Mathieu.</a:t>
            </a:r>
            <a:endParaRPr lang="fr-FR" dirty="0"/>
          </a:p>
        </p:txBody>
      </p:sp>
      <p:pic>
        <p:nvPicPr>
          <p:cNvPr id="50178" name="Picture 2" descr="Mireille Mathieu, invitée de l'émission &lt;em&gt;Tutte Donne Tranne Me&lt;/em&gt; à Rome le 19 janvier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616624" cy="561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098" name="Picture 2" descr="http://cdn2.greatsong.net/photo/pic/charles-trenet-20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48671" cy="484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/>
          <a:lstStyle/>
          <a:p>
            <a:r>
              <a:rPr lang="fr-FR" dirty="0" smtClean="0"/>
              <a:t>Monsieur Charles T_ _ _ _ _.</a:t>
            </a:r>
            <a:endParaRPr lang="fr-FR" dirty="0"/>
          </a:p>
        </p:txBody>
      </p:sp>
      <p:pic>
        <p:nvPicPr>
          <p:cNvPr id="3074" name="Picture 2" descr="http://cdn2.greatsong.net/photo/pic/charles-trenet-14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90013" cy="5522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8229600" cy="1143000"/>
          </a:xfrm>
        </p:spPr>
        <p:txBody>
          <a:bodyPr/>
          <a:lstStyle/>
          <a:p>
            <a:r>
              <a:rPr lang="fr-FR" dirty="0" smtClean="0"/>
              <a:t>Charles </a:t>
            </a:r>
            <a:r>
              <a:rPr lang="fr-FR" dirty="0" err="1" smtClean="0"/>
              <a:t>Trénet</a:t>
            </a:r>
            <a:endParaRPr lang="fr-FR" dirty="0"/>
          </a:p>
        </p:txBody>
      </p:sp>
      <p:pic>
        <p:nvPicPr>
          <p:cNvPr id="2050" name="Picture 2" descr="http://cdn2.greatsong.net/photo/ext/charles-trenet-1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59516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5896" y="5733256"/>
            <a:ext cx="5205264" cy="854968"/>
          </a:xfrm>
        </p:spPr>
        <p:txBody>
          <a:bodyPr/>
          <a:lstStyle/>
          <a:p>
            <a:r>
              <a:rPr lang="fr-FR" dirty="0" smtClean="0"/>
              <a:t>     ?</a:t>
            </a:r>
            <a:endParaRPr lang="fr-FR" dirty="0"/>
          </a:p>
        </p:txBody>
      </p:sp>
      <p:pic>
        <p:nvPicPr>
          <p:cNvPr id="1028" name="Picture 4" descr="https://fbcdn-sphotos-f-a.akamaihd.net/hphotos-ak-xpa1/v/t1.0-9/1525746_768254456564330_2076145051444537532_n.jpg?oh=273a29bfccd6a2fc02b6ed0c90ba7996&amp;oe=54D267D3&amp;__gda__=1424189422_ffdae1d14ec2b1ab81f277499e849d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945517" cy="5325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r>
              <a:rPr lang="fr-FR" dirty="0" smtClean="0"/>
              <a:t>Sylvie V _ _ _ _ _ .</a:t>
            </a:r>
            <a:endParaRPr lang="fr-FR" dirty="0"/>
          </a:p>
        </p:txBody>
      </p:sp>
      <p:pic>
        <p:nvPicPr>
          <p:cNvPr id="45062" name="Picture 6" descr="https://fbcdn-sphotos-h-a.akamaihd.net/hphotos-ak-xpf1/t31.0-8/10548147_779651382091304_359783721660677374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5928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Sylvie Vartan.</a:t>
            </a:r>
            <a:endParaRPr lang="fr-FR" dirty="0"/>
          </a:p>
        </p:txBody>
      </p:sp>
      <p:pic>
        <p:nvPicPr>
          <p:cNvPr id="44036" name="Picture 4" descr="https://fbcdn-sphotos-h-a.akamaihd.net/hphotos-ak-xap1/t31.0-8/1078768_775245742531868_576717941614986220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202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7652" name="Picture 4" descr="Julien Clerc en concert au Festival de Ramatuelle, le 3 août 2013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69158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1986" name="Picture 2" descr="Michel Sard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 Monsieur Michel S _ _ _ _ _ .</a:t>
            </a:r>
            <a:endParaRPr lang="fr-FR" dirty="0"/>
          </a:p>
        </p:txBody>
      </p:sp>
      <p:pic>
        <p:nvPicPr>
          <p:cNvPr id="43010" name="Picture 2" descr="Michel Sard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4968552" cy="4968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Michel Sardou.</a:t>
            </a:r>
            <a:endParaRPr lang="fr-FR" dirty="0"/>
          </a:p>
        </p:txBody>
      </p:sp>
      <p:pic>
        <p:nvPicPr>
          <p:cNvPr id="36866" name="Picture 2" descr="http://www.clubsardou.com/Photos/Live_2013_GM2/Vienne_JeanPierre65_200713/Cat/Vienne_JeanPierre65_20071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304589" cy="3978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3968" y="5445224"/>
            <a:ext cx="4557192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7890" name="Picture 2" descr="Serge Gainsbo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Serge G _ _ _ _ _ _ _ _ _.</a:t>
            </a:r>
            <a:endParaRPr lang="fr-FR" dirty="0"/>
          </a:p>
        </p:txBody>
      </p:sp>
      <p:pic>
        <p:nvPicPr>
          <p:cNvPr id="38914" name="Picture 2" descr="Serge Gainsbourg raconté par Lise Lévitzky, sa première épouse, dans  Lise et Lu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367240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Serge Gainsbourg .</a:t>
            </a:r>
            <a:endParaRPr lang="fr-FR" dirty="0"/>
          </a:p>
        </p:txBody>
      </p:sp>
      <p:pic>
        <p:nvPicPr>
          <p:cNvPr id="40962" name="Picture 2" descr="Photo de Serge Gainsbo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76875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5445224"/>
            <a:ext cx="4125144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9938" name="Picture 2" descr="https://encrypted-tbn2.gstatic.com/images?q=tbn:ANd9GcQkjV4Pztjf80cwQ24OswZxULGSMTgqb8CAgKfybRxMjMLwG9P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888508" cy="4770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Madame France G _ _ _  .</a:t>
            </a:r>
            <a:endParaRPr lang="fr-FR" dirty="0"/>
          </a:p>
        </p:txBody>
      </p:sp>
      <p:pic>
        <p:nvPicPr>
          <p:cNvPr id="35842" name="Picture 2" descr="http://a142.idata.over-blog.com/4/39/58/69/France-Ga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832648" cy="51035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1547664" y="3212976"/>
            <a:ext cx="1800200" cy="43204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00B0F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France Gall .</a:t>
            </a:r>
            <a:endParaRPr lang="fr-FR" dirty="0"/>
          </a:p>
        </p:txBody>
      </p:sp>
      <p:pic>
        <p:nvPicPr>
          <p:cNvPr id="34820" name="Picture 4" descr="France Gall pas convaincue par le mariage g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2897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0" y="5445224"/>
            <a:ext cx="46292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3794" name="Picture 2" descr="https://encrypted-tbn1.gstatic.com/images?q=tbn:ANd9GcTvX9ZDpkG2GWbpbiDIqJVdERad-Ry1_mciiKXPvMek-J4X4T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816424" cy="551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8229600" cy="1282154"/>
          </a:xfrm>
        </p:spPr>
        <p:txBody>
          <a:bodyPr/>
          <a:lstStyle/>
          <a:p>
            <a:r>
              <a:rPr lang="fr-FR" dirty="0" smtClean="0"/>
              <a:t>Monsieur Julien C _ _ _ _.</a:t>
            </a:r>
            <a:endParaRPr lang="fr-FR" dirty="0"/>
          </a:p>
        </p:txBody>
      </p:sp>
      <p:pic>
        <p:nvPicPr>
          <p:cNvPr id="26628" name="Picture 4" descr="Julien Clerc - Soirée Hommage à Etienne Roda-Gil à l'occasion des 10 ans de sa disparition à la Sacem à Neuilly-sur-Seine, le 26 mai 2014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13174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8229600" cy="1143000"/>
          </a:xfrm>
        </p:spPr>
        <p:txBody>
          <a:bodyPr/>
          <a:lstStyle/>
          <a:p>
            <a:r>
              <a:rPr lang="fr-FR" dirty="0" smtClean="0"/>
              <a:t>Monsieur Yves M _ _ _ _ _ _ .</a:t>
            </a:r>
            <a:endParaRPr lang="fr-FR" dirty="0"/>
          </a:p>
        </p:txBody>
      </p:sp>
      <p:pic>
        <p:nvPicPr>
          <p:cNvPr id="31746" name="Picture 2" descr="http://upload.wikimedia.org/wikipedia/commons/8/8c/Yves_Montand_Can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162" y="404664"/>
            <a:ext cx="4000021" cy="551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5589240"/>
            <a:ext cx="5637312" cy="792088"/>
          </a:xfrm>
        </p:spPr>
        <p:txBody>
          <a:bodyPr>
            <a:normAutofit/>
          </a:bodyPr>
          <a:lstStyle/>
          <a:p>
            <a:r>
              <a:rPr lang="fr-FR" dirty="0" smtClean="0"/>
              <a:t>Yves Montand.</a:t>
            </a:r>
            <a:endParaRPr lang="fr-FR" dirty="0"/>
          </a:p>
        </p:txBody>
      </p:sp>
      <p:pic>
        <p:nvPicPr>
          <p:cNvPr id="30722" name="Picture 2" descr="Yves Montand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240360" cy="479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064896" cy="1008112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8674" name="Picture 2" descr="http://www.joedassin.info/photos/bp/p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104456" cy="54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Monsieur Joe D _ _ _ _ _ .</a:t>
            </a:r>
            <a:endParaRPr lang="fr-FR" dirty="0"/>
          </a:p>
        </p:txBody>
      </p:sp>
      <p:pic>
        <p:nvPicPr>
          <p:cNvPr id="15362" name="Picture 2" descr="http://www.joedassin.info/photos/bp/ph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31623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344816" cy="1215008"/>
          </a:xfrm>
        </p:spPr>
        <p:txBody>
          <a:bodyPr/>
          <a:lstStyle/>
          <a:p>
            <a:r>
              <a:rPr lang="fr-FR" dirty="0" smtClean="0"/>
              <a:t>Joe Dassin.</a:t>
            </a:r>
            <a:endParaRPr lang="fr-FR" dirty="0"/>
          </a:p>
        </p:txBody>
      </p:sp>
      <p:pic>
        <p:nvPicPr>
          <p:cNvPr id="14350" name="Picture 14" descr="http://www.joedassin.info/photos/travail/ph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2952328" cy="557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792088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3314" name="Picture 2" descr="http://www.babelio.com/users/AVT_Georges-Brassens_628.p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604245" cy="530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Georges B _ _ _ _ _ _ _.</a:t>
            </a:r>
            <a:endParaRPr lang="fr-FR" dirty="0"/>
          </a:p>
        </p:txBody>
      </p:sp>
      <p:pic>
        <p:nvPicPr>
          <p:cNvPr id="12292" name="Picture 4" descr="https://encrypted-tbn2.gstatic.com/images?q=tbn:ANd9GcQWEqQGyPLnjZw-fXOnnefy4krvezAV5kTomBQYerkhIDK9udK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32048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Georges Brassens .</a:t>
            </a:r>
            <a:endParaRPr lang="fr-FR" dirty="0"/>
          </a:p>
        </p:txBody>
      </p:sp>
      <p:pic>
        <p:nvPicPr>
          <p:cNvPr id="11266" name="Picture 2" descr="Les Trompettes De La Renomm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400480" cy="4693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242" name="Picture 2" descr="http://media.topito.com/wp-content/uploads/2010/01/johnny_hally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Johnny H _ _ _ _ _ _ _ .                            </a:t>
            </a:r>
            <a:endParaRPr lang="fr-FR" dirty="0"/>
          </a:p>
        </p:txBody>
      </p:sp>
      <p:pic>
        <p:nvPicPr>
          <p:cNvPr id="9218" name="Picture 2" descr="http://www.infos-voyance.com/wp-content/uploads/2013/02/images_astro-people_johnny-hally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6395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80526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Julien Clerc.</a:t>
            </a:r>
            <a:endParaRPr lang="fr-FR" dirty="0"/>
          </a:p>
        </p:txBody>
      </p:sp>
      <p:pic>
        <p:nvPicPr>
          <p:cNvPr id="25604" name="Picture 4" descr="&lt;p&gt;Maxime Le Forestier et Julien Clerc dans Vivement Dimanche, juin 2004.&lt;/p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17230" cy="551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Johnny  Hallyday</a:t>
            </a:r>
            <a:endParaRPr lang="fr-FR" dirty="0"/>
          </a:p>
        </p:txBody>
      </p:sp>
      <p:pic>
        <p:nvPicPr>
          <p:cNvPr id="8194" name="Picture 2" descr="Johnny Hallyday au Parc des Princes, images de l'émission &quot;50 mn inside&quot; sur TF1, le 15 novembre 2014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69238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170" name="Picture 2" descr="http://i.huffpost.com/gen/1457380/thumbs/o-AZNAVOUR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5440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Charles A _ _ _ _ _ _ _ .</a:t>
            </a:r>
            <a:endParaRPr lang="fr-FR" dirty="0"/>
          </a:p>
        </p:txBody>
      </p:sp>
      <p:pic>
        <p:nvPicPr>
          <p:cNvPr id="6146" name="Picture 2" descr="http://api.musichall.be/modulefiles/images/pictures/500x500/2_41294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753986" cy="5514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Carles Aznavour .</a:t>
            </a:r>
            <a:endParaRPr lang="fr-FR" dirty="0"/>
          </a:p>
        </p:txBody>
      </p:sp>
      <p:pic>
        <p:nvPicPr>
          <p:cNvPr id="5124" name="Picture 4" descr="http://cdn-parismatch.ladmedia.fr/var/news/storage/images/paris-match/culture/musique/charles-aznavour-annule-des-concerts-a-new-york-car-il-s-est-fait-escroque-155440/1570312-1-fre-FR/Charles-Aznavour.-ses-emmerdes-a-New-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924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054" name="Picture 6" descr="http://cdn2.greatsong.net/photo/ext/jacques-brel-185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03526" cy="4610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Monsieur Jacques B _ _ _ .</a:t>
            </a:r>
            <a:endParaRPr lang="fr-FR" dirty="0"/>
          </a:p>
        </p:txBody>
      </p:sp>
      <p:pic>
        <p:nvPicPr>
          <p:cNvPr id="3080" name="Picture 8" descr="http://cdn2.greatsong.net/photo/ext/jacques-brel-185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36704" cy="538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0932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Jacques Brel.</a:t>
            </a:r>
            <a:endParaRPr lang="fr-FR" dirty="0"/>
          </a:p>
        </p:txBody>
      </p:sp>
      <p:pic>
        <p:nvPicPr>
          <p:cNvPr id="4098" name="Picture 2" descr="https://fbcdn-sphotos-c-a.akamaihd.net/hphotos-ak-xpf1/v/t1.0-9/10402712_778882088838657_4591871756461501018_n.jpg?oh=201fcd6f588b7d4000ec2a0806484eeb&amp;oe=54E4ED1A&amp;__gda__=1427669616_54fb8fececc78e84093dfdeb855800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75" y="0"/>
            <a:ext cx="8491689" cy="598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26" name="Picture 2" descr="http://media.meltybuzz.fr/article-1326460-ajust_930/le-chanteur-de-variete-patrick-bruel-dete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0485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517232"/>
            <a:ext cx="8229600" cy="1143000"/>
          </a:xfrm>
        </p:spPr>
        <p:txBody>
          <a:bodyPr/>
          <a:lstStyle/>
          <a:p>
            <a:r>
              <a:rPr lang="fr-FR" dirty="0" smtClean="0"/>
              <a:t>Monsieur Patrick B _ _ _ _ .                       </a:t>
            </a:r>
            <a:endParaRPr lang="fr-FR" dirty="0"/>
          </a:p>
        </p:txBody>
      </p:sp>
      <p:pic>
        <p:nvPicPr>
          <p:cNvPr id="63490" name="Picture 2" descr="http://www.cmonanniversaire.com/wp-content/uploads/2014/05/patrick-bru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80735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/>
          <a:lstStyle/>
          <a:p>
            <a:r>
              <a:rPr lang="fr-FR" dirty="0" smtClean="0"/>
              <a:t>Patrick Bruel.</a:t>
            </a:r>
            <a:endParaRPr lang="fr-FR" dirty="0"/>
          </a:p>
        </p:txBody>
      </p:sp>
      <p:pic>
        <p:nvPicPr>
          <p:cNvPr id="62466" name="Picture 2" descr="https://encrypted-tbn3.gstatic.com/images?q=tbn:ANd9GcSRsy1UypceKLc8LFrRoTAfuAP0yR_r90btfZrom-8TCQAaRqjb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773946" cy="5073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80526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1986" name="Picture 2" descr="Edith Pi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480" y="0"/>
            <a:ext cx="558924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733256"/>
            <a:ext cx="8229600" cy="864096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4994" name="Picture 2" descr="http://www.teamcj.net/images/artistes-pierre_perret_1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25658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/>
          <a:lstStyle/>
          <a:p>
            <a:r>
              <a:rPr lang="fr-FR" dirty="0" smtClean="0"/>
              <a:t>Monsieur Pierre P _ _ _ _ _ .</a:t>
            </a:r>
            <a:endParaRPr lang="fr-FR" dirty="0"/>
          </a:p>
        </p:txBody>
      </p:sp>
      <p:pic>
        <p:nvPicPr>
          <p:cNvPr id="86018" name="Picture 2" descr="Pierre Per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754782" cy="4754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143000"/>
          </a:xfrm>
        </p:spPr>
        <p:txBody>
          <a:bodyPr/>
          <a:lstStyle/>
          <a:p>
            <a:r>
              <a:rPr lang="fr-FR" dirty="0" smtClean="0"/>
              <a:t>Pierre Perret.</a:t>
            </a:r>
            <a:endParaRPr lang="fr-FR" dirty="0"/>
          </a:p>
        </p:txBody>
      </p:sp>
      <p:pic>
        <p:nvPicPr>
          <p:cNvPr id="83970" name="Picture 2" descr="&lt;p&gt;Pierrot f&amp;ecirc;te ses 80 ans &amp;agrave; l'Olympia de Paris le 9 juillet 2014.&lt;/p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184576" cy="518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2946" name="Picture 2" descr="http://www.ramdam.net/wordpress/wp-content/uploads/2004/03/claude-noug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9"/>
            <a:ext cx="470178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Monsieur Claude N _ _ _ _ _ _ . </a:t>
            </a:r>
            <a:endParaRPr lang="fr-FR" dirty="0"/>
          </a:p>
        </p:txBody>
      </p:sp>
      <p:pic>
        <p:nvPicPr>
          <p:cNvPr id="81922" name="Picture 2" descr="http://boutique.ina.fr/images_v2/320x240/PACK813783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433051" cy="482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268760"/>
          </a:xfrm>
        </p:spPr>
        <p:txBody>
          <a:bodyPr/>
          <a:lstStyle/>
          <a:p>
            <a:r>
              <a:rPr lang="fr-FR" dirty="0" smtClean="0"/>
              <a:t>Claude Nougaro.</a:t>
            </a:r>
            <a:endParaRPr lang="fr-FR" dirty="0"/>
          </a:p>
        </p:txBody>
      </p:sp>
      <p:pic>
        <p:nvPicPr>
          <p:cNvPr id="80898" name="Picture 2" descr="http://static.fnac-static.com/multimedia/images_produits/ZoomPE/2/2/5/5051011323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00752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8229600" cy="1196752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9874" name="Picture 2" descr="http://s.plurielles.fr/mmdia/i/26/2/veronique-sanson-avant-2738262gtomr_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184576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926976"/>
          </a:xfrm>
        </p:spPr>
        <p:txBody>
          <a:bodyPr/>
          <a:lstStyle/>
          <a:p>
            <a:r>
              <a:rPr lang="fr-FR" dirty="0" smtClean="0"/>
              <a:t>Madame Véronique S _ _ _ _ _ .</a:t>
            </a:r>
            <a:endParaRPr lang="fr-FR" dirty="0"/>
          </a:p>
        </p:txBody>
      </p:sp>
      <p:pic>
        <p:nvPicPr>
          <p:cNvPr id="78850" name="Picture 2" descr="http://suite101.intl.s3.amazonaws.com/article_images/10496_fr_sans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362575" cy="519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29600" cy="792088"/>
          </a:xfrm>
        </p:spPr>
        <p:txBody>
          <a:bodyPr>
            <a:normAutofit/>
          </a:bodyPr>
          <a:lstStyle/>
          <a:p>
            <a:r>
              <a:rPr lang="fr-FR" dirty="0" smtClean="0"/>
              <a:t>Véronique Sanson.</a:t>
            </a:r>
            <a:endParaRPr lang="fr-FR" dirty="0"/>
          </a:p>
        </p:txBody>
      </p:sp>
      <p:pic>
        <p:nvPicPr>
          <p:cNvPr id="77826" name="Picture 2" descr="http://static2.dmcdn.net/static/video/168/631/31136861:jpeg_preview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36770" cy="5202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75780" name="Picture 4" descr="https://encrypted-tbn0.gstatic.com/images?q=tbn:ANd9GcRRIpTTdIsmZMQMig_6SSchAWUj9xwwTVMzJWwvjynscro-arsZ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45797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80526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Madame Edith P _ _ _ .</a:t>
            </a:r>
            <a:endParaRPr lang="fr-FR" dirty="0"/>
          </a:p>
        </p:txBody>
      </p:sp>
      <p:pic>
        <p:nvPicPr>
          <p:cNvPr id="41988" name="Picture 4" descr="Edith Piaf sur scène à Paris le 15 mai 195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417" y="0"/>
            <a:ext cx="5546871" cy="554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29600" cy="1124744"/>
          </a:xfrm>
        </p:spPr>
        <p:txBody>
          <a:bodyPr/>
          <a:lstStyle/>
          <a:p>
            <a:r>
              <a:rPr lang="fr-FR" dirty="0" smtClean="0"/>
              <a:t>Monsieur Alain S _ _ _ _ _ _ .</a:t>
            </a:r>
            <a:endParaRPr lang="fr-FR" dirty="0"/>
          </a:p>
        </p:txBody>
      </p:sp>
      <p:pic>
        <p:nvPicPr>
          <p:cNvPr id="76802" name="Picture 2" descr="http://upload.wikimedia.org/wikipedia/commons/1/19/Alain_Souchon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92154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021288"/>
            <a:ext cx="8229600" cy="836712"/>
          </a:xfrm>
        </p:spPr>
        <p:txBody>
          <a:bodyPr/>
          <a:lstStyle/>
          <a:p>
            <a:r>
              <a:rPr lang="fr-FR" dirty="0" smtClean="0"/>
              <a:t>Alain Souchon.</a:t>
            </a:r>
            <a:endParaRPr lang="fr-FR" dirty="0"/>
          </a:p>
        </p:txBody>
      </p:sp>
      <p:pic>
        <p:nvPicPr>
          <p:cNvPr id="74754" name="Picture 2" descr="http://www.volubilis.net/concerts/alain_souchon_2006/jpg/alain_souchon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128120" cy="6179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1266" name="Picture 2" descr="http://static.agendaculturel.fr/im/art_org/l/lio-2f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9055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29600" cy="782960"/>
          </a:xfrm>
        </p:spPr>
        <p:txBody>
          <a:bodyPr/>
          <a:lstStyle/>
          <a:p>
            <a:r>
              <a:rPr lang="fr-FR" dirty="0" smtClean="0"/>
              <a:t>Madame L _ _ .</a:t>
            </a:r>
            <a:endParaRPr lang="fr-FR" dirty="0"/>
          </a:p>
        </p:txBody>
      </p:sp>
      <p:pic>
        <p:nvPicPr>
          <p:cNvPr id="10242" name="Picture 2" descr="http://www1.pictures.gi.zimbio.com/Lio+W+Paris+Premiere+BBdjT3REx7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3771900" cy="56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/>
          <a:lstStyle/>
          <a:p>
            <a:r>
              <a:rPr lang="fr-FR" dirty="0" smtClean="0"/>
              <a:t>Lio.</a:t>
            </a:r>
            <a:endParaRPr lang="fr-FR" dirty="0"/>
          </a:p>
        </p:txBody>
      </p:sp>
      <p:pic>
        <p:nvPicPr>
          <p:cNvPr id="9218" name="Picture 2" descr="http://img.voici.fr/pad/http.3A.2F.2Fwww.2Evoici.2Efr.2Fvar.2Fvoi.2Fstorage.2Fimages.2Fmedia.2Fmultiupload-du-06-octobre-2014.2Flio-pl.2F9139791-1-fre-FR.2Flio-pl.2Ejpg/753x557/quality/60/lio-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52" y="188640"/>
            <a:ext cx="6718636" cy="4965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194" name="Picture 2" descr="http://www.concertlive.fr/sites/default/files/imagecache/illustration/contenus/449186/nana_mouskouri_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00436" cy="482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Madame Nana M _ _ _ _ _ _ _ _ .</a:t>
            </a:r>
            <a:endParaRPr lang="fr-FR" dirty="0"/>
          </a:p>
        </p:txBody>
      </p:sp>
      <p:pic>
        <p:nvPicPr>
          <p:cNvPr id="7170" name="Picture 2" descr="http://matilda.express.ge/ZoneO/28/performer/Nana%20Mouskouri/.photo/Nana+Mouskouri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760640" cy="53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229600" cy="908720"/>
          </a:xfrm>
        </p:spPr>
        <p:txBody>
          <a:bodyPr/>
          <a:lstStyle/>
          <a:p>
            <a:r>
              <a:rPr lang="fr-FR" dirty="0" smtClean="0"/>
              <a:t>Nana </a:t>
            </a:r>
            <a:r>
              <a:rPr lang="fr-FR" dirty="0" err="1" smtClean="0"/>
              <a:t>Mouskouri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 descr="http://static.agendaculturel.fr/im/art_org/n/nanamouskouri-bm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00349" cy="559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098" name="Picture 2" descr="https://scontent-b-cdg.xx.fbcdn.net/hphotos-xpf1/t31.0-8/52217_286922671423476_58205152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5830" cy="5709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Madame Nicole C _ _ _ _ _ _ _ _ .</a:t>
            </a:r>
            <a:endParaRPr lang="fr-FR" dirty="0"/>
          </a:p>
        </p:txBody>
      </p:sp>
      <p:pic>
        <p:nvPicPr>
          <p:cNvPr id="5122" name="Picture 2" descr="Nicole Croisille lors du gala Enfance Majuscule, salle Gaveau à Paris le 10 mars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388450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715000"/>
            <a:ext cx="8229600" cy="1143000"/>
          </a:xfrm>
        </p:spPr>
        <p:txBody>
          <a:bodyPr/>
          <a:lstStyle/>
          <a:p>
            <a:r>
              <a:rPr lang="fr-FR" dirty="0" smtClean="0"/>
              <a:t>Edith Piaf.</a:t>
            </a:r>
            <a:endParaRPr lang="fr-FR" dirty="0"/>
          </a:p>
        </p:txBody>
      </p:sp>
      <p:pic>
        <p:nvPicPr>
          <p:cNvPr id="44034" name="Picture 2" descr="&lt;p&gt;Edith Piaf dans un studio parisien en 1963. &lt;/p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16624" cy="561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r>
              <a:rPr lang="fr-FR" dirty="0" smtClean="0"/>
              <a:t>Nicole </a:t>
            </a:r>
            <a:r>
              <a:rPr lang="fr-FR" dirty="0" err="1" smtClean="0"/>
              <a:t>Croisille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 descr="http://ecx.images-amazon.com/images/I/412HCJ2PE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716016" cy="571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050" name="Picture 2" descr="http://www.journaldesfemmes.com/people/evenements/dossier/pseudos-stars/images/line-rena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Madame Line R _ _ _ _ _  . </a:t>
            </a:r>
            <a:endParaRPr lang="fr-FR" dirty="0"/>
          </a:p>
        </p:txBody>
      </p:sp>
      <p:pic>
        <p:nvPicPr>
          <p:cNvPr id="1026" name="Picture 2" descr="http://www.femmezine.fr/files/images/article/4f/4cfe0f5a9034f-line-rena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9835"/>
            <a:ext cx="4464496" cy="535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29600" cy="1143000"/>
          </a:xfrm>
        </p:spPr>
        <p:txBody>
          <a:bodyPr/>
          <a:lstStyle/>
          <a:p>
            <a:r>
              <a:rPr lang="fr-FR" dirty="0" smtClean="0"/>
              <a:t>Line Renaud</a:t>
            </a:r>
            <a:endParaRPr lang="fr-FR" dirty="0"/>
          </a:p>
        </p:txBody>
      </p:sp>
      <p:pic>
        <p:nvPicPr>
          <p:cNvPr id="119810" name="Picture 2" descr="http://upload.wikimedia.org/wikipedia/commons/thumb/2/2f/Line_Renaud_2011.jpg/290px-Line_Renaud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7758"/>
            <a:ext cx="6048672" cy="54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90872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0722" name="Picture 2" descr="Claude François, en 196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5904656" cy="571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Claude F _ _ _ _ _ _ _ .</a:t>
            </a:r>
            <a:endParaRPr lang="fr-FR" dirty="0"/>
          </a:p>
        </p:txBody>
      </p:sp>
      <p:pic>
        <p:nvPicPr>
          <p:cNvPr id="32770" name="Picture 2" descr="Archives - Claude Franço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400600" cy="5400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fr-FR" dirty="0" smtClean="0"/>
              <a:t>Claude François</a:t>
            </a:r>
            <a:endParaRPr lang="fr-FR" dirty="0"/>
          </a:p>
        </p:txBody>
      </p:sp>
      <p:pic>
        <p:nvPicPr>
          <p:cNvPr id="31748" name="Picture 4" descr="Claude Franço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112568" cy="5112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908720"/>
          </a:xfrm>
        </p:spPr>
        <p:txBody>
          <a:bodyPr>
            <a:norm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9698" name="Picture 2" descr="http://imados.fr/history/7/6/8/108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459213" cy="5524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fr-FR" dirty="0" smtClean="0"/>
              <a:t>Madame Jane B _ _ _ _ _ .</a:t>
            </a:r>
            <a:endParaRPr lang="fr-FR" dirty="0"/>
          </a:p>
        </p:txBody>
      </p:sp>
      <p:pic>
        <p:nvPicPr>
          <p:cNvPr id="28674" name="Picture 2" descr="Look Jane BIR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514" y="1"/>
            <a:ext cx="4493527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fr-FR" dirty="0" smtClean="0"/>
              <a:t>Jane Birkin.</a:t>
            </a:r>
            <a:endParaRPr lang="fr-FR" dirty="0"/>
          </a:p>
        </p:txBody>
      </p:sp>
      <p:pic>
        <p:nvPicPr>
          <p:cNvPr id="27650" name="Picture 2" descr="http://cdn-parismatch.ladmedia.fr/var/news/storage/images/paris-match/actu/international/jane-birkin-son-message-d-espoir-a-sakineh-152645/1514412-1-fre-FR/Jane-Birkin-son-message-d-espoir-a-Sakin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4806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445224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4274" name="Picture 2" descr="https://encrypted-tbn2.gstatic.com/images?q=tbn:ANd9GcQAbz7cXgLTnVTJITg9L-FH_cHyiozcqEd9UZkOwlG6P3hoW9F0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21702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229600" cy="1052736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6626" name="Picture 2" descr="https://encrypted-tbn2.gstatic.com/images?q=tbn:ANd9GcQtK9JV4UutSwxsTHvpMBZRiKHp-hxt_jTrkoBnqVOf7bLxcJ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201218" cy="545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fr-FR" dirty="0" smtClean="0"/>
              <a:t>Monsieur Gilbert B _ _ _ _ _ .</a:t>
            </a:r>
            <a:endParaRPr lang="fr-FR" dirty="0"/>
          </a:p>
        </p:txBody>
      </p:sp>
      <p:pic>
        <p:nvPicPr>
          <p:cNvPr id="25602" name="Picture 2" descr="http://static1.purepeople.com/articles/5/12/97/15/@/1266057-archives-gilbert-becaud-pierre-950x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3695547" cy="5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fr-FR" dirty="0" smtClean="0"/>
              <a:t>Gilbert Bécaud</a:t>
            </a:r>
            <a:endParaRPr lang="fr-FR" dirty="0"/>
          </a:p>
        </p:txBody>
      </p:sp>
      <p:pic>
        <p:nvPicPr>
          <p:cNvPr id="24578" name="Picture 2" descr="http://platea.pntic.mec.es/jdelucas/be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648325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3554" name="Picture 2" descr="Le métèque, Georges Moust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172082" cy="5141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Georges M _ _ _ _ _ _ _ .</a:t>
            </a:r>
            <a:endParaRPr lang="fr-FR" dirty="0"/>
          </a:p>
        </p:txBody>
      </p:sp>
      <p:pic>
        <p:nvPicPr>
          <p:cNvPr id="22530" name="Picture 2" descr="http://cdn2.greatsong.net/photo/ext/georges-moustaki-13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248472" cy="593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980728"/>
          </a:xfrm>
        </p:spPr>
        <p:txBody>
          <a:bodyPr/>
          <a:lstStyle/>
          <a:p>
            <a:r>
              <a:rPr lang="fr-FR" dirty="0" smtClean="0"/>
              <a:t>Georges Moustaki.</a:t>
            </a:r>
            <a:endParaRPr lang="fr-FR" dirty="0"/>
          </a:p>
        </p:txBody>
      </p:sp>
      <p:pic>
        <p:nvPicPr>
          <p:cNvPr id="21506" name="Picture 2" descr="http://cdn2.greatsong.net/photo/ext/georges-moustaki-1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31631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9458" name="Picture 2" descr="http://www.paris-a-nu.fr/wp-content/uploads/2013/11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400600" cy="54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45224"/>
            <a:ext cx="855312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Maurice C _ _ _ _ _ _ _ _ .</a:t>
            </a:r>
            <a:endParaRPr lang="fr-FR" dirty="0"/>
          </a:p>
        </p:txBody>
      </p:sp>
      <p:pic>
        <p:nvPicPr>
          <p:cNvPr id="18434" name="Picture 2" descr="http://www.ville-chevilly-larue.fr/var/ptic/storage/images/culture-sport-patrimoine/patrimoine2/a-travers-les-edifices-et-plaques-des-rues/maurice-chevalier/157182-3-fre-FR/Maurice-Cheval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768752" cy="50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1143000"/>
          </a:xfrm>
        </p:spPr>
        <p:txBody>
          <a:bodyPr/>
          <a:lstStyle/>
          <a:p>
            <a:r>
              <a:rPr lang="fr-FR" dirty="0" smtClean="0"/>
              <a:t>Maurice Chevalier.</a:t>
            </a:r>
            <a:endParaRPr lang="fr-FR" dirty="0"/>
          </a:p>
        </p:txBody>
      </p:sp>
      <p:pic>
        <p:nvPicPr>
          <p:cNvPr id="17410" name="Picture 2" descr="http://image.toutlecine.com/photos/g/i/g/gigi-1958-11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43450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1412776"/>
          </a:xfrm>
        </p:spPr>
        <p:txBody>
          <a:bodyPr/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6388" name="Picture 4" descr="http://cdn2.greatsong.net/photo/ext/dalida-4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805264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Monsieur Tino R _ _ _ _ .</a:t>
            </a:r>
            <a:endParaRPr lang="fr-FR" dirty="0"/>
          </a:p>
        </p:txBody>
      </p:sp>
      <p:sp>
        <p:nvSpPr>
          <p:cNvPr id="45058" name="AutoShape 2" descr="data:image/jpeg;base64,/9j/4AAQSkZJRgABAQAAAQABAAD/2wCEAAkGBxQSEhUUExQVFRUVFhwaFxUXFxcVGhUUFBQWFxUVFxQYHCggGBwlHBQUITEhJSkrLi4uFx8zODMsNygtLiwBCgoKDg0OFxAQFywcHBwsLCwsLCwsLCwsLCwsLCwsLCwsLCwsLCwsLCwsLCwsLCwsLCwsLCwsLCw3LCwsNywsK//AABEIAMIBAwMBIgACEQEDEQH/xAAbAAABBQEBAAAAAAAAAAAAAAABAAIDBAUGB//EADoQAAEDAQUFBgQFBAIDAAAAAAEAAhEDBBIhMUEFUWFxgQYTkaGx8CLB0eEjMkJSchRisvEVggdTc//EABkBAAMBAQEAAAAAAAAAAAAAAAABAgMEBf/EACQRAQEAAgEEAgIDAQAAAAAAAAABAhEDEiExQQRRMmEiM3ET/9oADAMBAAIRAxEAPwDn3qElTPCicFivSNybCc5NCZBCAanvcGiXEAbzguft21nOJDDDchGZ4yjQ1tr2qs2mJcempWfU2y39LCeZjyhZjm3jJcZ3mUhRhB9Ky7bT9GtHifmmM2zVGrTzb9EnWUY8vNBtinQp7h9NJ+16p1A5ABN/5Op+4+SebEf2kKA0wJ0R2FxsT1Np1CBjEajCeat2XbGjwDxGHks0U5iEqlMjRUTpqFobUEtM8NR0RcFy9G0OY4EZj3BXS2S0tqtvN6jcUIowjCcAlCCCEYRAShIzQEQEYRATIIRhFEBAABOhEBOhANARhGEWhAABGE4BKEEAToQATwE5SNCCkupJkFRRlTVAoy1Yt9oyo6tdrBLipyFyu0LQaryBkPQKoXkrbXdWdMQ0aaDieKhpMkw0E7ylSpOqPDGfTmV1WztmtYA0Dnz5rLk5Jg6OLiuf+MClYzmRh78lp2TZodHD3C6KlYRBEKzR2eG6QuXL5Frpx4JGRS2S2MYkI/0IByW8+gOaApjULH/pfdadDCfZeUKjabC0/pC6ipQGSp1bMJV48lguLkLTsuPip57lSqV70MLYI8TzJXXVLPBWRtbZky4DHf8AVdXHzd9Vy8vD7xYFdmPJCy2h1J15vUaEbipbxm64QdPsAo30p++C6nJp1NCsHtDhkfI6hPhZHZmp+dnUehW1CEmQkQnXUiEgYiEQEoQCRCICICAQRSARhSRQnBABOATgKEpRShMiCcEAE5MiKSEpJkdUKjhPqBMhZt1batW5ScdYgcyuX7u62Tm73lK2u0VSblMa4njuVKx2UPrtbGAxjknbqbVhju6aewbB3bZP5nYn5BdFZaA+yr0qe9aVmavM5MrldvVwxmM1E9CiFMWpUmqwKayq1e4nEKz3aa5iQUXBVqrVrdzO5Q1KGGnJUi1ivp5+SpvbIIK1q1KOSzjqrlS5XbljukOCoB0jXER1XS7Xoy3jp9FztI4Z5cfkvQ4Mt4uDnx1kdsB92uB+6R78F07guNbUuvDpydPgV2rhrvx8Vs5qjQITkkjNhIJEJAIIYSCRQaUA6EQgEikRwToTAU5AFGEE5MiCMoBOATKmEpIpJkLygEHJBZxvXO7YxtOOjR81obApy97oAwAgKtt1t2q1+9sdQfutDYbwQ88ZnfxWfP8AjW/x/wAo36VAnkrlloQcVHYnSByV1q8+vR2vUqe6OCcdLygo1CBgFMKuOIU2nD7w3JruSceSZUaSlO5onmMJ8wo3jinNp3ZvQOqqWvaFNn6p4DFPVvpnlT67MFivbErRs9sbUwYf+pWfaJDsjyRJZdJlULZQvNPvELl7cwMJjXPLAHcu4c3BcX2hpXX8x4j6rt+Nl6c/yZ22xama7PZlfvKLTmQIPMLjVudmrRDizR2I5gfRdbirdKCeQmJJAoJyBCYNKICMJIBBEhGUikATgUEQUgIToSCIKZAAnQgCiVRBCSBKSaSegEXIBZR0Vmdpac0Qf2u9cFD2YtH5m8Fp7Up3qNQcJ8MVyWy7T3dQHGNUck6sdK4cunJ6LYKsGN60KloDRJy0WPZ3wJVU2eraqoIcWsbgCcnHg36rzZN3u9LK68Ogsm2GziCB0P2Wsy003YZErnaOxCMbzzvy9lObR7vMuCVuPoY2+3UsGCFSuA0mPJULDbmugAgq1aRAM5LPqXpg165e4knAZCPVVm7NfWiCWt3jH1U9WuL/AMX5QJjel/VWh7S5gu02kA6XQToBi53CQAt+PqvhlnJO9VbV2biCKjr3GPUIXKowfD9zm4HqoWWarUN51Z7YaSSGAfEHQ1uckEYq9YadVo/Eh8Zn6hPOWXvdow1ZuIgTqud7S2aYIxjP7LsatmBBdhPA5DksPaNCQQlx5ay2Mp1TTi2WQz7+S0LHdaWkAE4QRJIxxPDBXXUy5sXjhxw8lNZNntFNziASWzO43oC7MuRhhx9quFNKDSiVu4zUkUggGoykjCQCUUIRAQCTggGopg6EU0J4CCJFBGEyppCScQkmRpQCLkAso3SMXD26hdqOA0cfCcF2r3wCdwJXN0KReXC6C44zrOuaeV1D48d103Z2sKlHKTGJ3Qr9kcKVIThBPVYHZV5ZfZqD6rqn0O8F0ZRkQDB6ZrzeWaysejhdyVnHa+GHevJcGyPgptJ0L/8Aas2OrVqA3hEXibtUPEMdBkO+WafQsb2sNL4bn7SACeM81oNsl1uEDDGBnzKdvHJ47jWdvnsybO0h3eAjPAa8eS6h9QObksGjZviBOpwHBa1DJYZ36dGOLAtNMsqzpp7ORWjSDYiYEzBMJW9gw5q5YabSMT0zRjlRcUJa05GfEx1UtGhHrr7KsGiAYEdFI2lKO9LpilVbmuetjYJ5LpLb8MlYe0cRIVY+WVjkrOTLoG/HXE5rXcCKbWnhPje+iVGgA8FoxOEJWh8lvU9YhdWN6s5GOf8AHCmpFOASK73mmgJQikkAISSTgEgajCRCKYAIgJAJ0IAQnhCE4BMEUmopIIrqSN5BUSOUJScU0FYxtTuayrILldsgXZg8slqkqrXs4dzTynVNDDLpuz2U+7qkZAnLphjrzXSWMy0ZDcdywKhfUpwBL2weYAhbGw615olebzS+/T1OOyzs1QDvnopDSJgnLU7uis0QAoNu7QuUjHIDeTksY0V3VwThl81asjcFm2KkGtF52Jxx38Fq7OtLQCDilVxDbaYhVWUCGyDCv2y0MukRj6LH/qHuwaYaNwxP0Tk+hakZaKjQCTe3/Zadk2gCMFmUxO9WX2Rl2QS128fPeq/wrlD7bVnksS0j4YWmQS0gxLc411lUKjIafVGLLNll0QRoQfDFC2QakjIieUpzhoq9IYLs+PjvLf05fk56w19pAUYQCUrseeIKEJJBABFJEhABJJKUGKKARQQyiE0FOTAooDNPCZIyknFBURhCZCe5BYNqQUblJCjcnE1JTqlrg4GI+as2CqWvM649FScFZqVgXUzM/CAemC5/lYb1Xb8TPzHS0LTKr1295VDdBieir2QRyV1tmIcXDItz4hedJ3d2+xteg14LXCQo7FslrfylzORwVaptEUz+I4MxwLsAeuq1bG578WU3ugjS6McjLvktNVNyn2p1dnvnAl44x6K62ziJIIWidn2ktcbtNt3QuJJ6AQrjOzrAfxahqC6ZB+Ft7eGhXMayy5cfvbmmkuP4YJI3Kls+s+q6phDWOuhxM3nDMiNAuktm1qYZcoR+WLwEBpaYw3nPwWdZGXWxEYT1OanLGTt7Vhcsu+tRJVp3WE8vILNtzYaFqv8AyCVi7Uq4CDvU4zuLWU85+SgqNNNxpvBa5uBB8iCnVsiN66rbuyf6mzU67R+K2k0/zZd+JvMYkLu+P225Pk95HKBFVqZIyxEZKVtQLp247EkpFJIJ7SQSJSSSMEUJRCAIKKSMJginBAhFMHJwTQnSmRpCCV5BMjHFAFNcUpWLc8KIjFOlAlETSTE4FNJVeZoS6u43Nn1pC2rPVlpBXI2KuWnmt+y1wCMoK8rlwuGWnrceczx2uVLKxzSHAERkUKO1K1Nt0RAEAkSc8JxxhWjiMOoVV5jcdymZWK6ZfKy232h7Sb4x3NAOUQJVSsC8tFRz34fqJPllPRTU2k69ETTKdytKY4y+BdZGNEjP06KIYgnhvU7KccSmVacDFK09n2jBnRc1b3/CFpbQtubVh16k4LTGMrURBx8hxK9Ssdm7unTZ+xjQeYAlcN2ZsHfWhgzaz43/APXIHmY8F6HUxXTxTta5ue+I8r2vZO5r1WZAPJb/ABd8Q9Y6LOFDGSB9emi6jt3Ti0td+6kPFriPoudMlb7cquWxl1CcwnQnrCHdmffvordGz+/sjYVvjHHonAu1C0KQggOxnI7945q/3Y0A+25HUOlhAncU6DuWw+gDomf0o94pdY6WWJjJOvLSdZdfVMdZ+Uagj5qusdKjeRBVl9kGmXomf0p4p9ZWGSkFJRs5vAHIp9os92SJjxVTKJ6VcpJByCtKEpBB3BCFi3pyDgkg4ppKUCkEkEa5aNKvcusecXCRvwVKg3EE5Jm26d6tZgMu8E8rzZUcuEzmm3FncLt09h2hBuuMHfvWhgQfKFF2l7Lvpg1LOC9gxNPN9PeW/ubwzHFc7YtsEYO8fruXBnw5YvQw5ccvDrbPGU+PyhTVqWG/6rIsu02HGRO+c1M/abT+oeIWfrSquU244+ao7TrtYIBkqpatrtGRBPisi1Vy7HUp4478pyptesXGVGR1JPVOa2M/Bb/Y/Zne1u+cPgpHDc5+nhn4LfHHd0yyy6Zt0fZrZH9PTkk36gBeNAcYA5AwtdyRKBC6rqTTjt3d1xfb/CrRj/1u/wAguaazdP8ApdP28Z+PR/8Am7ycFi0qeIGsephESgp0fFW6dJWKdID5FJwjLHlHklsIqlIEEaeh0M70LO85HMee4hTOe1jbzyI8zwAUFBpe/vC24AIDdSP7vogLF2YKcxNAg80/IpAgPf2RNKfl9EnNRHDRARCn7+SfcUhbOP2TRy+SYRGmAWnHE8tMk+vTHLrMzKe4GW89OW9OrMwPHzTKsCrYxJ0SV4zuHgkr2nTGlJIooXQTC5OKjcUySShngNUwGVaoUruJIlK3QkPaIIEZck60U5q0CchUbOWZcIy5IsZJVhzBGWLSHD+TTI9FG1R6lSqnNYXaHsrStUvpxSrbx+V5/uAyPFadKoCARkQCOREq3TKf6HeXceQ23Z1Sg8se0td68Qciqr2uObndDHovaLXZGVW3ajQ9u4jLkdFyG1uxDgJs7pH7HZjgHa9Vllx+42x5/WTiaFMDLzx808Vmg9VZq7PqMcWVAWHUPw8JzTqFhD3inTBe86D57hxWHvTplmtn7OsL7RUDGa5n9rdSvSrFZG0mNpsENaI5nUnimbC2Kyy07oALzi9287hwCvyurDDon7cfJydV/SEMTrqdKKVQ5PtrS/Eo/wAHDoSFiU24z794roe1rZqU+DD4krAeffinAefl6pEYYYeY35IZe92Cf7jkEiUqFL4r9Q3n6H9IE5DcrLj4e9U4My99EHNu5EZ5HxKAc0YIEJUHSARkRPTci8xx06aJA5o98N6cwe98po96+SLD7O7kgyHs8OaTx5+W9Pqt1+0+8UHtkYcxCZI35smc/AwVJUGh/wB/dQ1/ytOXxDpMj5qxW4phmvGOInigrhA4++iSrZOaKCc5MVGUpraZccPFS0qJPAequtZdGCm5DSFlENgDzzUse4TaTTpvUtzepMaTP9p7DjCka36c+Pvgo3CEB2nZqrfoBpONM3T/ABzb5GOi2qK5Ps1aw2oAcni6ef6T6jqusDcUbOrLVPTUNMKPbe1WWSzvrvyYMB+55wa0cyiVNiHtHbWsZdDGVKhyDgHBgP6nA58BquLNurNcAHOa0QbzKdNuZIIApsA0G/NcDa9s25z6lUurDviXuuSW3RhPwyA0AAdFNR7YWy7HeyCRHwtkQIAGGAWHNhy5XeOU034phPL049qO6BNb42fpLQ4PMZ4QB6LZ2XtShaWzQqB8Ztyc07nNOIXlbbRtC01aVOqHNp1nAT3TWi5kSDEgwDrK9KsnZ+i15qNYA790Qcf7gr4Zn0/zuy5JjvtGv3aIpqtSe9ufxjjg4ddVbovB57jgVVZ6c32tbiOg8iubOa6ftXp/Mf4lcwdffVOEbTHROiR5eePomiPfvik5nHH7wMD1QRzWY8vX2U2u6Gk54f6RaTqORBz6aZqO2N+GMcSB0kBASsbDWjcB6YpxHhw3HMfNPfn1w5pnl8kjOZ75b0tYSA8kXu1z4cUwcNyYMMPDhwRDpx6pO3oJSrOhjv7cfAhw9Cr1R2AI1WfVdiRofQ4H5q3YXzTbOcZ8RgU6ET6TpwOCCswd3mEk9lpyxzTWDEIpK/Sl6iceikdokkslJLN8kmH4j70KSSKST9Xvcm1f1ckUk4VS2c/COf0Xo78ykkp9n6PYue/8hCaDAcR8WBxEhojBFJVPMJyuzmBtloloDSb8wImWOzjNYv8A4pph1rN4AxReRImDAxSSWPJ45G+Hp2N4/wDKUxOHdkxpN12MLs6H5UklPxP6ofP+QsSIwKSS2rBzPaB34YOt7Po5YsZ9PRJJOFUbM/fFAe/BBJATkeqrbR/NR/n9UkkHPKVuXX5p7PzePqEkkiBmXvens/KeqSSAip6e96sR6fRJJMMi0HFvvUK7s38h/m7/ACKSSYiZJJJM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5060" name="AutoShape 4" descr="data:image/jpeg;base64,/9j/4AAQSkZJRgABAQAAAQABAAD/2wCEAAkGBxQSEhUUExQVFRUVFhwaFxUXFxcVGhUUFBQWFxUVFxQYHCggGBwlHBQUITEhJSkrLi4uFx8zODMsNygtLiwBCgoKDg0OFxAQFywcHBwsLCwsLCwsLCwsLCwsLCwsLCwsLCwsLCwsLCwsLCwsLCwsLCwsLCwsLCw3LCwsNywsK//AABEIAMIBAwMBIgACEQEDEQH/xAAbAAABBQEBAAAAAAAAAAAAAAABAAIDBAUGB//EADoQAAEDAQUFBgQFBAIDAAAAAAEAAhEDBBIhMUEFUWFxgQYTkaGx8CLB0eEjMkJSchRisvEVggdTc//EABkBAAMBAQEAAAAAAAAAAAAAAAABAgMEBf/EACQRAQEAAgEEAgIDAQAAAAAAAAABAhEDEiExQQRRMmEiM3ET/9oADAMBAAIRAxEAPwDn3qElTPCicFivSNybCc5NCZBCAanvcGiXEAbzguft21nOJDDDchGZ4yjQ1tr2qs2mJcempWfU2y39LCeZjyhZjm3jJcZ3mUhRhB9Ky7bT9GtHifmmM2zVGrTzb9EnWUY8vNBtinQp7h9NJ+16p1A5ABN/5Op+4+SebEf2kKA0wJ0R2FxsT1Np1CBjEajCeat2XbGjwDxGHks0U5iEqlMjRUTpqFobUEtM8NR0RcFy9G0OY4EZj3BXS2S0tqtvN6jcUIowjCcAlCCCEYRAShIzQEQEYRATIIRhFEBAABOhEBOhANARhGEWhAABGE4BKEEAToQATwE5SNCCkupJkFRRlTVAoy1Yt9oyo6tdrBLipyFyu0LQaryBkPQKoXkrbXdWdMQ0aaDieKhpMkw0E7ylSpOqPDGfTmV1WztmtYA0Dnz5rLk5Jg6OLiuf+MClYzmRh78lp2TZodHD3C6KlYRBEKzR2eG6QuXL5Frpx4JGRS2S2MYkI/0IByW8+gOaApjULH/pfdadDCfZeUKjabC0/pC6ipQGSp1bMJV48lguLkLTsuPip57lSqV70MLYI8TzJXXVLPBWRtbZky4DHf8AVdXHzd9Vy8vD7xYFdmPJCy2h1J15vUaEbipbxm64QdPsAo30p++C6nJp1NCsHtDhkfI6hPhZHZmp+dnUehW1CEmQkQnXUiEgYiEQEoQCRCICICAQRSARhSRQnBABOATgKEpRShMiCcEAE5MiKSEpJkdUKjhPqBMhZt1batW5ScdYgcyuX7u62Tm73lK2u0VSblMa4njuVKx2UPrtbGAxjknbqbVhju6aewbB3bZP5nYn5BdFZaA+yr0qe9aVmavM5MrldvVwxmM1E9CiFMWpUmqwKayq1e4nEKz3aa5iQUXBVqrVrdzO5Q1KGGnJUi1ivp5+SpvbIIK1q1KOSzjqrlS5XbljukOCoB0jXER1XS7Xoy3jp9FztI4Z5cfkvQ4Mt4uDnx1kdsB92uB+6R78F07guNbUuvDpydPgV2rhrvx8Vs5qjQITkkjNhIJEJAIIYSCRQaUA6EQgEikRwToTAU5AFGEE5MiCMoBOATKmEpIpJkLygEHJBZxvXO7YxtOOjR81obApy97oAwAgKtt1t2q1+9sdQfutDYbwQ88ZnfxWfP8AjW/x/wAo36VAnkrlloQcVHYnSByV1q8+vR2vUqe6OCcdLygo1CBgFMKuOIU2nD7w3JruSceSZUaSlO5onmMJ8wo3jinNp3ZvQOqqWvaFNn6p4DFPVvpnlT67MFivbErRs9sbUwYf+pWfaJDsjyRJZdJlULZQvNPvELl7cwMJjXPLAHcu4c3BcX2hpXX8x4j6rt+Nl6c/yZ22xama7PZlfvKLTmQIPMLjVudmrRDizR2I5gfRdbirdKCeQmJJAoJyBCYNKICMJIBBEhGUikATgUEQUgIToSCIKZAAnQgCiVRBCSBKSaSegEXIBZR0Vmdpac0Qf2u9cFD2YtH5m8Fp7Up3qNQcJ8MVyWy7T3dQHGNUck6sdK4cunJ6LYKsGN60KloDRJy0WPZ3wJVU2eraqoIcWsbgCcnHg36rzZN3u9LK68Ogsm2GziCB0P2Wsy003YZErnaOxCMbzzvy9lObR7vMuCVuPoY2+3UsGCFSuA0mPJULDbmugAgq1aRAM5LPqXpg165e4knAZCPVVm7NfWiCWt3jH1U9WuL/AMX5QJjel/VWh7S5gu02kA6XQToBi53CQAt+PqvhlnJO9VbV2biCKjr3GPUIXKowfD9zm4HqoWWarUN51Z7YaSSGAfEHQ1uckEYq9YadVo/Eh8Zn6hPOWXvdow1ZuIgTqud7S2aYIxjP7LsatmBBdhPA5DksPaNCQQlx5ay2Mp1TTi2WQz7+S0LHdaWkAE4QRJIxxPDBXXUy5sXjhxw8lNZNntFNziASWzO43oC7MuRhhx9quFNKDSiVu4zUkUggGoykjCQCUUIRAQCTggGopg6EU0J4CCJFBGEyppCScQkmRpQCLkAso3SMXD26hdqOA0cfCcF2r3wCdwJXN0KReXC6C44zrOuaeV1D48d103Z2sKlHKTGJ3Qr9kcKVIThBPVYHZV5ZfZqD6rqn0O8F0ZRkQDB6ZrzeWaysejhdyVnHa+GHevJcGyPgptJ0L/8Aas2OrVqA3hEXibtUPEMdBkO+WafQsb2sNL4bn7SACeM81oNsl1uEDDGBnzKdvHJ47jWdvnsybO0h3eAjPAa8eS6h9QObksGjZviBOpwHBa1DJYZ36dGOLAtNMsqzpp7ORWjSDYiYEzBMJW9gw5q5YabSMT0zRjlRcUJa05GfEx1UtGhHrr7KsGiAYEdFI2lKO9LpilVbmuetjYJ5LpLb8MlYe0cRIVY+WVjkrOTLoG/HXE5rXcCKbWnhPje+iVGgA8FoxOEJWh8lvU9YhdWN6s5GOf8AHCmpFOASK73mmgJQikkAISSTgEgajCRCKYAIgJAJ0IAQnhCE4BMEUmopIIrqSN5BUSOUJScU0FYxtTuayrILldsgXZg8slqkqrXs4dzTynVNDDLpuz2U+7qkZAnLphjrzXSWMy0ZDcdywKhfUpwBL2weYAhbGw615olebzS+/T1OOyzs1QDvnopDSJgnLU7uis0QAoNu7QuUjHIDeTksY0V3VwThl81asjcFm2KkGtF52Jxx38Fq7OtLQCDilVxDbaYhVWUCGyDCv2y0MukRj6LH/qHuwaYaNwxP0Tk+hakZaKjQCTe3/Zadk2gCMFmUxO9WX2Rl2QS128fPeq/wrlD7bVnksS0j4YWmQS0gxLc411lUKjIafVGLLNll0QRoQfDFC2QakjIieUpzhoq9IYLs+PjvLf05fk56w19pAUYQCUrseeIKEJJBABFJEhABJJKUGKKARQQyiE0FOTAooDNPCZIyknFBURhCZCe5BYNqQUblJCjcnE1JTqlrg4GI+as2CqWvM649FScFZqVgXUzM/CAemC5/lYb1Xb8TPzHS0LTKr1295VDdBieir2QRyV1tmIcXDItz4hedJ3d2+xteg14LXCQo7FslrfylzORwVaptEUz+I4MxwLsAeuq1bG578WU3ugjS6McjLvktNVNyn2p1dnvnAl44x6K62ziJIIWidn2ktcbtNt3QuJJ6AQrjOzrAfxahqC6ZB+Ft7eGhXMayy5cfvbmmkuP4YJI3Kls+s+q6phDWOuhxM3nDMiNAuktm1qYZcoR+WLwEBpaYw3nPwWdZGXWxEYT1OanLGTt7Vhcsu+tRJVp3WE8vILNtzYaFqv8AyCVi7Uq4CDvU4zuLWU85+SgqNNNxpvBa5uBB8iCnVsiN66rbuyf6mzU67R+K2k0/zZd+JvMYkLu+P225Pk95HKBFVqZIyxEZKVtQLp247EkpFJIJ7SQSJSSSMEUJRCAIKKSMJginBAhFMHJwTQnSmRpCCV5BMjHFAFNcUpWLc8KIjFOlAlETSTE4FNJVeZoS6u43Nn1pC2rPVlpBXI2KuWnmt+y1wCMoK8rlwuGWnrceczx2uVLKxzSHAERkUKO1K1Nt0RAEAkSc8JxxhWjiMOoVV5jcdymZWK6ZfKy232h7Sb4x3NAOUQJVSsC8tFRz34fqJPllPRTU2k69ETTKdytKY4y+BdZGNEjP06KIYgnhvU7KccSmVacDFK09n2jBnRc1b3/CFpbQtubVh16k4LTGMrURBx8hxK9Ssdm7unTZ+xjQeYAlcN2ZsHfWhgzaz43/APXIHmY8F6HUxXTxTta5ue+I8r2vZO5r1WZAPJb/ABd8Q9Y6LOFDGSB9emi6jt3Ti0td+6kPFriPoudMlb7cquWxl1CcwnQnrCHdmffvordGz+/sjYVvjHHonAu1C0KQggOxnI7945q/3Y0A+25HUOlhAncU6DuWw+gDomf0o94pdY6WWJjJOvLSdZdfVMdZ+Uagj5qusdKjeRBVl9kGmXomf0p4p9ZWGSkFJRs5vAHIp9os92SJjxVTKJ6VcpJByCtKEpBB3BCFi3pyDgkg4ppKUCkEkEa5aNKvcusecXCRvwVKg3EE5Jm26d6tZgMu8E8rzZUcuEzmm3FncLt09h2hBuuMHfvWhgQfKFF2l7Lvpg1LOC9gxNPN9PeW/ubwzHFc7YtsEYO8fruXBnw5YvQw5ccvDrbPGU+PyhTVqWG/6rIsu02HGRO+c1M/abT+oeIWfrSquU244+ao7TrtYIBkqpatrtGRBPisi1Vy7HUp4478pyptesXGVGR1JPVOa2M/Bb/Y/Zne1u+cPgpHDc5+nhn4LfHHd0yyy6Zt0fZrZH9PTkk36gBeNAcYA5AwtdyRKBC6rqTTjt3d1xfb/CrRj/1u/wAguaazdP8ApdP28Z+PR/8Am7ycFi0qeIGsephESgp0fFW6dJWKdID5FJwjLHlHklsIqlIEEaeh0M70LO85HMee4hTOe1jbzyI8zwAUFBpe/vC24AIDdSP7vogLF2YKcxNAg80/IpAgPf2RNKfl9EnNRHDRARCn7+SfcUhbOP2TRy+SYRGmAWnHE8tMk+vTHLrMzKe4GW89OW9OrMwPHzTKsCrYxJ0SV4zuHgkr2nTGlJIooXQTC5OKjcUySShngNUwGVaoUruJIlK3QkPaIIEZck60U5q0CchUbOWZcIy5IsZJVhzBGWLSHD+TTI9FG1R6lSqnNYXaHsrStUvpxSrbx+V5/uAyPFadKoCARkQCOREq3TKf6HeXceQ23Z1Sg8se0td68Qciqr2uObndDHovaLXZGVW3ajQ9u4jLkdFyG1uxDgJs7pH7HZjgHa9Vllx+42x5/WTiaFMDLzx808Vmg9VZq7PqMcWVAWHUPw8JzTqFhD3inTBe86D57hxWHvTplmtn7OsL7RUDGa5n9rdSvSrFZG0mNpsENaI5nUnimbC2Kyy07oALzi9287hwCvyurDDon7cfJydV/SEMTrqdKKVQ5PtrS/Eo/wAHDoSFiU24z794roe1rZqU+DD4krAeffinAefl6pEYYYeY35IZe92Cf7jkEiUqFL4r9Q3n6H9IE5DcrLj4e9U4My99EHNu5EZ5HxKAc0YIEJUHSARkRPTci8xx06aJA5o98N6cwe98po96+SLD7O7kgyHs8OaTx5+W9Pqt1+0+8UHtkYcxCZI35smc/AwVJUGh/wB/dQ1/ytOXxDpMj5qxW4phmvGOInigrhA4++iSrZOaKCc5MVGUpraZccPFS0qJPAequtZdGCm5DSFlENgDzzUse4TaTTpvUtzepMaTP9p7DjCka36c+Pvgo3CEB2nZqrfoBpONM3T/ABzb5GOi2qK5Ps1aw2oAcni6ef6T6jqusDcUbOrLVPTUNMKPbe1WWSzvrvyYMB+55wa0cyiVNiHtHbWsZdDGVKhyDgHBgP6nA58BquLNurNcAHOa0QbzKdNuZIIApsA0G/NcDa9s25z6lUurDviXuuSW3RhPwyA0AAdFNR7YWy7HeyCRHwtkQIAGGAWHNhy5XeOU034phPL049qO6BNb42fpLQ4PMZ4QB6LZ2XtShaWzQqB8Ztyc07nNOIXlbbRtC01aVOqHNp1nAT3TWi5kSDEgwDrK9KsnZ+i15qNYA790Qcf7gr4Zn0/zuy5JjvtGv3aIpqtSe9ufxjjg4ddVbovB57jgVVZ6c32tbiOg8iubOa6ftXp/Mf4lcwdffVOEbTHROiR5eePomiPfvik5nHH7wMD1QRzWY8vX2U2u6Gk54f6RaTqORBz6aZqO2N+GMcSB0kBASsbDWjcB6YpxHhw3HMfNPfn1w5pnl8kjOZ75b0tYSA8kXu1z4cUwcNyYMMPDhwRDpx6pO3oJSrOhjv7cfAhw9Cr1R2AI1WfVdiRofQ4H5q3YXzTbOcZ8RgU6ET6TpwOCCswd3mEk9lpyxzTWDEIpK/Sl6iceikdokkslJLN8kmH4j70KSSKST9Xvcm1f1ckUk4VS2c/COf0Xo78ykkp9n6PYue/8hCaDAcR8WBxEhojBFJVPMJyuzmBtloloDSb8wImWOzjNYv8A4pph1rN4AxReRImDAxSSWPJ45G+Hp2N4/wDKUxOHdkxpN12MLs6H5UklPxP6ofP+QsSIwKSS2rBzPaB34YOt7Po5YsZ9PRJJOFUbM/fFAe/BBJATkeqrbR/NR/n9UkkHPKVuXX5p7PzePqEkkiBmXvens/KeqSSAip6e96sR6fRJJMMi0HFvvUK7s38h/m7/ACKSSYiZJJJM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5062" name="AutoShape 6" descr="data:image/jpeg;base64,/9j/4AAQSkZJRgABAQAAAQABAAD/2wCEAAkGBxQSEhUUExQVFRUVFhwaFxUXFxcVGhUUFBQWFxUVFxQYHCggGBwlHBQUITEhJSkrLi4uFx8zODMsNygtLiwBCgoKDg0OFxAQFywcHBwsLCwsLCwsLCwsLCwsLCwsLCwsLCwsLCwsLCwsLCwsLCwsLCwsLCwsLCw3LCwsNywsK//AABEIAMIBAwMBIgACEQEDEQH/xAAbAAABBQEBAAAAAAAAAAAAAAABAAIDBAUGB//EADoQAAEDAQUFBgQFBAIDAAAAAAEAAhEDBBIhMUEFUWFxgQYTkaGx8CLB0eEjMkJSchRisvEVggdTc//EABkBAAMBAQEAAAAAAAAAAAAAAAABAgMEBf/EACQRAQEAAgEEAgIDAQAAAAAAAAABAhEDEiExQQRRMmEiM3ET/9oADAMBAAIRAxEAPwDn3qElTPCicFivSNybCc5NCZBCAanvcGiXEAbzguft21nOJDDDchGZ4yjQ1tr2qs2mJcempWfU2y39LCeZjyhZjm3jJcZ3mUhRhB9Ky7bT9GtHifmmM2zVGrTzb9EnWUY8vNBtinQp7h9NJ+16p1A5ABN/5Op+4+SebEf2kKA0wJ0R2FxsT1Np1CBjEajCeat2XbGjwDxGHks0U5iEqlMjRUTpqFobUEtM8NR0RcFy9G0OY4EZj3BXS2S0tqtvN6jcUIowjCcAlCCCEYRAShIzQEQEYRATIIRhFEBAABOhEBOhANARhGEWhAABGE4BKEEAToQATwE5SNCCkupJkFRRlTVAoy1Yt9oyo6tdrBLipyFyu0LQaryBkPQKoXkrbXdWdMQ0aaDieKhpMkw0E7ylSpOqPDGfTmV1WztmtYA0Dnz5rLk5Jg6OLiuf+MClYzmRh78lp2TZodHD3C6KlYRBEKzR2eG6QuXL5Frpx4JGRS2S2MYkI/0IByW8+gOaApjULH/pfdadDCfZeUKjabC0/pC6ipQGSp1bMJV48lguLkLTsuPip57lSqV70MLYI8TzJXXVLPBWRtbZky4DHf8AVdXHzd9Vy8vD7xYFdmPJCy2h1J15vUaEbipbxm64QdPsAo30p++C6nJp1NCsHtDhkfI6hPhZHZmp+dnUehW1CEmQkQnXUiEgYiEQEoQCRCICICAQRSARhSRQnBABOATgKEpRShMiCcEAE5MiKSEpJkdUKjhPqBMhZt1batW5ScdYgcyuX7u62Tm73lK2u0VSblMa4njuVKx2UPrtbGAxjknbqbVhju6aewbB3bZP5nYn5BdFZaA+yr0qe9aVmavM5MrldvVwxmM1E9CiFMWpUmqwKayq1e4nEKz3aa5iQUXBVqrVrdzO5Q1KGGnJUi1ivp5+SpvbIIK1q1KOSzjqrlS5XbljukOCoB0jXER1XS7Xoy3jp9FztI4Z5cfkvQ4Mt4uDnx1kdsB92uB+6R78F07guNbUuvDpydPgV2rhrvx8Vs5qjQITkkjNhIJEJAIIYSCRQaUA6EQgEikRwToTAU5AFGEE5MiCMoBOATKmEpIpJkLygEHJBZxvXO7YxtOOjR81obApy97oAwAgKtt1t2q1+9sdQfutDYbwQ88ZnfxWfP8AjW/x/wAo36VAnkrlloQcVHYnSByV1q8+vR2vUqe6OCcdLygo1CBgFMKuOIU2nD7w3JruSceSZUaSlO5onmMJ8wo3jinNp3ZvQOqqWvaFNn6p4DFPVvpnlT67MFivbErRs9sbUwYf+pWfaJDsjyRJZdJlULZQvNPvELl7cwMJjXPLAHcu4c3BcX2hpXX8x4j6rt+Nl6c/yZ22xama7PZlfvKLTmQIPMLjVudmrRDizR2I5gfRdbirdKCeQmJJAoJyBCYNKICMJIBBEhGUikATgUEQUgIToSCIKZAAnQgCiVRBCSBKSaSegEXIBZR0Vmdpac0Qf2u9cFD2YtH5m8Fp7Up3qNQcJ8MVyWy7T3dQHGNUck6sdK4cunJ6LYKsGN60KloDRJy0WPZ3wJVU2eraqoIcWsbgCcnHg36rzZN3u9LK68Ogsm2GziCB0P2Wsy003YZErnaOxCMbzzvy9lObR7vMuCVuPoY2+3UsGCFSuA0mPJULDbmugAgq1aRAM5LPqXpg165e4knAZCPVVm7NfWiCWt3jH1U9WuL/AMX5QJjel/VWh7S5gu02kA6XQToBi53CQAt+PqvhlnJO9VbV2biCKjr3GPUIXKowfD9zm4HqoWWarUN51Z7YaSSGAfEHQ1uckEYq9YadVo/Eh8Zn6hPOWXvdow1ZuIgTqud7S2aYIxjP7LsatmBBdhPA5DksPaNCQQlx5ay2Mp1TTi2WQz7+S0LHdaWkAE4QRJIxxPDBXXUy5sXjhxw8lNZNntFNziASWzO43oC7MuRhhx9quFNKDSiVu4zUkUggGoykjCQCUUIRAQCTggGopg6EU0J4CCJFBGEyppCScQkmRpQCLkAso3SMXD26hdqOA0cfCcF2r3wCdwJXN0KReXC6C44zrOuaeV1D48d103Z2sKlHKTGJ3Qr9kcKVIThBPVYHZV5ZfZqD6rqn0O8F0ZRkQDB6ZrzeWaysejhdyVnHa+GHevJcGyPgptJ0L/8Aas2OrVqA3hEXibtUPEMdBkO+WafQsb2sNL4bn7SACeM81oNsl1uEDDGBnzKdvHJ47jWdvnsybO0h3eAjPAa8eS6h9QObksGjZviBOpwHBa1DJYZ36dGOLAtNMsqzpp7ORWjSDYiYEzBMJW9gw5q5YabSMT0zRjlRcUJa05GfEx1UtGhHrr7KsGiAYEdFI2lKO9LpilVbmuetjYJ5LpLb8MlYe0cRIVY+WVjkrOTLoG/HXE5rXcCKbWnhPje+iVGgA8FoxOEJWh8lvU9YhdWN6s5GOf8AHCmpFOASK73mmgJQikkAISSTgEgajCRCKYAIgJAJ0IAQnhCE4BMEUmopIIrqSN5BUSOUJScU0FYxtTuayrILldsgXZg8slqkqrXs4dzTynVNDDLpuz2U+7qkZAnLphjrzXSWMy0ZDcdywKhfUpwBL2weYAhbGw615olebzS+/T1OOyzs1QDvnopDSJgnLU7uis0QAoNu7QuUjHIDeTksY0V3VwThl81asjcFm2KkGtF52Jxx38Fq7OtLQCDilVxDbaYhVWUCGyDCv2y0MukRj6LH/qHuwaYaNwxP0Tk+hakZaKjQCTe3/Zadk2gCMFmUxO9WX2Rl2QS128fPeq/wrlD7bVnksS0j4YWmQS0gxLc411lUKjIafVGLLNll0QRoQfDFC2QakjIieUpzhoq9IYLs+PjvLf05fk56w19pAUYQCUrseeIKEJJBABFJEhABJJKUGKKARQQyiE0FOTAooDNPCZIyknFBURhCZCe5BYNqQUblJCjcnE1JTqlrg4GI+as2CqWvM649FScFZqVgXUzM/CAemC5/lYb1Xb8TPzHS0LTKr1295VDdBieir2QRyV1tmIcXDItz4hedJ3d2+xteg14LXCQo7FslrfylzORwVaptEUz+I4MxwLsAeuq1bG578WU3ugjS6McjLvktNVNyn2p1dnvnAl44x6K62ziJIIWidn2ktcbtNt3QuJJ6AQrjOzrAfxahqC6ZB+Ft7eGhXMayy5cfvbmmkuP4YJI3Kls+s+q6phDWOuhxM3nDMiNAuktm1qYZcoR+WLwEBpaYw3nPwWdZGXWxEYT1OanLGTt7Vhcsu+tRJVp3WE8vILNtzYaFqv8AyCVi7Uq4CDvU4zuLWU85+SgqNNNxpvBa5uBB8iCnVsiN66rbuyf6mzU67R+K2k0/zZd+JvMYkLu+P225Pk95HKBFVqZIyxEZKVtQLp247EkpFJIJ7SQSJSSSMEUJRCAIKKSMJginBAhFMHJwTQnSmRpCCV5BMjHFAFNcUpWLc8KIjFOlAlETSTE4FNJVeZoS6u43Nn1pC2rPVlpBXI2KuWnmt+y1wCMoK8rlwuGWnrceczx2uVLKxzSHAERkUKO1K1Nt0RAEAkSc8JxxhWjiMOoVV5jcdymZWK6ZfKy232h7Sb4x3NAOUQJVSsC8tFRz34fqJPllPRTU2k69ETTKdytKY4y+BdZGNEjP06KIYgnhvU7KccSmVacDFK09n2jBnRc1b3/CFpbQtubVh16k4LTGMrURBx8hxK9Ssdm7unTZ+xjQeYAlcN2ZsHfWhgzaz43/APXIHmY8F6HUxXTxTta5ue+I8r2vZO5r1WZAPJb/ABd8Q9Y6LOFDGSB9emi6jt3Ti0td+6kPFriPoudMlb7cquWxl1CcwnQnrCHdmffvordGz+/sjYVvjHHonAu1C0KQggOxnI7945q/3Y0A+25HUOlhAncU6DuWw+gDomf0o94pdY6WWJjJOvLSdZdfVMdZ+Uagj5qusdKjeRBVl9kGmXomf0p4p9ZWGSkFJRs5vAHIp9os92SJjxVTKJ6VcpJByCtKEpBB3BCFi3pyDgkg4ppKUCkEkEa5aNKvcusecXCRvwVKg3EE5Jm26d6tZgMu8E8rzZUcuEzmm3FncLt09h2hBuuMHfvWhgQfKFF2l7Lvpg1LOC9gxNPN9PeW/ubwzHFc7YtsEYO8fruXBnw5YvQw5ccvDrbPGU+PyhTVqWG/6rIsu02HGRO+c1M/abT+oeIWfrSquU244+ao7TrtYIBkqpatrtGRBPisi1Vy7HUp4478pyptesXGVGR1JPVOa2M/Bb/Y/Zne1u+cPgpHDc5+nhn4LfHHd0yyy6Zt0fZrZH9PTkk36gBeNAcYA5AwtdyRKBC6rqTTjt3d1xfb/CrRj/1u/wAguaazdP8ApdP28Z+PR/8Am7ycFi0qeIGsephESgp0fFW6dJWKdID5FJwjLHlHklsIqlIEEaeh0M70LO85HMee4hTOe1jbzyI8zwAUFBpe/vC24AIDdSP7vogLF2YKcxNAg80/IpAgPf2RNKfl9EnNRHDRARCn7+SfcUhbOP2TRy+SYRGmAWnHE8tMk+vTHLrMzKe4GW89OW9OrMwPHzTKsCrYxJ0SV4zuHgkr2nTGlJIooXQTC5OKjcUySShngNUwGVaoUruJIlK3QkPaIIEZck60U5q0CchUbOWZcIy5IsZJVhzBGWLSHD+TTI9FG1R6lSqnNYXaHsrStUvpxSrbx+V5/uAyPFadKoCARkQCOREq3TKf6HeXceQ23Z1Sg8se0td68Qciqr2uObndDHovaLXZGVW3ajQ9u4jLkdFyG1uxDgJs7pH7HZjgHa9Vllx+42x5/WTiaFMDLzx808Vmg9VZq7PqMcWVAWHUPw8JzTqFhD3inTBe86D57hxWHvTplmtn7OsL7RUDGa5n9rdSvSrFZG0mNpsENaI5nUnimbC2Kyy07oALzi9287hwCvyurDDon7cfJydV/SEMTrqdKKVQ5PtrS/Eo/wAHDoSFiU24z794roe1rZqU+DD4krAeffinAefl6pEYYYeY35IZe92Cf7jkEiUqFL4r9Q3n6H9IE5DcrLj4e9U4My99EHNu5EZ5HxKAc0YIEJUHSARkRPTci8xx06aJA5o98N6cwe98po96+SLD7O7kgyHs8OaTx5+W9Pqt1+0+8UHtkYcxCZI35smc/AwVJUGh/wB/dQ1/ytOXxDpMj5qxW4phmvGOInigrhA4++iSrZOaKCc5MVGUpraZccPFS0qJPAequtZdGCm5DSFlENgDzzUse4TaTTpvUtzepMaTP9p7DjCka36c+Pvgo3CEB2nZqrfoBpONM3T/ABzb5GOi2qK5Ps1aw2oAcni6ef6T6jqusDcUbOrLVPTUNMKPbe1WWSzvrvyYMB+55wa0cyiVNiHtHbWsZdDGVKhyDgHBgP6nA58BquLNurNcAHOa0QbzKdNuZIIApsA0G/NcDa9s25z6lUurDviXuuSW3RhPwyA0AAdFNR7YWy7HeyCRHwtkQIAGGAWHNhy5XeOU034phPL049qO6BNb42fpLQ4PMZ4QB6LZ2XtShaWzQqB8Ztyc07nNOIXlbbRtC01aVOqHNp1nAT3TWi5kSDEgwDrK9KsnZ+i15qNYA790Qcf7gr4Zn0/zuy5JjvtGv3aIpqtSe9ufxjjg4ddVbovB57jgVVZ6c32tbiOg8iubOa6ftXp/Mf4lcwdffVOEbTHROiR5eePomiPfvik5nHH7wMD1QRzWY8vX2U2u6Gk54f6RaTqORBz6aZqO2N+GMcSB0kBASsbDWjcB6YpxHhw3HMfNPfn1w5pnl8kjOZ75b0tYSA8kXu1z4cUwcNyYMMPDhwRDpx6pO3oJSrOhjv7cfAhw9Cr1R2AI1WfVdiRofQ4H5q3YXzTbOcZ8RgU6ET6TpwOCCswd3mEk9lpyxzTWDEIpK/Sl6iceikdokkslJLN8kmH4j70KSSKST9Xvcm1f1ckUk4VS2c/COf0Xo78ykkp9n6PYue/8hCaDAcR8WBxEhojBFJVPMJyuzmBtloloDSb8wImWOzjNYv8A4pph1rN4AxReRImDAxSSWPJ45G+Hp2N4/wDKUxOHdkxpN12MLs6H5UklPxP6ofP+QsSIwKSS2rBzPaB34YOt7Po5YsZ9PRJJOFUbM/fFAe/BBJATkeqrbR/NR/n9UkkHPKVuXX5p7PzePqEkkiBmXvens/KeqSSAip6e96sR6fRJJMMi0HFvvUK7s38h/m7/ACKSSYiZJJJM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45064" name="Picture 8" descr="https://encrypted-tbn3.gstatic.com/images?q=tbn:ANd9GcQ-AJ4lDO7ztYNCBs2e9FRQNdx2HQoCd8Pp-Si-IKRyPVC0P-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82553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931024"/>
            <a:ext cx="8229600" cy="926976"/>
          </a:xfrm>
        </p:spPr>
        <p:txBody>
          <a:bodyPr/>
          <a:lstStyle/>
          <a:p>
            <a:r>
              <a:rPr lang="fr-FR" dirty="0" smtClean="0"/>
              <a:t>Madame D _ _ _ _ _ .</a:t>
            </a:r>
            <a:endParaRPr lang="fr-FR" dirty="0"/>
          </a:p>
        </p:txBody>
      </p:sp>
      <p:pic>
        <p:nvPicPr>
          <p:cNvPr id="15364" name="Picture 4" descr="Dal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0"/>
            <a:ext cx="4056909" cy="595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fr-FR" dirty="0" smtClean="0"/>
              <a:t>Dalida.</a:t>
            </a:r>
            <a:endParaRPr lang="fr-FR" dirty="0"/>
          </a:p>
        </p:txBody>
      </p:sp>
      <p:pic>
        <p:nvPicPr>
          <p:cNvPr id="14338" name="Picture 2" descr="Dal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885</TotalTime>
  <Words>396</Words>
  <Application>Microsoft Office PowerPoint</Application>
  <PresentationFormat>Affichage à l'écran (4:3)</PresentationFormat>
  <Paragraphs>91</Paragraphs>
  <Slides>91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2" baseType="lpstr">
      <vt:lpstr>Apex</vt:lpstr>
      <vt:lpstr>Chanteurs 01.</vt:lpstr>
      <vt:lpstr>?</vt:lpstr>
      <vt:lpstr>Monsieur Julien C _ _ _ _.</vt:lpstr>
      <vt:lpstr>Julien Clerc.</vt:lpstr>
      <vt:lpstr>?</vt:lpstr>
      <vt:lpstr>Madame Edith P _ _ _ .</vt:lpstr>
      <vt:lpstr>Edith Piaf.</vt:lpstr>
      <vt:lpstr>?</vt:lpstr>
      <vt:lpstr>Monsieur Tino R _ _ _ _ .</vt:lpstr>
      <vt:lpstr>Tino Rossi.</vt:lpstr>
      <vt:lpstr>?</vt:lpstr>
      <vt:lpstr>Madame Mireille M _ _ _ _ _ _ .</vt:lpstr>
      <vt:lpstr>Mireille Mathieu.</vt:lpstr>
      <vt:lpstr>?</vt:lpstr>
      <vt:lpstr>Monsieur Charles T_ _ _ _ _.</vt:lpstr>
      <vt:lpstr>Charles Trénet</vt:lpstr>
      <vt:lpstr>     ?</vt:lpstr>
      <vt:lpstr>Sylvie V _ _ _ _ _ .</vt:lpstr>
      <vt:lpstr>Sylvie Vartan.</vt:lpstr>
      <vt:lpstr>?</vt:lpstr>
      <vt:lpstr> Monsieur Michel S _ _ _ _ _ .</vt:lpstr>
      <vt:lpstr>Michel Sardou.</vt:lpstr>
      <vt:lpstr>?</vt:lpstr>
      <vt:lpstr>Monsieur Serge G _ _ _ _ _ _ _ _ _.</vt:lpstr>
      <vt:lpstr>Serge Gainsbourg .</vt:lpstr>
      <vt:lpstr>?</vt:lpstr>
      <vt:lpstr>Madame France G _ _ _  .</vt:lpstr>
      <vt:lpstr>France Gall .</vt:lpstr>
      <vt:lpstr>?</vt:lpstr>
      <vt:lpstr>Monsieur Yves M _ _ _ _ _ _ .</vt:lpstr>
      <vt:lpstr>Yves Montand.</vt:lpstr>
      <vt:lpstr>?</vt:lpstr>
      <vt:lpstr>Monsieur Joe D _ _ _ _ _ .</vt:lpstr>
      <vt:lpstr>Joe Dassin.</vt:lpstr>
      <vt:lpstr>?</vt:lpstr>
      <vt:lpstr>Monsieur Georges B _ _ _ _ _ _ _.</vt:lpstr>
      <vt:lpstr>Georges Brassens .</vt:lpstr>
      <vt:lpstr>?</vt:lpstr>
      <vt:lpstr>Monsieur Johnny H _ _ _ _ _ _ _ .                            </vt:lpstr>
      <vt:lpstr>Johnny  Hallyday</vt:lpstr>
      <vt:lpstr>?</vt:lpstr>
      <vt:lpstr>Monsieur Charles A _ _ _ _ _ _ _ .</vt:lpstr>
      <vt:lpstr>Carles Aznavour .</vt:lpstr>
      <vt:lpstr>?</vt:lpstr>
      <vt:lpstr>Monsieur Jacques B _ _ _ .</vt:lpstr>
      <vt:lpstr>Jacques Brel.</vt:lpstr>
      <vt:lpstr>?</vt:lpstr>
      <vt:lpstr>Monsieur Patrick B _ _ _ _ .                       </vt:lpstr>
      <vt:lpstr>Patrick Bruel.</vt:lpstr>
      <vt:lpstr>?</vt:lpstr>
      <vt:lpstr>Monsieur Pierre P _ _ _ _ _ .</vt:lpstr>
      <vt:lpstr>Pierre Perret.</vt:lpstr>
      <vt:lpstr>?</vt:lpstr>
      <vt:lpstr>Monsieur Claude N _ _ _ _ _ _ . </vt:lpstr>
      <vt:lpstr>Claude Nougaro.</vt:lpstr>
      <vt:lpstr>?</vt:lpstr>
      <vt:lpstr>Madame Véronique S _ _ _ _ _ .</vt:lpstr>
      <vt:lpstr>Véronique Sanson.</vt:lpstr>
      <vt:lpstr>?</vt:lpstr>
      <vt:lpstr>Monsieur Alain S _ _ _ _ _ _ .</vt:lpstr>
      <vt:lpstr>Alain Souchon.</vt:lpstr>
      <vt:lpstr>?</vt:lpstr>
      <vt:lpstr>Madame L _ _ .</vt:lpstr>
      <vt:lpstr>Lio.</vt:lpstr>
      <vt:lpstr>?</vt:lpstr>
      <vt:lpstr>Madame Nana M _ _ _ _ _ _ _ _ .</vt:lpstr>
      <vt:lpstr>Nana Mouskouri.</vt:lpstr>
      <vt:lpstr>?</vt:lpstr>
      <vt:lpstr>Madame Nicole C _ _ _ _ _ _ _ _ .</vt:lpstr>
      <vt:lpstr>Nicole Croisille.</vt:lpstr>
      <vt:lpstr>?</vt:lpstr>
      <vt:lpstr>Madame Line R _ _ _ _ _  . </vt:lpstr>
      <vt:lpstr>Line Renaud</vt:lpstr>
      <vt:lpstr>?</vt:lpstr>
      <vt:lpstr>Monsieur Claude F _ _ _ _ _ _ _ .</vt:lpstr>
      <vt:lpstr>Claude François</vt:lpstr>
      <vt:lpstr>?</vt:lpstr>
      <vt:lpstr>Madame Jane B _ _ _ _ _ .</vt:lpstr>
      <vt:lpstr>Jane Birkin.</vt:lpstr>
      <vt:lpstr>?</vt:lpstr>
      <vt:lpstr>Monsieur Gilbert B _ _ _ _ _ .</vt:lpstr>
      <vt:lpstr>Gilbert Bécaud</vt:lpstr>
      <vt:lpstr>?</vt:lpstr>
      <vt:lpstr>Monsieur Georges M _ _ _ _ _ _ _ .</vt:lpstr>
      <vt:lpstr>Georges Moustaki.</vt:lpstr>
      <vt:lpstr>?</vt:lpstr>
      <vt:lpstr>Monsieur Maurice C _ _ _ _ _ _ _ _ .</vt:lpstr>
      <vt:lpstr>Maurice Chevalier.</vt:lpstr>
      <vt:lpstr>?</vt:lpstr>
      <vt:lpstr>Madame D _ _ _ _ _ .</vt:lpstr>
      <vt:lpstr>Dalida.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 sachot</dc:creator>
  <cp:lastModifiedBy>bernard sachot</cp:lastModifiedBy>
  <cp:revision>95</cp:revision>
  <dcterms:created xsi:type="dcterms:W3CDTF">2014-11-14T19:37:26Z</dcterms:created>
  <dcterms:modified xsi:type="dcterms:W3CDTF">2014-12-05T19:16:21Z</dcterms:modified>
</cp:coreProperties>
</file>