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57" r:id="rId4"/>
    <p:sldId id="259" r:id="rId5"/>
    <p:sldId id="265" r:id="rId6"/>
    <p:sldId id="266" r:id="rId7"/>
    <p:sldId id="262" r:id="rId8"/>
    <p:sldId id="261" r:id="rId9"/>
    <p:sldId id="268" r:id="rId10"/>
    <p:sldId id="303" r:id="rId11"/>
    <p:sldId id="263" r:id="rId12"/>
    <p:sldId id="264" r:id="rId13"/>
    <p:sldId id="274" r:id="rId14"/>
    <p:sldId id="304" r:id="rId15"/>
    <p:sldId id="271" r:id="rId16"/>
    <p:sldId id="276" r:id="rId17"/>
    <p:sldId id="277" r:id="rId18"/>
    <p:sldId id="305" r:id="rId19"/>
    <p:sldId id="279" r:id="rId20"/>
    <p:sldId id="272" r:id="rId21"/>
    <p:sldId id="280" r:id="rId22"/>
    <p:sldId id="306" r:id="rId23"/>
    <p:sldId id="282" r:id="rId24"/>
    <p:sldId id="283" r:id="rId25"/>
    <p:sldId id="284" r:id="rId26"/>
    <p:sldId id="307" r:id="rId27"/>
    <p:sldId id="286" r:id="rId28"/>
    <p:sldId id="287" r:id="rId29"/>
    <p:sldId id="288" r:id="rId30"/>
    <p:sldId id="308" r:id="rId31"/>
    <p:sldId id="290" r:id="rId32"/>
    <p:sldId id="291" r:id="rId33"/>
    <p:sldId id="292" r:id="rId34"/>
    <p:sldId id="309" r:id="rId35"/>
    <p:sldId id="295" r:id="rId36"/>
    <p:sldId id="296" r:id="rId37"/>
    <p:sldId id="297" r:id="rId38"/>
    <p:sldId id="310" r:id="rId39"/>
    <p:sldId id="298" r:id="rId40"/>
    <p:sldId id="299" r:id="rId41"/>
    <p:sldId id="300" r:id="rId42"/>
    <p:sldId id="301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40" autoAdjust="0"/>
    <p:restoredTop sz="94660"/>
  </p:normalViewPr>
  <p:slideViewPr>
    <p:cSldViewPr>
      <p:cViewPr varScale="1">
        <p:scale>
          <a:sx n="65" d="100"/>
          <a:sy n="65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F15D9-5DE1-4E6E-9B2F-5964145A22AB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8E69-03B6-485D-8D10-CF4AAA5C3A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BZZZZ  compte &amp; décompte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5614998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sz="4800" dirty="0" smtClean="0"/>
              <a:t>Les abeilles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Cécile Péguin, orthophoniste</a:t>
            </a:r>
          </a:p>
          <a:p>
            <a:pPr>
              <a:buNone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exercice / dyscalculie</a:t>
            </a: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endParaRPr lang="fr-FR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1468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928802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Bouton d'action : Suivant 6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leil 8"/>
          <p:cNvSpPr/>
          <p:nvPr/>
        </p:nvSpPr>
        <p:spPr>
          <a:xfrm>
            <a:off x="857224" y="128586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286124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28934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1468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4268" y="336708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Image 13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302984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385762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8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500694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21429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oleil 8"/>
          <p:cNvSpPr/>
          <p:nvPr/>
        </p:nvSpPr>
        <p:spPr>
          <a:xfrm>
            <a:off x="928662" y="128586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286124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28934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1468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4268" y="336708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ZoneTexte 12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outon d'action : Suivant 14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302984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1643042" y="357166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285860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xit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385762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8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500694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1643042" y="57148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285860"/>
            <a:ext cx="2214578" cy="3439418"/>
          </a:xfrm>
          <a:prstGeom prst="rect">
            <a:avLst/>
          </a:prstGeom>
        </p:spPr>
      </p:pic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2786050" y="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2928926" y="1285860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535781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us-titre 2">
            <a:hlinkClick r:id="rId3" action="ppaction://hlinksldjump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78618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2500298" y="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2928926" y="1285860"/>
            <a:ext cx="2214578" cy="3439418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4357686" y="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2928926" y="1285860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35781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rId3" action="ppaction://hlinksldjump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78618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4500562" y="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2928926" y="1285860"/>
            <a:ext cx="2214578" cy="3439418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0982" y="28051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5500694" y="357166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678657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8" name="Sous-titre 2">
            <a:hlinkClick r:id="rId3" action="ppaction://hlinksldjump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78618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21494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5572132" y="57148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357158" y="3929066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86116" y="1357298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0982" y="28051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6215074" y="1142984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429000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71434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us-titre 2">
            <a:hlinkClick r:id="rId3" action="ppaction://hlinksldjump"/>
          </p:cNvPr>
          <p:cNvSpPr txBox="1">
            <a:spLocks/>
          </p:cNvSpPr>
          <p:nvPr/>
        </p:nvSpPr>
        <p:spPr>
          <a:xfrm>
            <a:off x="678657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78618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21494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oleil 8"/>
          <p:cNvSpPr/>
          <p:nvPr/>
        </p:nvSpPr>
        <p:spPr>
          <a:xfrm>
            <a:off x="6286512" y="1571612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0982" y="28051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429000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Image 25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0982" y="28051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6500826" y="2143116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12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535781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ous-titre 2">
            <a:hlinkClick r:id="rId3" action="ppaction://hlinksldjump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78618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6643702" y="235743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0982" y="28051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7000892" y="3643314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3786182" y="3000372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8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642910" y="3000372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143108" y="3000372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500694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4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6786578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8" name="Sous-titre 2">
            <a:hlinkClick r:id="rId3" action="ppaction://hlinksldjump"/>
          </p:cNvPr>
          <p:cNvSpPr txBox="1">
            <a:spLocks/>
          </p:cNvSpPr>
          <p:nvPr/>
        </p:nvSpPr>
        <p:spPr>
          <a:xfrm>
            <a:off x="64291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78618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21494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7072330" y="3643314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8582" y="2652706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143240" y="1357298"/>
            <a:ext cx="2214578" cy="3439418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Bouton d'action : Suivant 15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00372"/>
            <a:ext cx="942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714620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429000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7143768" y="4500570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4"/>
          <a:srcRect l="28347" t="37298" r="24803" b="7992"/>
          <a:stretch>
            <a:fillRect/>
          </a:stretch>
        </p:blipFill>
        <p:spPr>
          <a:xfrm>
            <a:off x="3071802" y="1357298"/>
            <a:ext cx="2214578" cy="3439418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929058" y="550070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FIN</a:t>
            </a:r>
            <a:endParaRPr lang="fr-F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59 -0.07685 C -0.47899 -0.08843 -0.49965 -0.09977 -0.50885 -0.11412 C -0.51805 -0.12986 -0.52291 -0.14861 -0.52725 -0.1669 C -0.53211 -0.18565 -0.52725 -0.20093 -0.52291 -0.21806 C -0.51805 -0.23403 -0.51128 -0.25093 -0.49496 -0.26505 C -0.48107 -0.27917 -0.45816 -0.29074 -0.43316 -0.29954 C -0.41024 -0.30787 -0.38263 -0.31366 -0.35503 -0.31643 C -0.3276 -0.31875 -0.3 -0.31875 -0.27447 -0.31643 C -0.24687 -0.31366 -0.2217 -0.30602 -0.20104 -0.29491 C -0.1802 -0.28495 -0.1618 -0.27199 -0.1526 -0.25648 C -0.14114 -0.24213 -0.13663 -0.22245 -0.13663 -0.20694 C -0.13437 -0.1912 -0.13663 -0.17268 -0.14826 -0.15671 C -0.15954 -0.14259 -0.1802 -0.13125 -0.20781 -0.12569 C -0.23576 -0.1213 -0.26319 -0.12731 -0.28159 -0.13704 C -0.29756 -0.14699 -0.3092 -0.16273 -0.31163 -0.18102 C -0.31163 -0.19931 -0.3092 -0.21667 -0.29756 -0.23102 C -0.28611 -0.24514 -0.28836 -0.24792 -0.24253 -0.26643 C -0.20104 -0.28657 -0.15954 -0.28079 -0.13437 -0.28194 C -0.1092 -0.28194 -0.08836 -0.27662 -0.06319 -0.2706 C -0.03524 -0.26389 -0.0125 -0.25093 0.00382 -0.23958 C 0.0198 -0.22847 0.02674 -0.21366 0.03577 -0.1912 C 0.04289 -0.16829 0.04289 -0.15671 0.04289 -0.13981 C 0.04289 -0.12245 0.04289 -0.10579 0.04289 -0.08843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53 -0.17361 C 0.56875 -0.16041 0.59375 -0.14629 0.60469 -0.1287 C 0.61597 -0.10995 0.62187 -0.08727 0.62691 -0.06435 C 0.63316 -0.04166 0.62691 -0.02245 0.62187 -0.00185 C 0.61597 0.01783 0.60781 0.03843 0.58802 0.05602 C 0.57153 0.07361 0.54357 0.08727 0.51337 0.09792 C 0.48559 0.10834 0.45225 0.11505 0.41909 0.11898 C 0.38576 0.12292 0.3526 0.12292 0.3217 0.11898 C 0.28854 0.11505 0.25816 0.10648 0.23333 0.09236 C 0.20833 0.08033 0.18611 0.06459 0.17482 0.0456 C 0.16111 0.02801 0.15573 0.00371 0.15573 -0.01551 C 0.15278 -0.03495 0.15573 -0.05764 0.16979 -0.07639 C 0.18298 -0.09398 0.20833 -0.1081 0.24149 -0.11504 C 0.27534 -0.12014 0.30833 -0.11319 0.33055 -0.10092 C 0.34965 -0.08889 0.36337 -0.06967 0.36666 -0.04722 C 0.36666 -0.02453 0.36337 -0.0037 0.34965 0.01389 C 0.33559 0.03148 0.33854 0.03496 0.28333 0.05764 C 0.23333 0.08218 0.18298 0.07523 0.15278 0.07662 C 0.12239 0.07662 0.09757 0.06968 0.06719 0.06273 C 0.0335 0.05417 0.0059 0.03843 -0.01354 0.02477 C -0.03281 0.01042 -0.04115 -0.00694 -0.05209 -0.03495 C -0.0599 -0.06273 -0.0599 -0.07639 -0.0599 -0.09791 C -0.0599 -0.11852 -0.0599 -0.13935 -0.0599 -0.16041 " pathEditMode="relative" rAng="0" ptsTypes="fffffffffffffffffffffff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21429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357158" y="3929066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5072074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571612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01028" cy="2541595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Combien </a:t>
            </a:r>
            <a:r>
              <a:rPr lang="fr-FR" dirty="0" smtClean="0"/>
              <a:t>d’abeilles dans la ruche ?</a:t>
            </a:r>
            <a:endParaRPr lang="fr-F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leil 8"/>
          <p:cNvSpPr/>
          <p:nvPr/>
        </p:nvSpPr>
        <p:spPr>
          <a:xfrm>
            <a:off x="500034" y="2857496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286124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302984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xit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01028" cy="1470025"/>
          </a:xfrm>
        </p:spPr>
        <p:txBody>
          <a:bodyPr/>
          <a:lstStyle/>
          <a:p>
            <a:r>
              <a:rPr lang="fr-FR" dirty="0" smtClean="0"/>
              <a:t>Combien d’abeilles dans la ruche ?</a:t>
            </a:r>
            <a:endParaRPr lang="fr-FR" dirty="0"/>
          </a:p>
        </p:txBody>
      </p:sp>
      <p:sp>
        <p:nvSpPr>
          <p:cNvPr id="12" name="Sous-titre 2">
            <a:hlinkClick r:id="rId2" action="ppaction://hlinksldjump"/>
          </p:cNvPr>
          <p:cNvSpPr txBox="1">
            <a:spLocks/>
          </p:cNvSpPr>
          <p:nvPr/>
        </p:nvSpPr>
        <p:spPr>
          <a:xfrm>
            <a:off x="2214546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3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3857620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15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500694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8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6" name="Sous-titre 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7000892" y="3071810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06" y="29384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8106" y="3090858"/>
            <a:ext cx="928694" cy="62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oleil 8"/>
          <p:cNvSpPr/>
          <p:nvPr/>
        </p:nvSpPr>
        <p:spPr>
          <a:xfrm>
            <a:off x="500034" y="3000372"/>
            <a:ext cx="1000132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4786322"/>
            <a:ext cx="9144000" cy="20716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7215206" y="2143116"/>
            <a:ext cx="1214446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8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kumimoji="0" lang="fr-FR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4282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Non,  regarde :</a:t>
            </a:r>
            <a:endParaRPr lang="fr-FR" sz="2800" dirty="0"/>
          </a:p>
        </p:txBody>
      </p:sp>
      <p:sp>
        <p:nvSpPr>
          <p:cNvPr id="12" name="Bouton d'action : Suivant 11">
            <a:hlinkClick r:id="" action="ppaction://hlinkshowjump?jump=nextslide" highlightClick="1"/>
          </p:cNvPr>
          <p:cNvSpPr/>
          <p:nvPr/>
        </p:nvSpPr>
        <p:spPr>
          <a:xfrm>
            <a:off x="7215206" y="5500702"/>
            <a:ext cx="1214446" cy="857256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ruche.jpg"/>
          <p:cNvPicPr>
            <a:picLocks noChangeAspect="1"/>
          </p:cNvPicPr>
          <p:nvPr/>
        </p:nvPicPr>
        <p:blipFill>
          <a:blip r:embed="rId3"/>
          <a:srcRect l="28347" t="37298" r="24803" b="7992"/>
          <a:stretch>
            <a:fillRect/>
          </a:stretch>
        </p:blipFill>
        <p:spPr>
          <a:xfrm>
            <a:off x="3214678" y="1302984"/>
            <a:ext cx="2214578" cy="34394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198</Words>
  <Application>Microsoft Office PowerPoint</Application>
  <PresentationFormat>Affichage à l'écran (4:3)</PresentationFormat>
  <Paragraphs>101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BZZZZ  compte &amp; décompte</vt:lpstr>
      <vt:lpstr>Combien d’abeilles dans la ruche ?</vt:lpstr>
      <vt:lpstr>Diapositive 3</vt:lpstr>
      <vt:lpstr>Combien d’abeilles dans la ruche ?</vt:lpstr>
      <vt:lpstr>Diapositive 5</vt:lpstr>
      <vt:lpstr>   Combien d’abeilles dans la ruche ?</vt:lpstr>
      <vt:lpstr>Diapositive 7</vt:lpstr>
      <vt:lpstr>Combien d’abeilles dans la ruche ?</vt:lpstr>
      <vt:lpstr>Diapositive 9</vt:lpstr>
      <vt:lpstr>   Combien d’abeilles dans la ruche ?</vt:lpstr>
      <vt:lpstr>Diapositive 11</vt:lpstr>
      <vt:lpstr>Combien d’abeilles dans la ruche ?</vt:lpstr>
      <vt:lpstr>Diapositive 13</vt:lpstr>
      <vt:lpstr>   Combien d’abeilles dans la ruche ?</vt:lpstr>
      <vt:lpstr>Diapositive 15</vt:lpstr>
      <vt:lpstr>Combien d’abeilles dans la ruche ?</vt:lpstr>
      <vt:lpstr>Diapositive 17</vt:lpstr>
      <vt:lpstr>   Combien d’abeilles dans la ruche ?</vt:lpstr>
      <vt:lpstr>Diapositive 19</vt:lpstr>
      <vt:lpstr>Combien d’abeilles dans la ruche ?</vt:lpstr>
      <vt:lpstr>Diapositive 21</vt:lpstr>
      <vt:lpstr>   Combien d’abeilles dans la ruche ?</vt:lpstr>
      <vt:lpstr>Diapositive 23</vt:lpstr>
      <vt:lpstr>Combien d’abeilles dans la ruche ?</vt:lpstr>
      <vt:lpstr>Diapositive 25</vt:lpstr>
      <vt:lpstr>   Combien d’abeilles dans la ruche ?</vt:lpstr>
      <vt:lpstr>Diapositive 27</vt:lpstr>
      <vt:lpstr>Combien d’abeilles dans la ruche ?</vt:lpstr>
      <vt:lpstr>Diapositive 29</vt:lpstr>
      <vt:lpstr>   Combien d’abeilles dans la ruche ?</vt:lpstr>
      <vt:lpstr>Diapositive 31</vt:lpstr>
      <vt:lpstr>Combien d’abeilles dans la ruche ?</vt:lpstr>
      <vt:lpstr>Diapositive 33</vt:lpstr>
      <vt:lpstr>   Combien d’abeilles dans la ruche ?</vt:lpstr>
      <vt:lpstr>Diapositive 35</vt:lpstr>
      <vt:lpstr>Combien d’abeilles dans la ruche ?</vt:lpstr>
      <vt:lpstr>Diapositive 37</vt:lpstr>
      <vt:lpstr>   Combien d’abeilles dans la ruche ?</vt:lpstr>
      <vt:lpstr>Diapositive 39</vt:lpstr>
      <vt:lpstr>Combien d’abeilles dans la ruche ?</vt:lpstr>
      <vt:lpstr>Diapositive 41</vt:lpstr>
      <vt:lpstr>Diapositive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Combien d’abeilles dans la ruche ?</dc:title>
  <dc:creator> </dc:creator>
  <cp:lastModifiedBy> </cp:lastModifiedBy>
  <cp:revision>13</cp:revision>
  <dcterms:created xsi:type="dcterms:W3CDTF">2013-10-21T13:53:17Z</dcterms:created>
  <dcterms:modified xsi:type="dcterms:W3CDTF">2015-06-11T12:18:49Z</dcterms:modified>
</cp:coreProperties>
</file>