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1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F1C5-8577-40AD-88C8-5B43CF44C9B6}" type="datetimeFigureOut">
              <a:rPr lang="fr-FR" smtClean="0"/>
              <a:pPr/>
              <a:t>02/05/2015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A344-5369-4E4E-BFA7-DE1E8AE11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FF0000"/>
                </a:solidFill>
              </a:rPr>
              <a:t>JEU MOV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179512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636912"/>
            <a:ext cx="31616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gauche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71800" y="2924944"/>
            <a:ext cx="33356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concert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924944"/>
            <a:ext cx="37798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candidat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31840" y="3140968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924944"/>
            <a:ext cx="30408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affront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31840" y="3140968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924944"/>
            <a:ext cx="44262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triompher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059832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924944"/>
            <a:ext cx="42049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quotidien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059832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619672" y="2924944"/>
            <a:ext cx="5640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chronomètre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03848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619672" y="2924944"/>
            <a:ext cx="5640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chronomètre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03848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924944"/>
            <a:ext cx="37144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émotion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03848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924944"/>
            <a:ext cx="37144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émotion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03848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924944"/>
            <a:ext cx="3648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addition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03848" y="3212976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59832" y="2636912"/>
            <a:ext cx="30709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pauvre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636912"/>
            <a:ext cx="31463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bureau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636912"/>
            <a:ext cx="29300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entrée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564904"/>
            <a:ext cx="31804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engrais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564904"/>
            <a:ext cx="42466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ensemble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252536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59832" y="2636912"/>
            <a:ext cx="3127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encrier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131840" y="2636912"/>
            <a:ext cx="30670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hangar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636912"/>
            <a:ext cx="42178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chandelle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636912"/>
            <a:ext cx="39517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défendre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85293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924944"/>
            <a:ext cx="29587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coffret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139952" y="30689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7093296" y="54868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636912"/>
            <a:ext cx="34884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pension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19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339752" y="2636912"/>
            <a:ext cx="45040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suspendre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708920"/>
            <a:ext cx="3812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vigilance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708920"/>
            <a:ext cx="48655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pansement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95736" y="2708920"/>
            <a:ext cx="48812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transaction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467544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708920"/>
            <a:ext cx="37301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tempête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08920"/>
            <a:ext cx="37785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embellie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708920"/>
            <a:ext cx="37249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membre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347864" y="2708920"/>
            <a:ext cx="26039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pente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708920"/>
            <a:ext cx="4150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prudence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636912"/>
            <a:ext cx="32275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robinet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708920"/>
            <a:ext cx="34561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menton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71800" y="2708920"/>
            <a:ext cx="35849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dentelle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339752" y="2708920"/>
            <a:ext cx="4830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orientation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11760" y="2708920"/>
            <a:ext cx="43807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marchand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82860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59632" y="2852936"/>
            <a:ext cx="68130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agrandissement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11760" y="2780928"/>
            <a:ext cx="42403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pendentif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08920"/>
            <a:ext cx="4237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cormoran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708920"/>
            <a:ext cx="27895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jambe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71800" y="2708920"/>
            <a:ext cx="36535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violence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19872" y="2708920"/>
            <a:ext cx="23523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fente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636912"/>
            <a:ext cx="3369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poignet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71800" y="2708920"/>
            <a:ext cx="37771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patience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708920"/>
            <a:ext cx="3042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instant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708920"/>
            <a:ext cx="37657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musique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636912"/>
            <a:ext cx="26774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salant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708920"/>
            <a:ext cx="31695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jument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82860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708920"/>
            <a:ext cx="3922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penderie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07904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708920"/>
            <a:ext cx="4512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empreinte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708920"/>
            <a:ext cx="42058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résidence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08920"/>
            <a:ext cx="3656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enquête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708920"/>
            <a:ext cx="37705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enclume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131840" y="2636912"/>
            <a:ext cx="27959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chaise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708920"/>
            <a:ext cx="33988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mandat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75656" y="2708920"/>
            <a:ext cx="6529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pamplemousse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708920"/>
            <a:ext cx="47067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mandarine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3728" y="2708920"/>
            <a:ext cx="48238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monument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708920"/>
            <a:ext cx="33362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environ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708920"/>
            <a:ext cx="3862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paravent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051720" y="2708920"/>
            <a:ext cx="4999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camembert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051720" y="2708920"/>
            <a:ext cx="54543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embarcation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708920"/>
            <a:ext cx="35887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rempart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99792" y="2708920"/>
            <a:ext cx="41302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enrobage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75856" y="2636912"/>
            <a:ext cx="25565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micro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07704" y="2708920"/>
            <a:ext cx="53208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embonpoint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59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051720" y="2708920"/>
            <a:ext cx="52368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cambrioleur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708920"/>
            <a:ext cx="46009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assemblée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35696" y="2708920"/>
            <a:ext cx="56462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rembourrage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347864" y="2708920"/>
            <a:ext cx="24785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quille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23728" y="2708920"/>
            <a:ext cx="50073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portefeuille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708920"/>
            <a:ext cx="27367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feuille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708920"/>
            <a:ext cx="2829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écaille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708920"/>
            <a:ext cx="2796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oreille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708920"/>
            <a:ext cx="38621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bouteille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636912"/>
            <a:ext cx="25314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piano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59832" y="2708920"/>
            <a:ext cx="31390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liqueur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69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708920"/>
            <a:ext cx="3765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scorpion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708920"/>
            <a:ext cx="33834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confetti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708920"/>
            <a:ext cx="28900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caillou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87824" y="2708920"/>
            <a:ext cx="33884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assiette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131840" y="2780928"/>
            <a:ext cx="3042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instant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11760" y="2780928"/>
            <a:ext cx="49410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subitement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80928"/>
            <a:ext cx="39212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amplifier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79912" y="2924944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80928"/>
            <a:ext cx="3215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bientôt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11760" y="2780928"/>
            <a:ext cx="39237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effrayant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91880" y="2636912"/>
            <a:ext cx="21592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stylo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780928"/>
            <a:ext cx="33541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essuyer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79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339752" y="2780928"/>
            <a:ext cx="40094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chameau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2996952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780928"/>
            <a:ext cx="31614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chacun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91880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59632" y="2780928"/>
            <a:ext cx="68151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prématurément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59832" y="2852936"/>
            <a:ext cx="26933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vieillir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83768" y="2852936"/>
            <a:ext cx="39269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précéder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852936"/>
            <a:ext cx="29642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départ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852936"/>
            <a:ext cx="33123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histoire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852936"/>
            <a:ext cx="29618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crayon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852936"/>
            <a:ext cx="42963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paillasson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636912"/>
            <a:ext cx="27717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poney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211960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131840" y="2852936"/>
            <a:ext cx="25464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tuyau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89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03848" y="2852936"/>
            <a:ext cx="2239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royal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06896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90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2852936"/>
            <a:ext cx="3087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maillot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75856" y="3068960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91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547664" y="2852936"/>
            <a:ext cx="54330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commerçant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75856" y="3068960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92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67744" y="2852936"/>
            <a:ext cx="40153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échafaud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852936"/>
            <a:ext cx="2862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accroc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19872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94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3808" y="2852936"/>
            <a:ext cx="32012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univers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95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924944"/>
            <a:ext cx="29609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accord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96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55776" y="2924944"/>
            <a:ext cx="3850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débarras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97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Suivant 5">
            <a:hlinkClick r:id="" action="ppaction://hlinkshowjump?jump=nextslide" highlightClick="1"/>
          </p:cNvPr>
          <p:cNvSpPr/>
          <p:nvPr/>
        </p:nvSpPr>
        <p:spPr>
          <a:xfrm>
            <a:off x="7956376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2924944"/>
            <a:ext cx="32385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sursaut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63888" y="314096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98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218</Words>
  <Application>Microsoft Office PowerPoint</Application>
  <PresentationFormat>Affichage à l'écran (4:3)</PresentationFormat>
  <Paragraphs>217</Paragraphs>
  <Slides>109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109</vt:i4>
      </vt:variant>
    </vt:vector>
  </HeadingPairs>
  <TitlesOfParts>
    <vt:vector size="110" baseType="lpstr">
      <vt:lpstr>Thème Office</vt:lpstr>
      <vt:lpstr>JEU MOV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  <vt:lpstr>Diapositive 88</vt:lpstr>
      <vt:lpstr>Diapositive 89</vt:lpstr>
      <vt:lpstr>Diapositive 90</vt:lpstr>
      <vt:lpstr>Diapositive 91</vt:lpstr>
      <vt:lpstr>Diapositive 92</vt:lpstr>
      <vt:lpstr>Diapositive 93</vt:lpstr>
      <vt:lpstr>Diapositive 94</vt:lpstr>
      <vt:lpstr>Diapositive 95</vt:lpstr>
      <vt:lpstr>Diapositive 96</vt:lpstr>
      <vt:lpstr>Diapositive 97</vt:lpstr>
      <vt:lpstr>Diapositive 98</vt:lpstr>
      <vt:lpstr>Diapositive 99</vt:lpstr>
      <vt:lpstr>Diapositive 100</vt:lpstr>
      <vt:lpstr>Diapositive 101</vt:lpstr>
      <vt:lpstr>Diapositive 102</vt:lpstr>
      <vt:lpstr>Diapositive 103</vt:lpstr>
      <vt:lpstr>Diapositive 104</vt:lpstr>
      <vt:lpstr>Diapositive 105</vt:lpstr>
      <vt:lpstr>Diapositive 106</vt:lpstr>
      <vt:lpstr>Diapositive 107</vt:lpstr>
      <vt:lpstr>Diapositive 108</vt:lpstr>
      <vt:lpstr>Diapositive 109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michele chauvel</dc:creator>
  <cp:lastModifiedBy>Emmanuelle</cp:lastModifiedBy>
  <cp:revision>29</cp:revision>
  <dcterms:created xsi:type="dcterms:W3CDTF">2013-10-05T09:03:45Z</dcterms:created>
  <dcterms:modified xsi:type="dcterms:W3CDTF">2015-05-02T17:43:53Z</dcterms:modified>
</cp:coreProperties>
</file>