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8" r:id="rId3"/>
    <p:sldId id="256" r:id="rId4"/>
    <p:sldId id="257" r:id="rId5"/>
    <p:sldId id="258" r:id="rId6"/>
    <p:sldId id="261" r:id="rId7"/>
    <p:sldId id="265" r:id="rId8"/>
    <p:sldId id="268" r:id="rId9"/>
    <p:sldId id="263" r:id="rId10"/>
    <p:sldId id="284" r:id="rId11"/>
    <p:sldId id="267" r:id="rId12"/>
    <p:sldId id="266" r:id="rId13"/>
    <p:sldId id="264" r:id="rId14"/>
    <p:sldId id="291" r:id="rId15"/>
    <p:sldId id="259" r:id="rId16"/>
    <p:sldId id="280" r:id="rId17"/>
    <p:sldId id="262" r:id="rId18"/>
    <p:sldId id="260" r:id="rId19"/>
    <p:sldId id="279" r:id="rId20"/>
    <p:sldId id="277" r:id="rId21"/>
    <p:sldId id="290" r:id="rId22"/>
    <p:sldId id="282" r:id="rId23"/>
    <p:sldId id="285" r:id="rId24"/>
    <p:sldId id="283" r:id="rId25"/>
    <p:sldId id="303" r:id="rId26"/>
    <p:sldId id="270" r:id="rId27"/>
    <p:sldId id="288" r:id="rId28"/>
    <p:sldId id="271" r:id="rId29"/>
    <p:sldId id="272" r:id="rId30"/>
    <p:sldId id="273" r:id="rId31"/>
    <p:sldId id="275" r:id="rId32"/>
    <p:sldId id="307" r:id="rId33"/>
    <p:sldId id="276" r:id="rId34"/>
    <p:sldId id="269" r:id="rId35"/>
    <p:sldId id="281" r:id="rId36"/>
    <p:sldId id="302" r:id="rId37"/>
    <p:sldId id="287" r:id="rId38"/>
    <p:sldId id="289" r:id="rId39"/>
    <p:sldId id="292" r:id="rId40"/>
    <p:sldId id="293" r:id="rId41"/>
    <p:sldId id="297" r:id="rId42"/>
    <p:sldId id="298" r:id="rId43"/>
    <p:sldId id="299" r:id="rId44"/>
    <p:sldId id="296" r:id="rId45"/>
    <p:sldId id="295" r:id="rId46"/>
    <p:sldId id="301" r:id="rId47"/>
    <p:sldId id="300" r:id="rId48"/>
    <p:sldId id="294" r:id="rId49"/>
    <p:sldId id="28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4E78-053D-417C-A5F0-84C45C878B81}" type="datetimeFigureOut">
              <a:rPr lang="fr-FR" smtClean="0"/>
              <a:pPr/>
              <a:t>14/03/2015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1A03-51AB-4CA8-BD6F-92126E2C8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6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slide" Target="slide26.xml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10" Type="http://schemas.openxmlformats.org/officeDocument/2006/relationships/image" Target="../media/image97.png"/><Relationship Id="rId4" Type="http://schemas.openxmlformats.org/officeDocument/2006/relationships/image" Target="../media/image91.emf"/><Relationship Id="rId9" Type="http://schemas.openxmlformats.org/officeDocument/2006/relationships/image" Target="../media/image9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10" Type="http://schemas.openxmlformats.org/officeDocument/2006/relationships/image" Target="../media/image106.emf"/><Relationship Id="rId4" Type="http://schemas.openxmlformats.org/officeDocument/2006/relationships/image" Target="../media/image100.emf"/><Relationship Id="rId9" Type="http://schemas.openxmlformats.org/officeDocument/2006/relationships/image" Target="../media/image10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Relationship Id="rId9" Type="http://schemas.openxmlformats.org/officeDocument/2006/relationships/image" Target="../media/image1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gi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4" Type="http://schemas.openxmlformats.org/officeDocument/2006/relationships/image" Target="../media/image13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Relationship Id="rId9" Type="http://schemas.openxmlformats.org/officeDocument/2006/relationships/image" Target="../media/image14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image" Target="../media/image147.emf"/><Relationship Id="rId7" Type="http://schemas.openxmlformats.org/officeDocument/2006/relationships/image" Target="../media/image151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emf"/><Relationship Id="rId5" Type="http://schemas.openxmlformats.org/officeDocument/2006/relationships/image" Target="../media/image149.emf"/><Relationship Id="rId4" Type="http://schemas.openxmlformats.org/officeDocument/2006/relationships/image" Target="../media/image148.emf"/><Relationship Id="rId9" Type="http://schemas.openxmlformats.org/officeDocument/2006/relationships/image" Target="../media/image1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emf"/><Relationship Id="rId5" Type="http://schemas.openxmlformats.org/officeDocument/2006/relationships/image" Target="../media/image161.emf"/><Relationship Id="rId4" Type="http://schemas.openxmlformats.org/officeDocument/2006/relationships/image" Target="../media/image1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3" Type="http://schemas.openxmlformats.org/officeDocument/2006/relationships/image" Target="../media/image165.emf"/><Relationship Id="rId7" Type="http://schemas.openxmlformats.org/officeDocument/2006/relationships/image" Target="../media/image169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emf"/><Relationship Id="rId11" Type="http://schemas.openxmlformats.org/officeDocument/2006/relationships/image" Target="../media/image173.emf"/><Relationship Id="rId5" Type="http://schemas.openxmlformats.org/officeDocument/2006/relationships/image" Target="../media/image167.emf"/><Relationship Id="rId10" Type="http://schemas.openxmlformats.org/officeDocument/2006/relationships/image" Target="../media/image172.emf"/><Relationship Id="rId4" Type="http://schemas.openxmlformats.org/officeDocument/2006/relationships/image" Target="../media/image166.emf"/><Relationship Id="rId9" Type="http://schemas.openxmlformats.org/officeDocument/2006/relationships/image" Target="../media/image17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emf"/><Relationship Id="rId13" Type="http://schemas.openxmlformats.org/officeDocument/2006/relationships/image" Target="../media/image18.emf"/><Relationship Id="rId3" Type="http://schemas.openxmlformats.org/officeDocument/2006/relationships/image" Target="../media/image174.emf"/><Relationship Id="rId7" Type="http://schemas.openxmlformats.org/officeDocument/2006/relationships/image" Target="../media/image178.emf"/><Relationship Id="rId12" Type="http://schemas.openxmlformats.org/officeDocument/2006/relationships/image" Target="../media/image15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7.emf"/><Relationship Id="rId11" Type="http://schemas.openxmlformats.org/officeDocument/2006/relationships/image" Target="../media/image182.emf"/><Relationship Id="rId5" Type="http://schemas.openxmlformats.org/officeDocument/2006/relationships/image" Target="../media/image176.emf"/><Relationship Id="rId10" Type="http://schemas.openxmlformats.org/officeDocument/2006/relationships/image" Target="../media/image181.emf"/><Relationship Id="rId4" Type="http://schemas.openxmlformats.org/officeDocument/2006/relationships/image" Target="../media/image175.emf"/><Relationship Id="rId9" Type="http://schemas.openxmlformats.org/officeDocument/2006/relationships/image" Target="../media/image18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emf"/><Relationship Id="rId3" Type="http://schemas.openxmlformats.org/officeDocument/2006/relationships/image" Target="../media/image24.emf"/><Relationship Id="rId7" Type="http://schemas.openxmlformats.org/officeDocument/2006/relationships/image" Target="../media/image187.emf"/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emf"/><Relationship Id="rId9" Type="http://schemas.openxmlformats.org/officeDocument/2006/relationships/image" Target="../media/image18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3" Type="http://schemas.openxmlformats.org/officeDocument/2006/relationships/image" Target="../media/image30.emf"/><Relationship Id="rId7" Type="http://schemas.openxmlformats.org/officeDocument/2006/relationships/image" Target="../media/image19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image" Target="../media/image19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image" Target="../media/image194.emf"/><Relationship Id="rId7" Type="http://schemas.openxmlformats.org/officeDocument/2006/relationships/image" Target="../media/image19.emf"/><Relationship Id="rId2" Type="http://schemas.openxmlformats.org/officeDocument/2006/relationships/image" Target="../media/image19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emf"/><Relationship Id="rId11" Type="http://schemas.openxmlformats.org/officeDocument/2006/relationships/image" Target="../media/image168.emf"/><Relationship Id="rId5" Type="http://schemas.openxmlformats.org/officeDocument/2006/relationships/image" Target="../media/image182.emf"/><Relationship Id="rId10" Type="http://schemas.openxmlformats.org/officeDocument/2006/relationships/image" Target="../media/image178.emf"/><Relationship Id="rId4" Type="http://schemas.openxmlformats.org/officeDocument/2006/relationships/image" Target="../media/image195.emf"/><Relationship Id="rId9" Type="http://schemas.openxmlformats.org/officeDocument/2006/relationships/image" Target="../media/image19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3" Type="http://schemas.openxmlformats.org/officeDocument/2006/relationships/image" Target="../media/image200.emf"/><Relationship Id="rId7" Type="http://schemas.openxmlformats.org/officeDocument/2006/relationships/image" Target="../media/image203.emf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emf"/><Relationship Id="rId5" Type="http://schemas.openxmlformats.org/officeDocument/2006/relationships/image" Target="../media/image121.emf"/><Relationship Id="rId10" Type="http://schemas.openxmlformats.org/officeDocument/2006/relationships/image" Target="../media/image124.emf"/><Relationship Id="rId4" Type="http://schemas.openxmlformats.org/officeDocument/2006/relationships/image" Target="../media/image201.emf"/><Relationship Id="rId9" Type="http://schemas.openxmlformats.org/officeDocument/2006/relationships/image" Target="../media/image12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emf"/><Relationship Id="rId3" Type="http://schemas.openxmlformats.org/officeDocument/2006/relationships/image" Target="../media/image120.emf"/><Relationship Id="rId7" Type="http://schemas.openxmlformats.org/officeDocument/2006/relationships/image" Target="../media/image204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Relationship Id="rId9" Type="http://schemas.openxmlformats.org/officeDocument/2006/relationships/image" Target="../media/image20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49.emf"/><Relationship Id="rId7" Type="http://schemas.openxmlformats.org/officeDocument/2006/relationships/image" Target="../media/image55.emf"/><Relationship Id="rId12" Type="http://schemas.openxmlformats.org/officeDocument/2006/relationships/image" Target="../media/image210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11" Type="http://schemas.openxmlformats.org/officeDocument/2006/relationships/image" Target="../media/image209.emf"/><Relationship Id="rId5" Type="http://schemas.openxmlformats.org/officeDocument/2006/relationships/image" Target="../media/image53.emf"/><Relationship Id="rId10" Type="http://schemas.openxmlformats.org/officeDocument/2006/relationships/image" Target="../media/image208.emf"/><Relationship Id="rId4" Type="http://schemas.openxmlformats.org/officeDocument/2006/relationships/image" Target="../media/image51.emf"/><Relationship Id="rId9" Type="http://schemas.openxmlformats.org/officeDocument/2006/relationships/image" Target="../media/image20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212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11" Type="http://schemas.openxmlformats.org/officeDocument/2006/relationships/image" Target="../media/image211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image" Target="../media/image12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2.emf"/><Relationship Id="rId7" Type="http://schemas.openxmlformats.org/officeDocument/2006/relationships/image" Target="../media/image21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emf"/><Relationship Id="rId5" Type="http://schemas.openxmlformats.org/officeDocument/2006/relationships/image" Target="../media/image215.emf"/><Relationship Id="rId10" Type="http://schemas.openxmlformats.org/officeDocument/2006/relationships/image" Target="../media/image218.gif"/><Relationship Id="rId4" Type="http://schemas.openxmlformats.org/officeDocument/2006/relationships/image" Target="../media/image36.emf"/><Relationship Id="rId9" Type="http://schemas.openxmlformats.org/officeDocument/2006/relationships/image" Target="../media/image21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6.emf"/><Relationship Id="rId7" Type="http://schemas.openxmlformats.org/officeDocument/2006/relationships/image" Target="../media/image2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132.emf"/><Relationship Id="rId10" Type="http://schemas.openxmlformats.org/officeDocument/2006/relationships/image" Target="../media/image218.gif"/><Relationship Id="rId4" Type="http://schemas.openxmlformats.org/officeDocument/2006/relationships/image" Target="../media/image21.emf"/><Relationship Id="rId9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5.emf"/><Relationship Id="rId7" Type="http://schemas.openxmlformats.org/officeDocument/2006/relationships/image" Target="../media/image22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emf"/><Relationship Id="rId5" Type="http://schemas.openxmlformats.org/officeDocument/2006/relationships/image" Target="../media/image220.emf"/><Relationship Id="rId10" Type="http://schemas.openxmlformats.org/officeDocument/2006/relationships/image" Target="../media/image222.emf"/><Relationship Id="rId4" Type="http://schemas.openxmlformats.org/officeDocument/2006/relationships/image" Target="../media/image219.emf"/><Relationship Id="rId9" Type="http://schemas.openxmlformats.org/officeDocument/2006/relationships/image" Target="../media/image2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4.emf"/><Relationship Id="rId7" Type="http://schemas.openxmlformats.org/officeDocument/2006/relationships/image" Target="../media/image22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emf"/><Relationship Id="rId5" Type="http://schemas.openxmlformats.org/officeDocument/2006/relationships/image" Target="../media/image111.emf"/><Relationship Id="rId10" Type="http://schemas.openxmlformats.org/officeDocument/2006/relationships/image" Target="../media/image226.emf"/><Relationship Id="rId4" Type="http://schemas.openxmlformats.org/officeDocument/2006/relationships/image" Target="../media/image223.emf"/><Relationship Id="rId9" Type="http://schemas.openxmlformats.org/officeDocument/2006/relationships/image" Target="../media/image218.g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27.emf"/><Relationship Id="rId7" Type="http://schemas.openxmlformats.org/officeDocument/2006/relationships/image" Target="../media/image23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emf"/><Relationship Id="rId5" Type="http://schemas.openxmlformats.org/officeDocument/2006/relationships/image" Target="../media/image228.emf"/><Relationship Id="rId10" Type="http://schemas.openxmlformats.org/officeDocument/2006/relationships/image" Target="../media/image231.emf"/><Relationship Id="rId4" Type="http://schemas.openxmlformats.org/officeDocument/2006/relationships/image" Target="../media/image208.emf"/><Relationship Id="rId9" Type="http://schemas.openxmlformats.org/officeDocument/2006/relationships/image" Target="../media/image218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32.emf"/><Relationship Id="rId7" Type="http://schemas.openxmlformats.org/officeDocument/2006/relationships/image" Target="../media/image23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emf"/><Relationship Id="rId5" Type="http://schemas.openxmlformats.org/officeDocument/2006/relationships/image" Target="../media/image234.emf"/><Relationship Id="rId10" Type="http://schemas.openxmlformats.org/officeDocument/2006/relationships/image" Target="../media/image237.emf"/><Relationship Id="rId4" Type="http://schemas.openxmlformats.org/officeDocument/2006/relationships/image" Target="../media/image233.emf"/><Relationship Id="rId9" Type="http://schemas.openxmlformats.org/officeDocument/2006/relationships/image" Target="../media/image218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40.emf"/><Relationship Id="rId7" Type="http://schemas.openxmlformats.org/officeDocument/2006/relationships/image" Target="../media/image24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emf"/><Relationship Id="rId5" Type="http://schemas.openxmlformats.org/officeDocument/2006/relationships/image" Target="../media/image239.emf"/><Relationship Id="rId10" Type="http://schemas.openxmlformats.org/officeDocument/2006/relationships/image" Target="../media/image141.emf"/><Relationship Id="rId4" Type="http://schemas.openxmlformats.org/officeDocument/2006/relationships/image" Target="../media/image238.emf"/><Relationship Id="rId9" Type="http://schemas.openxmlformats.org/officeDocument/2006/relationships/image" Target="../media/image218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58.emf"/><Relationship Id="rId7" Type="http://schemas.openxmlformats.org/officeDocument/2006/relationships/image" Target="../media/image24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emf"/><Relationship Id="rId5" Type="http://schemas.openxmlformats.org/officeDocument/2006/relationships/image" Target="../media/image242.emf"/><Relationship Id="rId10" Type="http://schemas.openxmlformats.org/officeDocument/2006/relationships/image" Target="../media/image161.emf"/><Relationship Id="rId4" Type="http://schemas.openxmlformats.org/officeDocument/2006/relationships/image" Target="../media/image241.emf"/><Relationship Id="rId9" Type="http://schemas.openxmlformats.org/officeDocument/2006/relationships/image" Target="../media/image218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244.emf"/><Relationship Id="rId7" Type="http://schemas.openxmlformats.org/officeDocument/2006/relationships/image" Target="../media/image24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5" Type="http://schemas.openxmlformats.org/officeDocument/2006/relationships/image" Target="../media/image86.emf"/><Relationship Id="rId10" Type="http://schemas.openxmlformats.org/officeDocument/2006/relationships/image" Target="../media/image88.emf"/><Relationship Id="rId4" Type="http://schemas.openxmlformats.org/officeDocument/2006/relationships/image" Target="../media/image84.emf"/><Relationship Id="rId9" Type="http://schemas.openxmlformats.org/officeDocument/2006/relationships/image" Target="../media/image218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57.emf"/><Relationship Id="rId7" Type="http://schemas.openxmlformats.org/officeDocument/2006/relationships/image" Target="../media/image24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1.emf"/><Relationship Id="rId10" Type="http://schemas.openxmlformats.org/officeDocument/2006/relationships/image" Target="../media/image62.emf"/><Relationship Id="rId4" Type="http://schemas.openxmlformats.org/officeDocument/2006/relationships/image" Target="../media/image58.emf"/><Relationship Id="rId9" Type="http://schemas.openxmlformats.org/officeDocument/2006/relationships/image" Target="../media/image218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37.emf"/><Relationship Id="rId7" Type="http://schemas.openxmlformats.org/officeDocument/2006/relationships/image" Target="../media/image24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emf"/><Relationship Id="rId5" Type="http://schemas.openxmlformats.org/officeDocument/2006/relationships/image" Target="../media/image247.emf"/><Relationship Id="rId10" Type="http://schemas.openxmlformats.org/officeDocument/2006/relationships/image" Target="../media/image250.emf"/><Relationship Id="rId4" Type="http://schemas.openxmlformats.org/officeDocument/2006/relationships/image" Target="../media/image39.emf"/><Relationship Id="rId9" Type="http://schemas.openxmlformats.org/officeDocument/2006/relationships/image" Target="../media/image218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55.emf"/><Relationship Id="rId7" Type="http://schemas.openxmlformats.org/officeDocument/2006/relationships/image" Target="../media/image25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emf"/><Relationship Id="rId11" Type="http://schemas.openxmlformats.org/officeDocument/2006/relationships/image" Target="../media/image157.emf"/><Relationship Id="rId5" Type="http://schemas.openxmlformats.org/officeDocument/2006/relationships/image" Target="../media/image65.emf"/><Relationship Id="rId10" Type="http://schemas.openxmlformats.org/officeDocument/2006/relationships/image" Target="../media/image218.gif"/><Relationship Id="rId4" Type="http://schemas.openxmlformats.org/officeDocument/2006/relationships/image" Target="../media/image251.emf"/><Relationship Id="rId9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3419872" y="2492896"/>
            <a:ext cx="2520280" cy="1872208"/>
          </a:xfrm>
          <a:prstGeom prst="roundRect">
            <a:avLst/>
          </a:prstGeom>
          <a:ln w="76200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55776" y="332656"/>
            <a:ext cx="4193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catégories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Dropbox\boutique pictos version 2009\@@ pictos_emf_categ\@@@ noms\animaux\C_animal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08000" cy="1008000"/>
          </a:xfrm>
          <a:prstGeom prst="rect">
            <a:avLst/>
          </a:prstGeom>
          <a:noFill/>
        </p:spPr>
      </p:pic>
      <p:pic>
        <p:nvPicPr>
          <p:cNvPr id="14339" name="Picture 3" descr="D:\Dropbox\boutique pictos version 2009\@@ pictos_emf_categ\@@@ noms\activites ludiques\jeux\C_jouet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1008000" cy="1008000"/>
          </a:xfrm>
          <a:prstGeom prst="rect">
            <a:avLst/>
          </a:prstGeom>
          <a:noFill/>
        </p:spPr>
      </p:pic>
      <p:pic>
        <p:nvPicPr>
          <p:cNvPr id="14340" name="Picture 4" descr="D:\Dropbox\boutique pictos version 2009\@@ pictos_emf_categ\@@@ noms\corps\C_corp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1008000" cy="1008000"/>
          </a:xfrm>
          <a:prstGeom prst="rect">
            <a:avLst/>
          </a:prstGeom>
          <a:noFill/>
        </p:spPr>
      </p:pic>
      <p:pic>
        <p:nvPicPr>
          <p:cNvPr id="14341" name="Picture 5" descr="D:\Dropbox\boutique pictos version 2009\@@ pictos_emf_categ\@@@ noms\habillement\vetements\C_habi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589240"/>
            <a:ext cx="1008000" cy="1008000"/>
          </a:xfrm>
          <a:prstGeom prst="rect">
            <a:avLst/>
          </a:prstGeom>
          <a:noFill/>
        </p:spPr>
      </p:pic>
      <p:pic>
        <p:nvPicPr>
          <p:cNvPr id="14342" name="Picture 6" descr="D:\Dropbox\boutique pictos version 2009\@@ pictos_emf_categ\@@@ noms\couleurs\C_couleur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332656"/>
            <a:ext cx="1008000" cy="1008000"/>
          </a:xfrm>
          <a:prstGeom prst="rect">
            <a:avLst/>
          </a:prstGeom>
          <a:noFill/>
        </p:spPr>
      </p:pic>
      <p:pic>
        <p:nvPicPr>
          <p:cNvPr id="14343" name="Picture 7" descr="D:\Dropbox\boutique pictos version 2009\@@ pictos_emf_categ\@@@ noms\amenagement interieur\meubles\C_meubl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1008000" cy="1008000"/>
          </a:xfrm>
          <a:prstGeom prst="rect">
            <a:avLst/>
          </a:prstGeom>
          <a:noFill/>
        </p:spPr>
      </p:pic>
      <p:pic>
        <p:nvPicPr>
          <p:cNvPr id="14344" name="Picture 8" descr="D:\Dropbox\boutique pictos version 2009\@@ pictos_emf_categ\@@@ noms\amenagement interieur\vaisselle\C_ustensiles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589240"/>
            <a:ext cx="1008000" cy="1008000"/>
          </a:xfrm>
          <a:prstGeom prst="rect">
            <a:avLst/>
          </a:prstGeom>
          <a:noFill/>
        </p:spPr>
      </p:pic>
      <p:pic>
        <p:nvPicPr>
          <p:cNvPr id="14345" name="Picture 9" descr="D:\Dropbox\boutique pictos version 2009\@@ pictos_emf_categ\@@@ noms\végétation\fleurs\C_fleur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484784"/>
            <a:ext cx="1008000" cy="1008000"/>
          </a:xfrm>
          <a:prstGeom prst="rect">
            <a:avLst/>
          </a:prstGeom>
          <a:noFill/>
        </p:spPr>
      </p:pic>
      <p:pic>
        <p:nvPicPr>
          <p:cNvPr id="14346" name="Picture 10" descr="D:\Dropbox\boutique pictos version 2009\@@ pictos_emf_categ\@@@ noms\aliments\legume\C_legum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97152"/>
            <a:ext cx="1008000" cy="1008000"/>
          </a:xfrm>
          <a:prstGeom prst="rect">
            <a:avLst/>
          </a:prstGeom>
          <a:noFill/>
        </p:spPr>
      </p:pic>
      <p:pic>
        <p:nvPicPr>
          <p:cNvPr id="14347" name="Picture 11" descr="D:\Dropbox\boutique pictos version 2009\@@ pictos_emf_categ\@@@ noms\aliments\fruit\C_fruit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5661248"/>
            <a:ext cx="1008000" cy="1008000"/>
          </a:xfrm>
          <a:prstGeom prst="rect">
            <a:avLst/>
          </a:prstGeom>
          <a:noFill/>
        </p:spPr>
      </p:pic>
      <p:grpSp>
        <p:nvGrpSpPr>
          <p:cNvPr id="24" name="Groupe 23"/>
          <p:cNvGrpSpPr/>
          <p:nvPr/>
        </p:nvGrpSpPr>
        <p:grpSpPr>
          <a:xfrm>
            <a:off x="467544" y="2492896"/>
            <a:ext cx="2520280" cy="1872208"/>
            <a:chOff x="467544" y="1268760"/>
            <a:chExt cx="2520280" cy="187220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67544" y="1268760"/>
              <a:ext cx="2520280" cy="1872208"/>
            </a:xfrm>
            <a:prstGeom prst="roundRect">
              <a:avLst/>
            </a:prstGeom>
            <a:ln w="76200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Image1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560" y="1340768"/>
              <a:ext cx="2167859" cy="1604817"/>
            </a:xfrm>
            <a:prstGeom prst="rect">
              <a:avLst/>
            </a:prstGeom>
          </p:spPr>
        </p:pic>
      </p:grpSp>
      <p:pic>
        <p:nvPicPr>
          <p:cNvPr id="20" name="Image 19" descr="Imag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2564904"/>
            <a:ext cx="2088232" cy="1646973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6300192" y="2492896"/>
            <a:ext cx="2555776" cy="1872208"/>
            <a:chOff x="6228184" y="4509120"/>
            <a:chExt cx="2555776" cy="187220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228184" y="4509120"/>
              <a:ext cx="2520280" cy="1872208"/>
            </a:xfrm>
            <a:prstGeom prst="roundRect">
              <a:avLst/>
            </a:prstGeom>
            <a:ln w="76200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 descr="Image3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2200" y="4725144"/>
              <a:ext cx="2411760" cy="1534321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7956376" y="35010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hlinkClick r:id="" action="ppaction://hlinkshowjump?jump=nextslide" highlightClick="1"/>
          </p:cNvPr>
          <p:cNvSpPr/>
          <p:nvPr/>
        </p:nvSpPr>
        <p:spPr>
          <a:xfrm>
            <a:off x="395536" y="2420888"/>
            <a:ext cx="2592288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rId15" action="ppaction://hlinksldjump" highlightClick="1"/>
          </p:cNvPr>
          <p:cNvSpPr/>
          <p:nvPr/>
        </p:nvSpPr>
        <p:spPr>
          <a:xfrm>
            <a:off x="3419872" y="2420888"/>
            <a:ext cx="2592288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rId16" action="ppaction://hlinksldjump" highlightClick="1"/>
          </p:cNvPr>
          <p:cNvSpPr/>
          <p:nvPr/>
        </p:nvSpPr>
        <p:spPr>
          <a:xfrm>
            <a:off x="6300192" y="2420888"/>
            <a:ext cx="2592288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arbres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6626" name="Picture 2" descr="D:\Dropbox\boutique pictos version 2009\@@ pictos_emf_categ\@@@ noms\végétation\arbres\C_cerisi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7"/>
            <a:ext cx="1440160" cy="1877173"/>
          </a:xfrm>
          <a:prstGeom prst="rect">
            <a:avLst/>
          </a:prstGeom>
          <a:noFill/>
        </p:spPr>
      </p:pic>
      <p:pic>
        <p:nvPicPr>
          <p:cNvPr id="26627" name="Picture 3" descr="D:\Dropbox\boutique pictos version 2009\@@ pictos_emf_categ\@@@ noms\végétation\arbres\C_palmier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1780778" cy="1780778"/>
          </a:xfrm>
          <a:prstGeom prst="rect">
            <a:avLst/>
          </a:prstGeom>
          <a:noFill/>
        </p:spPr>
      </p:pic>
      <p:pic>
        <p:nvPicPr>
          <p:cNvPr id="26628" name="Picture 4" descr="D:\Dropbox\boutique pictos version 2009\@@ pictos_emf_categ\@@@ noms\végétation\arbres\C_pommier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76872"/>
            <a:ext cx="1526319" cy="1989477"/>
          </a:xfrm>
          <a:prstGeom prst="rect">
            <a:avLst/>
          </a:prstGeom>
          <a:noFill/>
        </p:spPr>
      </p:pic>
      <p:pic>
        <p:nvPicPr>
          <p:cNvPr id="26629" name="Picture 5" descr="D:\Dropbox\boutique pictos version 2009\@@ pictos_emf_categ\@@@ noms\végétation\arbres\C_sapin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933056"/>
            <a:ext cx="1680366" cy="1953394"/>
          </a:xfrm>
          <a:prstGeom prst="rect">
            <a:avLst/>
          </a:prstGeom>
          <a:noFill/>
        </p:spPr>
      </p:pic>
      <p:pic>
        <p:nvPicPr>
          <p:cNvPr id="26630" name="Picture 6" descr="D:\Dropbox\boutique pictos version 2009\@@ pictos_emf_categ\@@@ noms\végétation\arbres\C_poirier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9040"/>
            <a:ext cx="1706250" cy="22265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476672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magasins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18434" name="Picture 2" descr="D:\Dropbox\boutique pictos version 2009\@@ pictos_emf_categ\@@@ noms\lieux\commerce\C_bijouteri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1663642" cy="1296144"/>
          </a:xfrm>
          <a:prstGeom prst="rect">
            <a:avLst/>
          </a:prstGeom>
          <a:noFill/>
        </p:spPr>
      </p:pic>
      <p:pic>
        <p:nvPicPr>
          <p:cNvPr id="18435" name="Picture 3" descr="D:\Dropbox\boutique pictos version 2009\@@ pictos_emf_categ\@@@ noms\lieux\commerce\C_magasin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1681286" cy="1092688"/>
          </a:xfrm>
          <a:prstGeom prst="rect">
            <a:avLst/>
          </a:prstGeom>
          <a:noFill/>
        </p:spPr>
      </p:pic>
      <p:pic>
        <p:nvPicPr>
          <p:cNvPr id="18436" name="Picture 4" descr="D:\Dropbox\boutique pictos version 2009\@@ pictos_emf_categ\@@@ noms\lieux\commerce\nutrition\C_boulangeri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717032"/>
            <a:ext cx="1743868" cy="1358648"/>
          </a:xfrm>
          <a:prstGeom prst="rect">
            <a:avLst/>
          </a:prstGeom>
          <a:noFill/>
        </p:spPr>
      </p:pic>
      <p:pic>
        <p:nvPicPr>
          <p:cNvPr id="18437" name="Picture 5" descr="D:\Dropbox\boutique pictos version 2009\@@ pictos_emf_categ\@@@ noms\lieux\commerce\nutrition\C_boucheri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581128"/>
            <a:ext cx="1632696" cy="1272754"/>
          </a:xfrm>
          <a:prstGeom prst="rect">
            <a:avLst/>
          </a:prstGeom>
          <a:noFill/>
        </p:spPr>
      </p:pic>
      <p:pic>
        <p:nvPicPr>
          <p:cNvPr id="18438" name="Picture 6" descr="D:\Dropbox\boutique pictos version 2009\@@ pictos_emf_categ\@@@ noms\lieux\commerce\nutrition\C_poissonneri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844824"/>
            <a:ext cx="1786758" cy="1392064"/>
          </a:xfrm>
          <a:prstGeom prst="rect">
            <a:avLst/>
          </a:prstGeom>
          <a:noFill/>
        </p:spPr>
      </p:pic>
      <p:pic>
        <p:nvPicPr>
          <p:cNvPr id="18439" name="Picture 7" descr="D:\Dropbox\boutique pictos version 2009\@@ pictos_emf_categ\@@@ noms\lieux\commerce\C_pharmacie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17032"/>
            <a:ext cx="1825960" cy="13147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55976" y="476672"/>
            <a:ext cx="151216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aliments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D:\Dropbox\boutique pictos version 2009\@@ pictos_emf_categ\@@@ noms\aliments\dessert\C_gateau1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1180965" cy="931546"/>
          </a:xfrm>
          <a:prstGeom prst="rect">
            <a:avLst/>
          </a:prstGeom>
          <a:noFill/>
        </p:spPr>
      </p:pic>
      <p:pic>
        <p:nvPicPr>
          <p:cNvPr id="10244" name="Picture 4" descr="D:\Dropbox\boutique pictos version 2009\@@ pictos_emf_categ\@@@ noms\aliments\epicerie\C_spaghetti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1248717" cy="853511"/>
          </a:xfrm>
          <a:prstGeom prst="rect">
            <a:avLst/>
          </a:prstGeom>
          <a:noFill/>
        </p:spPr>
      </p:pic>
      <p:pic>
        <p:nvPicPr>
          <p:cNvPr id="10245" name="Picture 5" descr="D:\Dropbox\boutique pictos version 2009\@@ pictos_emf_categ\@@@ noms\aliments\epicerie\C_oeuf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229200"/>
            <a:ext cx="467246" cy="594343"/>
          </a:xfrm>
          <a:prstGeom prst="rect">
            <a:avLst/>
          </a:prstGeom>
          <a:noFill/>
        </p:spPr>
      </p:pic>
      <p:pic>
        <p:nvPicPr>
          <p:cNvPr id="10246" name="Picture 6" descr="D:\Dropbox\boutique pictos version 2009\@@ pictos_emf_categ\@@@ noms\aliments\plat\C_hamburg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060848"/>
            <a:ext cx="855487" cy="547316"/>
          </a:xfrm>
          <a:prstGeom prst="rect">
            <a:avLst/>
          </a:prstGeom>
          <a:noFill/>
        </p:spPr>
      </p:pic>
      <p:pic>
        <p:nvPicPr>
          <p:cNvPr id="10247" name="Picture 7" descr="D:\Dropbox\boutique pictos version 2009\@@ pictos_emf_categ\@@@ noms\aliments\plat\C_frit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284984"/>
            <a:ext cx="717002" cy="1304057"/>
          </a:xfrm>
          <a:prstGeom prst="rect">
            <a:avLst/>
          </a:prstGeom>
          <a:noFill/>
        </p:spPr>
      </p:pic>
      <p:pic>
        <p:nvPicPr>
          <p:cNvPr id="10248" name="Picture 8" descr="D:\Dropbox\boutique pictos version 2009\@@ pictos_emf_categ\@@@ noms\aliments\plat\C_tranch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573016"/>
            <a:ext cx="1030020" cy="926927"/>
          </a:xfrm>
          <a:prstGeom prst="rect">
            <a:avLst/>
          </a:prstGeom>
          <a:noFill/>
        </p:spPr>
      </p:pic>
      <p:pic>
        <p:nvPicPr>
          <p:cNvPr id="10249" name="Picture 9" descr="D:\Dropbox\boutique pictos version 2009\@@ pictos_emf_categ\@@@ noms\aliments\plat\C_pizza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157192"/>
            <a:ext cx="1555229" cy="612354"/>
          </a:xfrm>
          <a:prstGeom prst="rect">
            <a:avLst/>
          </a:prstGeom>
          <a:noFill/>
        </p:spPr>
      </p:pic>
      <p:pic>
        <p:nvPicPr>
          <p:cNvPr id="10250" name="Picture 10" descr="D:\Dropbox\boutique pictos version 2009\@@ pictos_emf_categ\@@@ noms\aliments\confiserie\C_chocolat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3" y="3068960"/>
            <a:ext cx="1201265" cy="872877"/>
          </a:xfrm>
          <a:prstGeom prst="rect">
            <a:avLst/>
          </a:prstGeom>
          <a:noFill/>
        </p:spPr>
      </p:pic>
      <p:pic>
        <p:nvPicPr>
          <p:cNvPr id="10251" name="Picture 11" descr="D:\Dropbox\boutique pictos version 2009\@@ pictos_emf_categ\@@@ noms\aliments\laitage\C_yaour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149080"/>
            <a:ext cx="731016" cy="93722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27984" y="476672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 la </a:t>
            </a:r>
            <a:r>
              <a:rPr lang="fr-FR" sz="2400" b="1" dirty="0" smtClean="0">
                <a:solidFill>
                  <a:srgbClr val="00B0F0"/>
                </a:solidFill>
              </a:rPr>
              <a:t>viande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D:\Dropbox\boutique pictos version 2009\@@ pictos_emf_categ\@@@ noms\aliments\boucherie_charc\C_cotelett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1464146" cy="815351"/>
          </a:xfrm>
          <a:prstGeom prst="rect">
            <a:avLst/>
          </a:prstGeom>
          <a:noFill/>
        </p:spPr>
      </p:pic>
      <p:pic>
        <p:nvPicPr>
          <p:cNvPr id="5123" name="Picture 3" descr="D:\Dropbox\boutique pictos version 2009\@@ pictos_emf_categ\@@@ noms\aliments\boucherie_charc\C_jambon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1482438" cy="952996"/>
          </a:xfrm>
          <a:prstGeom prst="rect">
            <a:avLst/>
          </a:prstGeom>
          <a:noFill/>
        </p:spPr>
      </p:pic>
      <p:pic>
        <p:nvPicPr>
          <p:cNvPr id="5124" name="Picture 4" descr="D:\Dropbox\boutique pictos version 2009\@@ pictos_emf_categ\@@@ noms\aliments\boucherie_charc\C_saucis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1040115" cy="624161"/>
          </a:xfrm>
          <a:prstGeom prst="rect">
            <a:avLst/>
          </a:prstGeom>
          <a:noFill/>
        </p:spPr>
      </p:pic>
      <p:pic>
        <p:nvPicPr>
          <p:cNvPr id="5125" name="Picture 5" descr="D:\Dropbox\boutique pictos version 2009\@@ pictos_emf_categ\@@@ noms\aliments\boucherie_charc\C_roti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581128"/>
            <a:ext cx="1505868" cy="541130"/>
          </a:xfrm>
          <a:prstGeom prst="rect">
            <a:avLst/>
          </a:prstGeom>
          <a:noFill/>
        </p:spPr>
      </p:pic>
      <p:pic>
        <p:nvPicPr>
          <p:cNvPr id="5126" name="Picture 6" descr="D:\Dropbox\boutique pictos version 2009\@@ pictos_emf_categ\@@@ noms\aliments\boucherie_charc\C_poulet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1491453" cy="7588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476672"/>
            <a:ext cx="115212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96752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275856" y="332656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métiers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548680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Dropbox\boutique pictos version 2009\@@ pictos_emf_categ\@@@ noms\personnes\@metiers\campagne terre\C_fermier_h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986160" cy="986160"/>
          </a:xfrm>
          <a:prstGeom prst="rect">
            <a:avLst/>
          </a:prstGeom>
          <a:noFill/>
        </p:spPr>
      </p:pic>
      <p:pic>
        <p:nvPicPr>
          <p:cNvPr id="2051" name="Picture 3" descr="D:\Dropbox\boutique pictos version 2009\@@ pictos_emf_categ\@@@ noms\personnes\@metiers\commerce\nutrition\C_boulanger_h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1080120" cy="1080120"/>
          </a:xfrm>
          <a:prstGeom prst="rect">
            <a:avLst/>
          </a:prstGeom>
          <a:noFill/>
        </p:spPr>
      </p:pic>
      <p:pic>
        <p:nvPicPr>
          <p:cNvPr id="2052" name="Picture 4" descr="D:\Dropbox\boutique pictos version 2009\@@ pictos_emf_categ\@@@ noms\personnes\@metiers\commerce\nutrition\C_boucher_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85184"/>
            <a:ext cx="1037208" cy="1037208"/>
          </a:xfrm>
          <a:prstGeom prst="rect">
            <a:avLst/>
          </a:prstGeom>
          <a:noFill/>
        </p:spPr>
      </p:pic>
      <p:pic>
        <p:nvPicPr>
          <p:cNvPr id="2053" name="Picture 5" descr="D:\Dropbox\boutique pictos version 2009\@@ pictos_emf_categ\@@@ noms\personnes\@metiers\commerce\C_coiffeur_f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1181795" cy="1181795"/>
          </a:xfrm>
          <a:prstGeom prst="rect">
            <a:avLst/>
          </a:prstGeom>
          <a:noFill/>
        </p:spPr>
      </p:pic>
      <p:pic>
        <p:nvPicPr>
          <p:cNvPr id="2054" name="Picture 6" descr="D:\Dropbox\boutique pictos version 2009\@@ pictos_emf_categ\@@@ noms\personnes\@metiers\commerce\C_fleuriste_f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060848"/>
            <a:ext cx="1007393" cy="1007393"/>
          </a:xfrm>
          <a:prstGeom prst="rect">
            <a:avLst/>
          </a:prstGeom>
          <a:noFill/>
        </p:spPr>
      </p:pic>
      <p:pic>
        <p:nvPicPr>
          <p:cNvPr id="2055" name="Picture 7" descr="D:\Dropbox\boutique pictos version 2009\@@ pictos_emf_categ\@@@ noms\personnes\@metiers\ecole\C_instituteur_f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293096"/>
            <a:ext cx="1022871" cy="1022871"/>
          </a:xfrm>
          <a:prstGeom prst="rect">
            <a:avLst/>
          </a:prstGeom>
          <a:noFill/>
        </p:spPr>
      </p:pic>
      <p:pic>
        <p:nvPicPr>
          <p:cNvPr id="2056" name="Picture 8" descr="D:\Dropbox\boutique pictos version 2009\@@ pictos_emf_categ\@@@ noms\personnes\@metiers\sante\C_dentiste_h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869160"/>
            <a:ext cx="904726" cy="904726"/>
          </a:xfrm>
          <a:prstGeom prst="rect">
            <a:avLst/>
          </a:prstGeom>
          <a:noFill/>
        </p:spPr>
      </p:pic>
      <p:pic>
        <p:nvPicPr>
          <p:cNvPr id="2057" name="Picture 9" descr="D:\Dropbox\boutique pictos version 2009\@@ pictos_emf_categ\@@@ noms\personnes\@metiers\sante\C_docteur_h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3284984"/>
            <a:ext cx="928688" cy="928688"/>
          </a:xfrm>
          <a:prstGeom prst="rect">
            <a:avLst/>
          </a:prstGeom>
          <a:noFill/>
        </p:spPr>
      </p:pic>
      <p:pic>
        <p:nvPicPr>
          <p:cNvPr id="2058" name="Picture 10" descr="D:\IMAGES\pictogrammes espagnols\FR_Pictogrammes_couleur\orthophoniste_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2708920"/>
            <a:ext cx="1000100" cy="10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légumes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D:\Dropbox\boutique pictos version 2009\@@ pictos_emf_categ\@@@ noms\aliments\legume\C_carott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1003970" cy="1003970"/>
          </a:xfrm>
          <a:prstGeom prst="rect">
            <a:avLst/>
          </a:prstGeom>
          <a:noFill/>
        </p:spPr>
      </p:pic>
      <p:pic>
        <p:nvPicPr>
          <p:cNvPr id="4099" name="Picture 3" descr="D:\Dropbox\boutique pictos version 2009\@@ pictos_emf_categ\@@@ noms\aliments\legume\C_chou_fleur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1054174" cy="879873"/>
          </a:xfrm>
          <a:prstGeom prst="rect">
            <a:avLst/>
          </a:prstGeom>
          <a:noFill/>
        </p:spPr>
      </p:pic>
      <p:pic>
        <p:nvPicPr>
          <p:cNvPr id="4100" name="Picture 4" descr="D:\Dropbox\boutique pictos version 2009\@@ pictos_emf_categ\@@@ noms\aliments\legume\C_champigno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652989" cy="779463"/>
          </a:xfrm>
          <a:prstGeom prst="rect">
            <a:avLst/>
          </a:prstGeom>
          <a:noFill/>
        </p:spPr>
      </p:pic>
      <p:pic>
        <p:nvPicPr>
          <p:cNvPr id="4101" name="Picture 5" descr="D:\Dropbox\boutique pictos version 2009\@@ pictos_emf_categ\@@@ noms\aliments\legume\C_laitu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16832"/>
            <a:ext cx="1461517" cy="958234"/>
          </a:xfrm>
          <a:prstGeom prst="rect">
            <a:avLst/>
          </a:prstGeom>
          <a:noFill/>
        </p:spPr>
      </p:pic>
      <p:pic>
        <p:nvPicPr>
          <p:cNvPr id="4102" name="Picture 6" descr="D:\Dropbox\boutique pictos version 2009\@@ pictos_emf_categ\@@@ noms\aliments\legume\C_haricot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594275" cy="1350516"/>
          </a:xfrm>
          <a:prstGeom prst="rect">
            <a:avLst/>
          </a:prstGeom>
          <a:noFill/>
        </p:spPr>
      </p:pic>
      <p:pic>
        <p:nvPicPr>
          <p:cNvPr id="4103" name="Picture 7" descr="D:\Dropbox\boutique pictos version 2009\@@ pictos_emf_categ\@@@ noms\aliments\legume\C_petit_poi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717032"/>
            <a:ext cx="932954" cy="932954"/>
          </a:xfrm>
          <a:prstGeom prst="rect">
            <a:avLst/>
          </a:prstGeom>
          <a:noFill/>
        </p:spPr>
      </p:pic>
      <p:pic>
        <p:nvPicPr>
          <p:cNvPr id="4104" name="Picture 8" descr="D:\Dropbox\boutique pictos version 2009\@@ pictos_emf_categ\@@@ noms\aliments\legume\C_radis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869160"/>
            <a:ext cx="629643" cy="629643"/>
          </a:xfrm>
          <a:prstGeom prst="rect">
            <a:avLst/>
          </a:prstGeom>
          <a:noFill/>
        </p:spPr>
      </p:pic>
      <p:pic>
        <p:nvPicPr>
          <p:cNvPr id="4105" name="Picture 9" descr="D:\Dropbox\boutique pictos version 2009\@@ pictos_emf_categ\@@@ noms\aliments\legume\C_tomat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5085184"/>
            <a:ext cx="807980" cy="525116"/>
          </a:xfrm>
          <a:prstGeom prst="rect">
            <a:avLst/>
          </a:prstGeom>
          <a:noFill/>
        </p:spPr>
      </p:pic>
      <p:pic>
        <p:nvPicPr>
          <p:cNvPr id="4106" name="Picture 10" descr="D:\Dropbox\boutique pictos version 2009\@@ pictos_emf_categ\@@@ noms\aliments\legume\C_concombr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221088"/>
            <a:ext cx="979909" cy="78375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27984" y="476672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couleurs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1506" name="Picture 2" descr="D:\Dropbox\boutique pictos version 2009\@@ pictos_emf_categ\@@@ noms\couleurs\C_noi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3121943"/>
            <a:ext cx="1397670" cy="1397670"/>
          </a:xfrm>
          <a:prstGeom prst="rect">
            <a:avLst/>
          </a:prstGeom>
          <a:noFill/>
        </p:spPr>
      </p:pic>
      <p:pic>
        <p:nvPicPr>
          <p:cNvPr id="21507" name="Picture 3" descr="D:\Dropbox\boutique pictos version 2009\@@ pictos_emf_categ\@@@ noms\couleurs\C_turquois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1527572" cy="1527572"/>
          </a:xfrm>
          <a:prstGeom prst="rect">
            <a:avLst/>
          </a:prstGeom>
          <a:noFill/>
        </p:spPr>
      </p:pic>
      <p:pic>
        <p:nvPicPr>
          <p:cNvPr id="21508" name="Picture 4" descr="D:\Dropbox\boutique pictos version 2009\@@ pictos_emf_categ\@@@ noms\couleurs\C_ro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21088"/>
            <a:ext cx="1350689" cy="1350689"/>
          </a:xfrm>
          <a:prstGeom prst="rect">
            <a:avLst/>
          </a:prstGeom>
          <a:noFill/>
        </p:spPr>
      </p:pic>
      <p:pic>
        <p:nvPicPr>
          <p:cNvPr id="21509" name="Picture 5" descr="D:\Dropbox\boutique pictos version 2009\@@ pictos_emf_categ\@@@ noms\couleurs\C_roug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16832"/>
            <a:ext cx="1423913" cy="1423913"/>
          </a:xfrm>
          <a:prstGeom prst="rect">
            <a:avLst/>
          </a:prstGeom>
          <a:noFill/>
        </p:spPr>
      </p:pic>
      <p:pic>
        <p:nvPicPr>
          <p:cNvPr id="21510" name="Picture 6" descr="D:\Dropbox\boutique pictos version 2009\@@ pictos_emf_categ\@@@ noms\couleurs\C_gris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645024"/>
            <a:ext cx="1224136" cy="1224136"/>
          </a:xfrm>
          <a:prstGeom prst="rect">
            <a:avLst/>
          </a:prstGeom>
          <a:noFill/>
        </p:spPr>
      </p:pic>
      <p:pic>
        <p:nvPicPr>
          <p:cNvPr id="21511" name="Picture 7" descr="D:\Dropbox\boutique pictos version 2009\@@ pictos_emf_categ\@@@ noms\couleurs\C_jaun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437112"/>
            <a:ext cx="1433760" cy="14337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27984" y="476672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pièces de la maison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0482" name="Picture 2" descr="D:\Dropbox\boutique pictos version 2009\@@ pictos_emf_categ\@@@ noms\lieux\habitation\pieces\C_cuisin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94384"/>
            <a:ext cx="1368152" cy="1368152"/>
          </a:xfrm>
          <a:prstGeom prst="rect">
            <a:avLst/>
          </a:prstGeom>
          <a:noFill/>
        </p:spPr>
      </p:pic>
      <p:pic>
        <p:nvPicPr>
          <p:cNvPr id="20483" name="Picture 3" descr="D:\Dropbox\boutique pictos version 2009\@@ pictos_emf_categ\@@@ noms\lieux\habitation\pieces\C_WC2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1560239" cy="1560239"/>
          </a:xfrm>
          <a:prstGeom prst="rect">
            <a:avLst/>
          </a:prstGeom>
          <a:noFill/>
        </p:spPr>
      </p:pic>
      <p:pic>
        <p:nvPicPr>
          <p:cNvPr id="20484" name="Picture 4" descr="D:\Dropbox\boutique pictos version 2009\@@ pictos_emf_categ\@@@ noms\lieux\habitation\pieces\C_salo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2"/>
            <a:ext cx="1652513" cy="1652513"/>
          </a:xfrm>
          <a:prstGeom prst="rect">
            <a:avLst/>
          </a:prstGeom>
          <a:noFill/>
        </p:spPr>
      </p:pic>
      <p:pic>
        <p:nvPicPr>
          <p:cNvPr id="20485" name="Picture 5" descr="D:\Dropbox\boutique pictos version 2009\@@ pictos_emf_categ\@@@ noms\lieux\habitation\pieces\C_salle_mang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00808"/>
            <a:ext cx="1654671" cy="1654671"/>
          </a:xfrm>
          <a:prstGeom prst="rect">
            <a:avLst/>
          </a:prstGeom>
          <a:noFill/>
        </p:spPr>
      </p:pic>
      <p:pic>
        <p:nvPicPr>
          <p:cNvPr id="20486" name="Picture 6" descr="D:\Dropbox\boutique pictos version 2009\@@ pictos_emf_categ\@@@ noms\lieux\habitation\pieces\C_chambr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861048"/>
            <a:ext cx="1702073" cy="1702073"/>
          </a:xfrm>
          <a:prstGeom prst="rect">
            <a:avLst/>
          </a:prstGeom>
          <a:noFill/>
        </p:spPr>
      </p:pic>
      <p:pic>
        <p:nvPicPr>
          <p:cNvPr id="20487" name="Picture 7" descr="D:\Dropbox\boutique pictos version 2009\@@ pictos_emf_categ\@@@ noms\lieux\habitation\pieces\C_salle_bain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89040"/>
            <a:ext cx="1775048" cy="17750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11960" y="476672"/>
            <a:ext cx="165618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boissons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Dropbox\boutique pictos version 2009\@@ pictos_emf_categ\@@@ noms\aliments\boisson\C_eau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05164" cy="1442963"/>
          </a:xfrm>
          <a:prstGeom prst="rect">
            <a:avLst/>
          </a:prstGeom>
          <a:noFill/>
        </p:spPr>
      </p:pic>
      <p:pic>
        <p:nvPicPr>
          <p:cNvPr id="2051" name="Picture 3" descr="D:\Dropbox\boutique pictos version 2009\@@ pictos_emf_categ\@@@ noms\aliments\boisson\C_coca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415553" cy="1389484"/>
          </a:xfrm>
          <a:prstGeom prst="rect">
            <a:avLst/>
          </a:prstGeom>
          <a:noFill/>
        </p:spPr>
      </p:pic>
      <p:pic>
        <p:nvPicPr>
          <p:cNvPr id="2052" name="Picture 4" descr="D:\Dropbox\boutique pictos version 2009\@@ pictos_emf_categ\@@@ noms\aliments\boisson\C_caf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221088"/>
            <a:ext cx="854918" cy="1031908"/>
          </a:xfrm>
          <a:prstGeom prst="rect">
            <a:avLst/>
          </a:prstGeom>
          <a:noFill/>
        </p:spPr>
      </p:pic>
      <p:pic>
        <p:nvPicPr>
          <p:cNvPr id="2053" name="Picture 5" descr="D:\Dropbox\boutique pictos version 2009\@@ pictos_emf_categ\@@@ noms\aliments\boisson\C_th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24944"/>
            <a:ext cx="1339155" cy="806563"/>
          </a:xfrm>
          <a:prstGeom prst="rect">
            <a:avLst/>
          </a:prstGeom>
          <a:noFill/>
        </p:spPr>
      </p:pic>
      <p:pic>
        <p:nvPicPr>
          <p:cNvPr id="2054" name="Picture 6" descr="D:\Dropbox\boutique pictos version 2009\@@ pictos_emf_categ\@@@ noms\aliments\boisson\C_lait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636218" cy="1325017"/>
          </a:xfrm>
          <a:prstGeom prst="rect">
            <a:avLst/>
          </a:prstGeom>
          <a:noFill/>
        </p:spPr>
      </p:pic>
      <p:pic>
        <p:nvPicPr>
          <p:cNvPr id="2055" name="Picture 7" descr="D:\Dropbox\boutique pictos version 2009\@@ pictos_emf_categ\@@@ noms\aliments\boisson\C_orangead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941168"/>
            <a:ext cx="1152873" cy="115287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55976" y="476672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personnes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D:\Dropbox\boutique pictos version 2009\@@ pictos_emf_categ\@@@ noms\personnes\@famille\C_beb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3068959"/>
            <a:ext cx="1380661" cy="883915"/>
          </a:xfrm>
          <a:prstGeom prst="rect">
            <a:avLst/>
          </a:prstGeom>
          <a:noFill/>
        </p:spPr>
      </p:pic>
      <p:pic>
        <p:nvPicPr>
          <p:cNvPr id="22531" name="Picture 3" descr="D:\Dropbox\boutique pictos version 2009\@@ pictos_emf_categ\@@@ noms\personnes\C_dam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936749" cy="1309832"/>
          </a:xfrm>
          <a:prstGeom prst="rect">
            <a:avLst/>
          </a:prstGeom>
          <a:noFill/>
        </p:spPr>
      </p:pic>
      <p:pic>
        <p:nvPicPr>
          <p:cNvPr id="22532" name="Picture 4" descr="D:\Dropbox\boutique pictos version 2009\@@ pictos_emf_categ\@@@ noms\personnes\C_gamin_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420888"/>
            <a:ext cx="617542" cy="1714302"/>
          </a:xfrm>
          <a:prstGeom prst="rect">
            <a:avLst/>
          </a:prstGeom>
          <a:noFill/>
        </p:spPr>
      </p:pic>
      <p:pic>
        <p:nvPicPr>
          <p:cNvPr id="22533" name="Picture 5" descr="D:\Dropbox\boutique pictos version 2009\@@ pictos_emf_categ\@@@ noms\personnes\C_homm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068960"/>
            <a:ext cx="1043779" cy="1490737"/>
          </a:xfrm>
          <a:prstGeom prst="rect">
            <a:avLst/>
          </a:prstGeom>
          <a:noFill/>
        </p:spPr>
      </p:pic>
      <p:pic>
        <p:nvPicPr>
          <p:cNvPr id="22534" name="Picture 6" descr="D:\Dropbox\boutique pictos version 2009\@@ pictos_emf_categ\@@@ noms\personnes\C_roi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221088"/>
            <a:ext cx="1226472" cy="1402036"/>
          </a:xfrm>
          <a:prstGeom prst="rect">
            <a:avLst/>
          </a:prstGeom>
          <a:noFill/>
        </p:spPr>
      </p:pic>
      <p:pic>
        <p:nvPicPr>
          <p:cNvPr id="22535" name="Picture 7" descr="D:\Dropbox\boutique pictos version 2009\@@ pictos_emf_categ\@@@ noms\personnes\C_rein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628800"/>
            <a:ext cx="1102221" cy="1386487"/>
          </a:xfrm>
          <a:prstGeom prst="rect">
            <a:avLst/>
          </a:prstGeom>
          <a:noFill/>
        </p:spPr>
      </p:pic>
      <p:pic>
        <p:nvPicPr>
          <p:cNvPr id="22536" name="Picture 8" descr="D:\Dropbox\boutique pictos version 2009\@@ pictos_emf_categ\@@@ noms\personnes\@metiers\ecole\C_instituteur_f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869160"/>
            <a:ext cx="1234951" cy="1234951"/>
          </a:xfrm>
          <a:prstGeom prst="rect">
            <a:avLst/>
          </a:prstGeom>
          <a:noFill/>
        </p:spPr>
      </p:pic>
      <p:pic>
        <p:nvPicPr>
          <p:cNvPr id="22537" name="Picture 9" descr="D:\Dropbox\boutique pictos version 2009\@@ pictos_emf_categ\@@@ noms\personnes\imaginaire\C_fe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221088"/>
            <a:ext cx="1420588" cy="149716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83968" y="476672"/>
            <a:ext cx="1584176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3419872" y="2492896"/>
            <a:ext cx="2520280" cy="1872208"/>
          </a:xfrm>
          <a:prstGeom prst="roundRect">
            <a:avLst/>
          </a:prstGeom>
          <a:ln w="76200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555776" y="332656"/>
            <a:ext cx="4193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catégories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D:\Dropbox\boutique pictos version 2009\@@ pictos_emf_categ\@@@ noms\animaux\C_animal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008000" cy="1008000"/>
          </a:xfrm>
          <a:prstGeom prst="rect">
            <a:avLst/>
          </a:prstGeom>
          <a:noFill/>
        </p:spPr>
      </p:pic>
      <p:pic>
        <p:nvPicPr>
          <p:cNvPr id="14339" name="Picture 3" descr="D:\Dropbox\boutique pictos version 2009\@@ pictos_emf_categ\@@@ noms\activites ludiques\jeux\C_jouet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1008000" cy="1008000"/>
          </a:xfrm>
          <a:prstGeom prst="rect">
            <a:avLst/>
          </a:prstGeom>
          <a:noFill/>
        </p:spPr>
      </p:pic>
      <p:pic>
        <p:nvPicPr>
          <p:cNvPr id="14340" name="Picture 4" descr="D:\Dropbox\boutique pictos version 2009\@@ pictos_emf_categ\@@@ noms\corps\C_corp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8"/>
            <a:ext cx="1008000" cy="1008000"/>
          </a:xfrm>
          <a:prstGeom prst="rect">
            <a:avLst/>
          </a:prstGeom>
          <a:noFill/>
        </p:spPr>
      </p:pic>
      <p:pic>
        <p:nvPicPr>
          <p:cNvPr id="14341" name="Picture 5" descr="D:\Dropbox\boutique pictos version 2009\@@ pictos_emf_categ\@@@ noms\habillement\vetements\C_habi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589240"/>
            <a:ext cx="1008000" cy="1008000"/>
          </a:xfrm>
          <a:prstGeom prst="rect">
            <a:avLst/>
          </a:prstGeom>
          <a:noFill/>
        </p:spPr>
      </p:pic>
      <p:pic>
        <p:nvPicPr>
          <p:cNvPr id="14342" name="Picture 6" descr="D:\Dropbox\boutique pictos version 2009\@@ pictos_emf_categ\@@@ noms\couleurs\C_couleur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332656"/>
            <a:ext cx="1008000" cy="1008000"/>
          </a:xfrm>
          <a:prstGeom prst="rect">
            <a:avLst/>
          </a:prstGeom>
          <a:noFill/>
        </p:spPr>
      </p:pic>
      <p:pic>
        <p:nvPicPr>
          <p:cNvPr id="14343" name="Picture 7" descr="D:\Dropbox\boutique pictos version 2009\@@ pictos_emf_categ\@@@ noms\amenagement interieur\meubles\C_meubl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97152"/>
            <a:ext cx="1008000" cy="1008000"/>
          </a:xfrm>
          <a:prstGeom prst="rect">
            <a:avLst/>
          </a:prstGeom>
          <a:noFill/>
        </p:spPr>
      </p:pic>
      <p:pic>
        <p:nvPicPr>
          <p:cNvPr id="14344" name="Picture 8" descr="D:\Dropbox\boutique pictos version 2009\@@ pictos_emf_categ\@@@ noms\amenagement interieur\vaisselle\C_ustensiles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589240"/>
            <a:ext cx="1008000" cy="1008000"/>
          </a:xfrm>
          <a:prstGeom prst="rect">
            <a:avLst/>
          </a:prstGeom>
          <a:noFill/>
        </p:spPr>
      </p:pic>
      <p:pic>
        <p:nvPicPr>
          <p:cNvPr id="14345" name="Picture 9" descr="D:\Dropbox\boutique pictos version 2009\@@ pictos_emf_categ\@@@ noms\végétation\fleurs\C_fleur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1484784"/>
            <a:ext cx="1008000" cy="1008000"/>
          </a:xfrm>
          <a:prstGeom prst="rect">
            <a:avLst/>
          </a:prstGeom>
          <a:noFill/>
        </p:spPr>
      </p:pic>
      <p:pic>
        <p:nvPicPr>
          <p:cNvPr id="14346" name="Picture 10" descr="D:\Dropbox\boutique pictos version 2009\@@ pictos_emf_categ\@@@ noms\aliments\legume\C_legum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4797152"/>
            <a:ext cx="1008000" cy="1008000"/>
          </a:xfrm>
          <a:prstGeom prst="rect">
            <a:avLst/>
          </a:prstGeom>
          <a:noFill/>
        </p:spPr>
      </p:pic>
      <p:pic>
        <p:nvPicPr>
          <p:cNvPr id="14347" name="Picture 11" descr="D:\Dropbox\boutique pictos version 2009\@@ pictos_emf_categ\@@@ noms\aliments\fruit\C_fruit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5661248"/>
            <a:ext cx="1008000" cy="1008000"/>
          </a:xfrm>
          <a:prstGeom prst="rect">
            <a:avLst/>
          </a:prstGeom>
          <a:noFill/>
        </p:spPr>
      </p:pic>
      <p:grpSp>
        <p:nvGrpSpPr>
          <p:cNvPr id="2" name="Groupe 23"/>
          <p:cNvGrpSpPr/>
          <p:nvPr/>
        </p:nvGrpSpPr>
        <p:grpSpPr>
          <a:xfrm>
            <a:off x="467544" y="2492896"/>
            <a:ext cx="2520280" cy="1872208"/>
            <a:chOff x="467544" y="1268760"/>
            <a:chExt cx="2520280" cy="1872208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67544" y="1268760"/>
              <a:ext cx="2520280" cy="1872208"/>
            </a:xfrm>
            <a:prstGeom prst="roundRect">
              <a:avLst/>
            </a:prstGeom>
            <a:ln w="76200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Image1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560" y="1340768"/>
              <a:ext cx="2167859" cy="1604817"/>
            </a:xfrm>
            <a:prstGeom prst="rect">
              <a:avLst/>
            </a:prstGeom>
          </p:spPr>
        </p:pic>
      </p:grpSp>
      <p:pic>
        <p:nvPicPr>
          <p:cNvPr id="20" name="Image 19" descr="Imag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2564904"/>
            <a:ext cx="2088232" cy="1646973"/>
          </a:xfrm>
          <a:prstGeom prst="rect">
            <a:avLst/>
          </a:prstGeom>
        </p:spPr>
      </p:pic>
      <p:grpSp>
        <p:nvGrpSpPr>
          <p:cNvPr id="3" name="Groupe 24"/>
          <p:cNvGrpSpPr/>
          <p:nvPr/>
        </p:nvGrpSpPr>
        <p:grpSpPr>
          <a:xfrm>
            <a:off x="6300192" y="2492896"/>
            <a:ext cx="2555776" cy="1872208"/>
            <a:chOff x="6228184" y="4509120"/>
            <a:chExt cx="2555776" cy="1872208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6228184" y="4509120"/>
              <a:ext cx="2520280" cy="1872208"/>
            </a:xfrm>
            <a:prstGeom prst="roundRect">
              <a:avLst/>
            </a:prstGeom>
            <a:ln w="76200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 descr="Image3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2200" y="4725144"/>
              <a:ext cx="2411760" cy="1534321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7956376" y="35010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fr-F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3" name="Image 32" descr="g-gif-update.eephp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528" y="6095418"/>
            <a:ext cx="936104" cy="76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habitations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19458" name="Picture 2" descr="D:\Dropbox\boutique pictos version 2009\@@ pictos_emf_categ\@@@ noms\lieux\habitation\C_chale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1447453" cy="1099630"/>
          </a:xfrm>
          <a:prstGeom prst="rect">
            <a:avLst/>
          </a:prstGeom>
          <a:noFill/>
        </p:spPr>
      </p:pic>
      <p:pic>
        <p:nvPicPr>
          <p:cNvPr id="19459" name="Picture 3" descr="D:\Dropbox\boutique pictos version 2009\@@ pictos_emf_categ\@@@ noms\lieux\habitation\C_igloo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1590997" cy="1183427"/>
          </a:xfrm>
          <a:prstGeom prst="rect">
            <a:avLst/>
          </a:prstGeom>
          <a:noFill/>
        </p:spPr>
      </p:pic>
      <p:pic>
        <p:nvPicPr>
          <p:cNvPr id="19460" name="Picture 4" descr="D:\Dropbox\boutique pictos version 2009\@@ pictos_emf_categ\@@@ noms\lieux\habitation\C_ferm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8"/>
            <a:ext cx="1915641" cy="1129282"/>
          </a:xfrm>
          <a:prstGeom prst="rect">
            <a:avLst/>
          </a:prstGeom>
          <a:noFill/>
        </p:spPr>
      </p:pic>
      <p:pic>
        <p:nvPicPr>
          <p:cNvPr id="19461" name="Picture 5" descr="D:\Dropbox\boutique pictos version 2009\@@ pictos_emf_categ\@@@ noms\lieux\habitation\C_chateau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356992"/>
            <a:ext cx="1648739" cy="1533153"/>
          </a:xfrm>
          <a:prstGeom prst="rect">
            <a:avLst/>
          </a:prstGeom>
          <a:noFill/>
        </p:spPr>
      </p:pic>
      <p:pic>
        <p:nvPicPr>
          <p:cNvPr id="19462" name="Picture 6" descr="D:\Dropbox\boutique pictos version 2009\@@ pictos_emf_categ\@@@ noms\lieux\habitation\C_maison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717032"/>
            <a:ext cx="1643409" cy="1643409"/>
          </a:xfrm>
          <a:prstGeom prst="rect">
            <a:avLst/>
          </a:prstGeom>
          <a:noFill/>
        </p:spPr>
      </p:pic>
      <p:pic>
        <p:nvPicPr>
          <p:cNvPr id="19463" name="Picture 7" descr="D:\Dropbox\boutique pictos version 2009\@@ pictos_emf_categ\@@@ noms\lieux\habitation\C_immeubl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005064"/>
            <a:ext cx="1562001" cy="170893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11960" y="476672"/>
            <a:ext cx="165618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outils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76672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Dropbox\boutique pictos version 2009\@@ pictos_emf_categ\@@@ noms\instrument_outillage\machines\C_perceus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21248"/>
            <a:ext cx="1080120" cy="1080120"/>
          </a:xfrm>
          <a:prstGeom prst="rect">
            <a:avLst/>
          </a:prstGeom>
          <a:noFill/>
        </p:spPr>
      </p:pic>
      <p:pic>
        <p:nvPicPr>
          <p:cNvPr id="1027" name="Picture 3" descr="D:\Dropbox\boutique pictos version 2009\@@ pictos_emf_categ\@@@ noms\instrument_outillage\outils\C_cle_anglais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1008509" cy="1008509"/>
          </a:xfrm>
          <a:prstGeom prst="rect">
            <a:avLst/>
          </a:prstGeom>
          <a:noFill/>
        </p:spPr>
      </p:pic>
      <p:pic>
        <p:nvPicPr>
          <p:cNvPr id="1028" name="Picture 4" descr="D:\Dropbox\boutique pictos version 2009\@@ pictos_emf_categ\@@@ noms\instrument_outillage\outils\C_marteau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1106314" cy="1106314"/>
          </a:xfrm>
          <a:prstGeom prst="rect">
            <a:avLst/>
          </a:prstGeom>
          <a:noFill/>
        </p:spPr>
      </p:pic>
      <p:pic>
        <p:nvPicPr>
          <p:cNvPr id="1029" name="Picture 5" descr="D:\Dropbox\boutique pictos version 2009\@@ pictos_emf_categ\@@@ noms\instrument_outillage\outils\C_sci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1196763" cy="981472"/>
          </a:xfrm>
          <a:prstGeom prst="rect">
            <a:avLst/>
          </a:prstGeom>
          <a:noFill/>
        </p:spPr>
      </p:pic>
      <p:pic>
        <p:nvPicPr>
          <p:cNvPr id="1030" name="Picture 6" descr="D:\Dropbox\boutique pictos version 2009\@@ pictos_emf_categ\@@@ noms\instrument_outillage\outils\C_tournevis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556792"/>
            <a:ext cx="979736" cy="979736"/>
          </a:xfrm>
          <a:prstGeom prst="rect">
            <a:avLst/>
          </a:prstGeom>
          <a:noFill/>
        </p:spPr>
      </p:pic>
      <p:pic>
        <p:nvPicPr>
          <p:cNvPr id="1031" name="Picture 7" descr="D:\Dropbox\boutique pictos version 2009\@@ pictos_emf_categ\@@@ noms\instrument_outillage\jardinage\C_bech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05064"/>
            <a:ext cx="956920" cy="1549103"/>
          </a:xfrm>
          <a:prstGeom prst="rect">
            <a:avLst/>
          </a:prstGeom>
          <a:noFill/>
        </p:spPr>
      </p:pic>
      <p:pic>
        <p:nvPicPr>
          <p:cNvPr id="1032" name="Picture 8" descr="D:\Dropbox\boutique pictos version 2009\@@ pictos_emf_categ\@@@ noms\instrument_outillage\jardinage\C_hache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7" y="3933056"/>
            <a:ext cx="937758" cy="936104"/>
          </a:xfrm>
          <a:prstGeom prst="rect">
            <a:avLst/>
          </a:prstGeom>
          <a:noFill/>
        </p:spPr>
      </p:pic>
      <p:pic>
        <p:nvPicPr>
          <p:cNvPr id="1033" name="Picture 9" descr="D:\Dropbox\boutique pictos version 2009\@@ pictos_emf_categ\@@@ noms\instrument_outillage\jardinage\C_rateau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564904"/>
            <a:ext cx="979140" cy="135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275856" y="260648"/>
            <a:ext cx="2664296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    </a:t>
            </a:r>
            <a:r>
              <a:rPr lang="fr-FR" sz="2400" b="1" dirty="0" smtClean="0">
                <a:solidFill>
                  <a:srgbClr val="00B0F0"/>
                </a:solidFill>
              </a:rPr>
              <a:t>moyens de                    transport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5602" name="Picture 2" descr="D:\Dropbox\boutique pictos version 2009\@@ pictos_emf_categ\@@@ noms\transports\air\C_avi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1501552" cy="639550"/>
          </a:xfrm>
          <a:prstGeom prst="rect">
            <a:avLst/>
          </a:prstGeom>
          <a:noFill/>
        </p:spPr>
      </p:pic>
      <p:pic>
        <p:nvPicPr>
          <p:cNvPr id="25603" name="Picture 3" descr="D:\Dropbox\boutique pictos version 2009\@@ pictos_emf_categ\@@@ noms\transports\eau\C_bateau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1573138" cy="799054"/>
          </a:xfrm>
          <a:prstGeom prst="rect">
            <a:avLst/>
          </a:prstGeom>
          <a:noFill/>
        </p:spPr>
      </p:pic>
      <p:pic>
        <p:nvPicPr>
          <p:cNvPr id="25604" name="Picture 4" descr="D:\Dropbox\boutique pictos version 2009\@@ pictos_emf_categ\@@@ noms\transports\terre\C_auto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2816"/>
            <a:ext cx="1705669" cy="989709"/>
          </a:xfrm>
          <a:prstGeom prst="rect">
            <a:avLst/>
          </a:prstGeom>
          <a:noFill/>
        </p:spPr>
      </p:pic>
      <p:pic>
        <p:nvPicPr>
          <p:cNvPr id="25605" name="Picture 5" descr="D:\Dropbox\boutique pictos version 2009\@@ pictos_emf_categ\@@@ noms\transports\terre\C_autobus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8920"/>
            <a:ext cx="2009353" cy="1050746"/>
          </a:xfrm>
          <a:prstGeom prst="rect">
            <a:avLst/>
          </a:prstGeom>
          <a:noFill/>
        </p:spPr>
      </p:pic>
      <p:pic>
        <p:nvPicPr>
          <p:cNvPr id="25606" name="Picture 6" descr="D:\Dropbox\boutique pictos version 2009\@@ pictos_emf_categ\@@@ noms\transports\terre\C_metro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149080"/>
            <a:ext cx="1592312" cy="1210382"/>
          </a:xfrm>
          <a:prstGeom prst="rect">
            <a:avLst/>
          </a:prstGeom>
          <a:noFill/>
        </p:spPr>
      </p:pic>
      <p:pic>
        <p:nvPicPr>
          <p:cNvPr id="25607" name="Picture 7" descr="D:\Dropbox\boutique pictos version 2009\@@ pictos_emf_categ\@@@ noms\transports\terre\C_tgv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429000"/>
            <a:ext cx="1950244" cy="975122"/>
          </a:xfrm>
          <a:prstGeom prst="rect">
            <a:avLst/>
          </a:prstGeom>
          <a:noFill/>
        </p:spPr>
      </p:pic>
      <p:pic>
        <p:nvPicPr>
          <p:cNvPr id="25608" name="Picture 8" descr="D:\Dropbox\boutique pictos version 2009\@@ pictos_emf_categ\@@@ noms\transports\terre\C_moto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365104"/>
            <a:ext cx="1734220" cy="832701"/>
          </a:xfrm>
          <a:prstGeom prst="rect">
            <a:avLst/>
          </a:prstGeom>
          <a:noFill/>
        </p:spPr>
      </p:pic>
      <p:pic>
        <p:nvPicPr>
          <p:cNvPr id="25609" name="Picture 9" descr="D:\Dropbox\boutique pictos version 2009\@@ pictos_emf_categ\@@@ noms\transports\terre\C_velo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97152"/>
            <a:ext cx="1900933" cy="1154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067944" y="476672"/>
            <a:ext cx="180020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fleurs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7650" name="Picture 2" descr="D:\Dropbox\boutique pictos version 2009\@@ pictos_emf_categ\@@@ noms\végétation\fleurs\C_jonquill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1673696" cy="1673696"/>
          </a:xfrm>
          <a:prstGeom prst="rect">
            <a:avLst/>
          </a:prstGeom>
          <a:noFill/>
        </p:spPr>
      </p:pic>
      <p:pic>
        <p:nvPicPr>
          <p:cNvPr id="27651" name="Picture 3" descr="D:\Dropbox\boutique pictos version 2009\@@ pictos_emf_categ\@@@ noms\végétation\fleurs\C_mugue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1730920" cy="2060749"/>
          </a:xfrm>
          <a:prstGeom prst="rect">
            <a:avLst/>
          </a:prstGeom>
          <a:noFill/>
        </p:spPr>
      </p:pic>
      <p:pic>
        <p:nvPicPr>
          <p:cNvPr id="27652" name="Picture 4" descr="D:\Dropbox\boutique pictos version 2009\@@ pictos_emf_categ\@@@ noms\végétation\fleurs\C_ros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44"/>
            <a:ext cx="1960927" cy="2063750"/>
          </a:xfrm>
          <a:prstGeom prst="rect">
            <a:avLst/>
          </a:prstGeom>
          <a:noFill/>
        </p:spPr>
      </p:pic>
      <p:pic>
        <p:nvPicPr>
          <p:cNvPr id="27653" name="Picture 5" descr="D:\Dropbox\boutique pictos version 2009\@@ pictos_emf_categ\@@@ noms\végétation\fleurs\C_tulip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89040"/>
            <a:ext cx="1497246" cy="23763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476672"/>
            <a:ext cx="115212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sports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24578" name="Picture 2" descr="D:\Dropbox\boutique pictos version 2009\@@ pictos_emf_categ\@@@ noms\sports\C_tennis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330797"/>
            <a:ext cx="1555651" cy="1555651"/>
          </a:xfrm>
          <a:prstGeom prst="rect">
            <a:avLst/>
          </a:prstGeom>
          <a:noFill/>
        </p:spPr>
      </p:pic>
      <p:pic>
        <p:nvPicPr>
          <p:cNvPr id="24579" name="Picture 3" descr="D:\Dropbox\boutique pictos version 2009\@@ pictos_emf_categ\@@@ noms\sports\C_judo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1249487" cy="1249487"/>
          </a:xfrm>
          <a:prstGeom prst="rect">
            <a:avLst/>
          </a:prstGeom>
          <a:noFill/>
        </p:spPr>
      </p:pic>
      <p:pic>
        <p:nvPicPr>
          <p:cNvPr id="24580" name="Picture 4" descr="D:\Dropbox\boutique pictos version 2009\@@ pictos_emf_categ\@@@ noms\sports\C_footing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1404367" cy="1404367"/>
          </a:xfrm>
          <a:prstGeom prst="rect">
            <a:avLst/>
          </a:prstGeom>
          <a:noFill/>
        </p:spPr>
      </p:pic>
      <p:pic>
        <p:nvPicPr>
          <p:cNvPr id="24581" name="Picture 5" descr="D:\Dropbox\boutique pictos version 2009\@@ pictos_emf_categ\@@@ noms\sports\C_danse2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84984"/>
            <a:ext cx="1729426" cy="1107199"/>
          </a:xfrm>
          <a:prstGeom prst="rect">
            <a:avLst/>
          </a:prstGeom>
          <a:noFill/>
        </p:spPr>
      </p:pic>
      <p:pic>
        <p:nvPicPr>
          <p:cNvPr id="24582" name="Picture 6" descr="D:\Dropbox\boutique pictos version 2009\@@ pictos_emf_categ\@@@ noms\sports\C_basket_ball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81128"/>
            <a:ext cx="1514723" cy="1514723"/>
          </a:xfrm>
          <a:prstGeom prst="rect">
            <a:avLst/>
          </a:prstGeom>
          <a:noFill/>
        </p:spPr>
      </p:pic>
      <p:pic>
        <p:nvPicPr>
          <p:cNvPr id="24583" name="Picture 7" descr="D:\Dropbox\boutique pictos version 2009\@@ pictos_emf_categ\@@@ noms\sports\C_football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06950"/>
            <a:ext cx="1368152" cy="13681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476672"/>
            <a:ext cx="115212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251520" y="5517232"/>
            <a:ext cx="1368152" cy="720080"/>
          </a:xfrm>
          <a:prstGeom prst="actionButtonBeginn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232b3f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2868977" cy="308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animaux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… qui </a:t>
            </a:r>
            <a:r>
              <a:rPr lang="fr-FR" sz="2400" b="1" dirty="0" smtClean="0">
                <a:solidFill>
                  <a:srgbClr val="00B050"/>
                </a:solidFill>
              </a:rPr>
              <a:t>volent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… qui </a:t>
            </a:r>
            <a:r>
              <a:rPr lang="fr-FR" sz="2400" b="1" dirty="0" smtClean="0">
                <a:solidFill>
                  <a:srgbClr val="00B050"/>
                </a:solidFill>
              </a:rPr>
              <a:t>nagent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D:\Dropbox\boutique pictos version 2009\@@ pictos_emf_categ\@@@ noms\animaux\insectes\C_bourd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92088" cy="975803"/>
          </a:xfrm>
          <a:prstGeom prst="rect">
            <a:avLst/>
          </a:prstGeom>
          <a:noFill/>
        </p:spPr>
      </p:pic>
      <p:pic>
        <p:nvPicPr>
          <p:cNvPr id="12291" name="Picture 3" descr="D:\Dropbox\boutique pictos version 2009\@@ pictos_emf_categ\@@@ noms\animaux\insectes\C_coccinell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29200"/>
            <a:ext cx="638522" cy="929505"/>
          </a:xfrm>
          <a:prstGeom prst="rect">
            <a:avLst/>
          </a:prstGeom>
          <a:noFill/>
        </p:spPr>
      </p:pic>
      <p:pic>
        <p:nvPicPr>
          <p:cNvPr id="12292" name="Picture 4" descr="D:\Dropbox\boutique pictos version 2009\@@ pictos_emf_categ\@@@ noms\animaux\oiseaux\C_albatro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1105212" cy="1179587"/>
          </a:xfrm>
          <a:prstGeom prst="rect">
            <a:avLst/>
          </a:prstGeom>
          <a:noFill/>
        </p:spPr>
      </p:pic>
      <p:pic>
        <p:nvPicPr>
          <p:cNvPr id="12293" name="Picture 5" descr="D:\Dropbox\boutique pictos version 2009\@@ pictos_emf_categ\@@@ noms\animaux\oiseaux\C_corbeau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4005064"/>
            <a:ext cx="1379149" cy="864096"/>
          </a:xfrm>
          <a:prstGeom prst="rect">
            <a:avLst/>
          </a:prstGeom>
          <a:noFill/>
        </p:spPr>
      </p:pic>
      <p:pic>
        <p:nvPicPr>
          <p:cNvPr id="12294" name="Picture 6" descr="D:\Dropbox\boutique pictos version 2009\@@ pictos_emf_categ\@@@ noms\animaux\oiseaux\C_canard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653136"/>
            <a:ext cx="1080988" cy="918935"/>
          </a:xfrm>
          <a:prstGeom prst="rect">
            <a:avLst/>
          </a:prstGeom>
          <a:noFill/>
        </p:spPr>
      </p:pic>
      <p:pic>
        <p:nvPicPr>
          <p:cNvPr id="12295" name="Picture 7" descr="D:\Dropbox\boutique pictos version 2009\@@ pictos_emf_categ\@@@ noms\animaux\milieu aquatique\C_crapaud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3140968"/>
            <a:ext cx="809550" cy="647497"/>
          </a:xfrm>
          <a:prstGeom prst="rect">
            <a:avLst/>
          </a:prstGeom>
          <a:noFill/>
        </p:spPr>
      </p:pic>
      <p:pic>
        <p:nvPicPr>
          <p:cNvPr id="12296" name="Picture 8" descr="D:\Dropbox\boutique pictos version 2009\@@ pictos_emf_categ\@@@ noms\animaux\milieu aquatique\C_dauphin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3645024"/>
            <a:ext cx="1356757" cy="975693"/>
          </a:xfrm>
          <a:prstGeom prst="rect">
            <a:avLst/>
          </a:prstGeom>
          <a:noFill/>
        </p:spPr>
      </p:pic>
      <p:pic>
        <p:nvPicPr>
          <p:cNvPr id="12297" name="Picture 9" descr="D:\Dropbox\boutique pictos version 2009\@@ pictos_emf_categ\@@@ noms\animaux\milieu aquatique\C_poisso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581128"/>
            <a:ext cx="1098475" cy="713912"/>
          </a:xfrm>
          <a:prstGeom prst="rect">
            <a:avLst/>
          </a:prstGeom>
          <a:noFill/>
        </p:spPr>
      </p:pic>
      <p:pic>
        <p:nvPicPr>
          <p:cNvPr id="12298" name="Picture 10" descr="D:\Dropbox\boutique pictos version 2009\@@ pictos_emf_categ\@@@ noms\animaux\milieu aquatique\C_requin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085184"/>
            <a:ext cx="1458366" cy="1006324"/>
          </a:xfrm>
          <a:prstGeom prst="rect">
            <a:avLst/>
          </a:prstGeom>
          <a:noFill/>
        </p:spPr>
      </p:pic>
      <p:pic>
        <p:nvPicPr>
          <p:cNvPr id="12299" name="Picture 11" descr="D:\Dropbox\boutique pictos version 2009\@@ pictos_emf_categ\@@@ noms\animaux\milieu aquatique\C_truite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2780928"/>
            <a:ext cx="1210468" cy="526778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4427984" y="188640"/>
            <a:ext cx="129614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8" name="Vague 37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Qui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font quoi?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39" name="Vague 3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Qui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font quoi?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animaux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…. à plumes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…. à poils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698" name="Picture 2" descr="D:\Dropbox\boutique pictos version 2009\@@ pictos_emf_categ\@@@ noms\animaux\oiseaux\C_canard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921693" cy="783520"/>
          </a:xfrm>
          <a:prstGeom prst="rect">
            <a:avLst/>
          </a:prstGeom>
          <a:noFill/>
        </p:spPr>
      </p:pic>
      <p:pic>
        <p:nvPicPr>
          <p:cNvPr id="29699" name="Picture 3" descr="D:\Dropbox\boutique pictos version 2009\@@ pictos_emf_categ\@@@ noms\animaux\oiseaux\C_chouett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948085" cy="948085"/>
          </a:xfrm>
          <a:prstGeom prst="rect">
            <a:avLst/>
          </a:prstGeom>
          <a:noFill/>
        </p:spPr>
      </p:pic>
      <p:pic>
        <p:nvPicPr>
          <p:cNvPr id="29700" name="Picture 4" descr="D:\Dropbox\boutique pictos version 2009\@@ pictos_emf_categ\@@@ noms\animaux\oiseaux\C_coq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910258" cy="819152"/>
          </a:xfrm>
          <a:prstGeom prst="rect">
            <a:avLst/>
          </a:prstGeom>
          <a:noFill/>
        </p:spPr>
      </p:pic>
      <p:pic>
        <p:nvPicPr>
          <p:cNvPr id="29701" name="Picture 5" descr="D:\Dropbox\boutique pictos version 2009\@@ pictos_emf_categ\@@@ noms\animaux\oiseaux\C_colomb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1190551" cy="793701"/>
          </a:xfrm>
          <a:prstGeom prst="rect">
            <a:avLst/>
          </a:prstGeom>
          <a:noFill/>
        </p:spPr>
      </p:pic>
      <p:pic>
        <p:nvPicPr>
          <p:cNvPr id="29702" name="Picture 6" descr="D:\Dropbox\boutique pictos version 2009\@@ pictos_emf_categ\@@@ noms\animaux\oiseaux\C_autruch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437112"/>
            <a:ext cx="1384725" cy="1207666"/>
          </a:xfrm>
          <a:prstGeom prst="rect">
            <a:avLst/>
          </a:prstGeom>
          <a:noFill/>
        </p:spPr>
      </p:pic>
      <p:pic>
        <p:nvPicPr>
          <p:cNvPr id="29703" name="Picture 7" descr="D:\Dropbox\boutique pictos version 2009\@@ pictos_emf_categ\@@@ noms\animaux\oiseaux\C_poul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301208"/>
            <a:ext cx="930706" cy="698029"/>
          </a:xfrm>
          <a:prstGeom prst="rect">
            <a:avLst/>
          </a:prstGeom>
          <a:noFill/>
        </p:spPr>
      </p:pic>
      <p:pic>
        <p:nvPicPr>
          <p:cNvPr id="29704" name="Picture 8" descr="D:\Dropbox\boutique pictos version 2009\@@ pictos_emf_categ\@@@ noms\animaux\mammiferes\herbivores\C_chameau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636912"/>
            <a:ext cx="864050" cy="822524"/>
          </a:xfrm>
          <a:prstGeom prst="rect">
            <a:avLst/>
          </a:prstGeom>
          <a:noFill/>
        </p:spPr>
      </p:pic>
      <p:pic>
        <p:nvPicPr>
          <p:cNvPr id="29705" name="Picture 9" descr="D:\Dropbox\boutique pictos version 2009\@@ pictos_emf_categ\@@@ noms\animaux\mammiferes\herbivores\C_cheval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780928"/>
            <a:ext cx="1146522" cy="1031769"/>
          </a:xfrm>
          <a:prstGeom prst="rect">
            <a:avLst/>
          </a:prstGeom>
          <a:noFill/>
        </p:spPr>
      </p:pic>
      <p:pic>
        <p:nvPicPr>
          <p:cNvPr id="29706" name="Picture 10" descr="D:\Dropbox\boutique pictos version 2009\@@ pictos_emf_categ\@@@ noms\animaux\mammiferes\herbivores\C_chevr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3789040"/>
            <a:ext cx="1093266" cy="636292"/>
          </a:xfrm>
          <a:prstGeom prst="rect">
            <a:avLst/>
          </a:prstGeom>
          <a:noFill/>
        </p:spPr>
      </p:pic>
      <p:pic>
        <p:nvPicPr>
          <p:cNvPr id="29707" name="Picture 11" descr="D:\Dropbox\boutique pictos version 2009\@@ pictos_emf_categ\@@@ noms\animaux\mammiferes\herbivores\C_vache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933056"/>
            <a:ext cx="1396578" cy="865780"/>
          </a:xfrm>
          <a:prstGeom prst="rect">
            <a:avLst/>
          </a:prstGeom>
          <a:noFill/>
        </p:spPr>
      </p:pic>
      <p:pic>
        <p:nvPicPr>
          <p:cNvPr id="29708" name="Picture 12" descr="D:\Dropbox\boutique pictos version 2009\@@ pictos_emf_categ\@@@ noms\animaux\mammiferes\carnivores\C_chat.e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4869160"/>
            <a:ext cx="1066031" cy="823025"/>
          </a:xfrm>
          <a:prstGeom prst="rect">
            <a:avLst/>
          </a:prstGeom>
          <a:noFill/>
        </p:spPr>
      </p:pic>
      <p:pic>
        <p:nvPicPr>
          <p:cNvPr id="29709" name="Picture 13" descr="D:\Dropbox\boutique pictos version 2009\@@ pictos_emf_categ\@@@ noms\animaux\mammiferes\carnivores\C_tigre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5157192"/>
            <a:ext cx="1910683" cy="80285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4355976" y="188640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30" name="Vague 29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31" name="Vague 30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jeux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</a:rPr>
              <a:t>…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</a:rPr>
              <a:t>’</a:t>
            </a:r>
            <a:r>
              <a:rPr lang="fr-FR" sz="2400" b="1" dirty="0" smtClean="0">
                <a:solidFill>
                  <a:srgbClr val="7030A0"/>
                </a:solidFill>
              </a:rPr>
              <a:t>intérieur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</a:rPr>
              <a:t>…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</a:rPr>
              <a:t>’</a:t>
            </a:r>
            <a:r>
              <a:rPr lang="fr-FR" sz="2400" b="1" dirty="0" smtClean="0">
                <a:solidFill>
                  <a:srgbClr val="7030A0"/>
                </a:solidFill>
              </a:rPr>
              <a:t> extérieur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314" name="Picture 2" descr="D:\Dropbox\boutique pictos version 2009\@@ pictos_emf_categ\@@@ noms\activites ludiques\jeux\C_balancoir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1162437" cy="1046091"/>
          </a:xfrm>
          <a:prstGeom prst="rect">
            <a:avLst/>
          </a:prstGeom>
          <a:noFill/>
        </p:spPr>
      </p:pic>
      <p:pic>
        <p:nvPicPr>
          <p:cNvPr id="13315" name="Picture 3" descr="D:\Dropbox\boutique pictos version 2009\@@ pictos_emf_categ\@@@ noms\activites ludiques\jeux\C_cerf_volan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301208"/>
            <a:ext cx="1220688" cy="903137"/>
          </a:xfrm>
          <a:prstGeom prst="rect">
            <a:avLst/>
          </a:prstGeom>
          <a:noFill/>
        </p:spPr>
      </p:pic>
      <p:pic>
        <p:nvPicPr>
          <p:cNvPr id="13316" name="Picture 4" descr="D:\Dropbox\boutique pictos version 2009\@@ pictos_emf_categ\@@@ noms\activites ludiques\jeux\C_echec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982737" cy="982737"/>
          </a:xfrm>
          <a:prstGeom prst="rect">
            <a:avLst/>
          </a:prstGeom>
          <a:noFill/>
        </p:spPr>
      </p:pic>
      <p:pic>
        <p:nvPicPr>
          <p:cNvPr id="13317" name="Picture 5" descr="D:\Dropbox\boutique pictos version 2009\@@ pictos_emf_categ\@@@ noms\activites ludiques\jeux\C_jeux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1410990" cy="1410990"/>
          </a:xfrm>
          <a:prstGeom prst="rect">
            <a:avLst/>
          </a:prstGeom>
          <a:noFill/>
        </p:spPr>
      </p:pic>
      <p:pic>
        <p:nvPicPr>
          <p:cNvPr id="13318" name="Picture 6" descr="D:\Dropbox\boutique pictos version 2009\@@ pictos_emf_categ\@@@ noms\activites ludiques\jeux\C_marell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780928"/>
            <a:ext cx="1242342" cy="1242342"/>
          </a:xfrm>
          <a:prstGeom prst="rect">
            <a:avLst/>
          </a:prstGeom>
          <a:noFill/>
        </p:spPr>
      </p:pic>
      <p:pic>
        <p:nvPicPr>
          <p:cNvPr id="13319" name="Picture 7" descr="D:\Dropbox\boutique pictos version 2009\@@ pictos_emf_categ\@@@ noms\activites ludiques\jeux\C_toboggan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365104"/>
            <a:ext cx="1784398" cy="1694706"/>
          </a:xfrm>
          <a:prstGeom prst="rect">
            <a:avLst/>
          </a:prstGeom>
          <a:noFill/>
        </p:spPr>
      </p:pic>
      <p:pic>
        <p:nvPicPr>
          <p:cNvPr id="13320" name="Picture 8" descr="D:\Dropbox\boutique pictos version 2009\@@ pictos_emf_categ\@@@ noms\activites ludiques\jeux\C_puzzle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852936"/>
            <a:ext cx="1207716" cy="1207716"/>
          </a:xfrm>
          <a:prstGeom prst="rect">
            <a:avLst/>
          </a:prstGeom>
          <a:noFill/>
        </p:spPr>
      </p:pic>
      <p:pic>
        <p:nvPicPr>
          <p:cNvPr id="13321" name="Picture 9" descr="D:\Dropbox\boutique pictos version 2009\@@ pictos_emf_categ\@@@ noms\activites ludiques\jeux\C_de_jouer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869160"/>
            <a:ext cx="876276" cy="876276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644008" y="188640"/>
            <a:ext cx="115212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sp>
        <p:nvSpPr>
          <p:cNvPr id="28" name="Vague 27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pour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où ?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29" name="Vague 28"/>
          <p:cNvSpPr/>
          <p:nvPr/>
        </p:nvSpPr>
        <p:spPr>
          <a:xfrm>
            <a:off x="5364088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>
                    <a:lumMod val="75000"/>
                  </a:schemeClr>
                </a:solidFill>
              </a:rPr>
              <a:t>pour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où ?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fruits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à noyaux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à pépins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D:\Dropbox\boutique pictos version 2009\@@ pictos_emf_categ\@@@ noms\aliments\fruit\C_abrico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836067" cy="1171217"/>
          </a:xfrm>
          <a:prstGeom prst="rect">
            <a:avLst/>
          </a:prstGeom>
          <a:noFill/>
        </p:spPr>
      </p:pic>
      <p:pic>
        <p:nvPicPr>
          <p:cNvPr id="22" name="Picture 3" descr="D:\Dropbox\boutique pictos version 2009\@@ pictos_emf_categ\@@@ noms\aliments\fruit\C_clementin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80928"/>
            <a:ext cx="1224161" cy="993146"/>
          </a:xfrm>
          <a:prstGeom prst="rect">
            <a:avLst/>
          </a:prstGeom>
          <a:noFill/>
        </p:spPr>
      </p:pic>
      <p:pic>
        <p:nvPicPr>
          <p:cNvPr id="24" name="Picture 4" descr="D:\Dropbox\boutique pictos version 2009\@@ pictos_emf_categ\@@@ noms\aliments\fruit\C_ceri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1280443" cy="1345088"/>
          </a:xfrm>
          <a:prstGeom prst="rect">
            <a:avLst/>
          </a:prstGeom>
          <a:noFill/>
        </p:spPr>
      </p:pic>
      <p:pic>
        <p:nvPicPr>
          <p:cNvPr id="27" name="Picture 7" descr="D:\Dropbox\boutique pictos version 2009\@@ pictos_emf_categ\@@@ noms\aliments\fruit\C_poir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40968"/>
            <a:ext cx="844947" cy="1375693"/>
          </a:xfrm>
          <a:prstGeom prst="rect">
            <a:avLst/>
          </a:prstGeom>
          <a:noFill/>
        </p:spPr>
      </p:pic>
      <p:pic>
        <p:nvPicPr>
          <p:cNvPr id="37" name="Picture 8" descr="D:\Dropbox\boutique pictos version 2009\@@ pictos_emf_categ\@@@ noms\aliments\fruit\C_pomm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293096"/>
            <a:ext cx="981174" cy="1190786"/>
          </a:xfrm>
          <a:prstGeom prst="rect">
            <a:avLst/>
          </a:prstGeom>
          <a:noFill/>
        </p:spPr>
      </p:pic>
      <p:pic>
        <p:nvPicPr>
          <p:cNvPr id="14338" name="Picture 2" descr="D:\Dropbox\boutique pictos version 2009\@@ pictos_emf_categ\@@@ noms\aliments\fruit\C_melon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517232"/>
            <a:ext cx="1645518" cy="746578"/>
          </a:xfrm>
          <a:prstGeom prst="rect">
            <a:avLst/>
          </a:prstGeom>
          <a:noFill/>
        </p:spPr>
      </p:pic>
      <p:pic>
        <p:nvPicPr>
          <p:cNvPr id="14339" name="Picture 3" descr="D:\Dropbox\boutique pictos version 2009\@@ pictos_emf_categ\@@@ noms\aliments\fruit\C_prune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492896"/>
            <a:ext cx="749346" cy="1006227"/>
          </a:xfrm>
          <a:prstGeom prst="rect">
            <a:avLst/>
          </a:prstGeom>
          <a:noFill/>
        </p:spPr>
      </p:pic>
      <p:pic>
        <p:nvPicPr>
          <p:cNvPr id="14340" name="Picture 4" descr="D:\Dropbox\boutique pictos version 2009\@@ pictos_emf_categ\@@@ noms\aliments\fruit\C_pech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1" y="4509120"/>
            <a:ext cx="992991" cy="948333"/>
          </a:xfrm>
          <a:prstGeom prst="rect">
            <a:avLst/>
          </a:prstGeom>
          <a:noFill/>
        </p:spPr>
      </p:pic>
      <p:sp>
        <p:nvSpPr>
          <p:cNvPr id="39" name="Vague 3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0" name="Vague 39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44008" y="188640"/>
            <a:ext cx="115212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 descr="C:\Documents and Settings\PEP-76\Mes documents\Mes images\boutique pictos version 2009\@@ pictos_emf_categ\@@@ noms\animaux\mammiferes\carnivores\C_cha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24311"/>
            <a:ext cx="1296144" cy="1000683"/>
          </a:xfrm>
          <a:prstGeom prst="rect">
            <a:avLst/>
          </a:prstGeom>
          <a:noFill/>
        </p:spPr>
      </p:pic>
      <p:pic>
        <p:nvPicPr>
          <p:cNvPr id="1035" name="Picture 11" descr="C:\Documents and Settings\PEP-76\Mes documents\Mes images\boutique pictos version 2009\@@ pictos_emf_categ\@@@ noms\animaux\mammiferes\carnivores\C_chien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869160"/>
            <a:ext cx="1224136" cy="1248916"/>
          </a:xfrm>
          <a:prstGeom prst="rect">
            <a:avLst/>
          </a:prstGeom>
          <a:noFill/>
        </p:spPr>
      </p:pic>
      <p:pic>
        <p:nvPicPr>
          <p:cNvPr id="1036" name="Picture 12" descr="C:\Documents and Settings\PEP-76\Mes documents\Mes images\boutique pictos version 2009\@@ pictos_emf_categ\@@@ noms\animaux\mammiferes\carnivores\C_rhinoceros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1969594" cy="1063824"/>
          </a:xfrm>
          <a:prstGeom prst="rect">
            <a:avLst/>
          </a:prstGeom>
          <a:noFill/>
        </p:spPr>
      </p:pic>
      <p:pic>
        <p:nvPicPr>
          <p:cNvPr id="1037" name="Picture 13" descr="C:\Documents and Settings\PEP-76\Mes documents\Mes images\boutique pictos version 2009\@@ pictos_emf_categ\@@@ noms\animaux\mammiferes\carnivores\C_tigr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09120"/>
            <a:ext cx="1873721" cy="787327"/>
          </a:xfrm>
          <a:prstGeom prst="rect">
            <a:avLst/>
          </a:prstGeom>
          <a:noFill/>
        </p:spPr>
      </p:pic>
      <p:pic>
        <p:nvPicPr>
          <p:cNvPr id="1038" name="Picture 14" descr="C:\Documents and Settings\PEP-76\Mes documents\Mes images\boutique pictos version 2009\@@ pictos_emf_categ\@@@ noms\animaux\mammiferes\rongeurs\C_ecureuil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20888"/>
            <a:ext cx="976077" cy="878384"/>
          </a:xfrm>
          <a:prstGeom prst="rect">
            <a:avLst/>
          </a:prstGeom>
          <a:noFill/>
        </p:spPr>
      </p:pic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animaux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1039" name="Picture 15" descr="C:\Documents and Settings\PEP-76\Mes documents\Mes images\boutique pictos version 2009\@@ pictos_emf_categ\@@@ noms\animaux\mammiferes\rongeurs\c_lapin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429000"/>
            <a:ext cx="1112727" cy="936104"/>
          </a:xfrm>
          <a:prstGeom prst="rect">
            <a:avLst/>
          </a:prstGeom>
          <a:noFill/>
        </p:spPr>
      </p:pic>
      <p:pic>
        <p:nvPicPr>
          <p:cNvPr id="1040" name="Picture 16" descr="C:\Documents and Settings\PEP-76\Mes documents\Mes images\boutique pictos version 2009\@@ pictos_emf_categ\@@@ noms\animaux\insectes\C_bourdon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284984"/>
            <a:ext cx="504056" cy="620966"/>
          </a:xfrm>
          <a:prstGeom prst="rect">
            <a:avLst/>
          </a:prstGeom>
          <a:noFill/>
        </p:spPr>
      </p:pic>
      <p:pic>
        <p:nvPicPr>
          <p:cNvPr id="1041" name="Picture 17" descr="C:\Documents and Settings\PEP-76\Mes documents\Mes images\boutique pictos version 2009\@@ pictos_emf_categ\@@@ noms\animaux\reptiles\C_anaconda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844824"/>
            <a:ext cx="1034231" cy="113921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55976" y="476672"/>
            <a:ext cx="151216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animaux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611560" y="1772816"/>
            <a:ext cx="3312368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… qui </a:t>
            </a:r>
            <a:r>
              <a:rPr lang="fr-FR" sz="2400" b="1" dirty="0" smtClean="0">
                <a:solidFill>
                  <a:srgbClr val="00B050"/>
                </a:solidFill>
              </a:rPr>
              <a:t>vivent </a:t>
            </a:r>
            <a:r>
              <a:rPr lang="fr-FR" sz="2400" b="1" dirty="0" smtClean="0">
                <a:solidFill>
                  <a:srgbClr val="7030A0"/>
                </a:solidFill>
              </a:rPr>
              <a:t>à la ferme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674" name="Picture 2" descr="D:\Dropbox\boutique pictos version 2009\@@ pictos_emf_categ\@@@ noms\animaux\mammiferes\C_coch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1341975" cy="727199"/>
          </a:xfrm>
          <a:prstGeom prst="rect">
            <a:avLst/>
          </a:prstGeom>
          <a:noFill/>
        </p:spPr>
      </p:pic>
      <p:pic>
        <p:nvPicPr>
          <p:cNvPr id="28675" name="Picture 3" descr="D:\Dropbox\boutique pictos version 2009\@@ pictos_emf_categ\@@@ noms\animaux\mammiferes\herbivores\C_an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420888"/>
            <a:ext cx="1200820" cy="999624"/>
          </a:xfrm>
          <a:prstGeom prst="rect">
            <a:avLst/>
          </a:prstGeom>
          <a:noFill/>
        </p:spPr>
      </p:pic>
      <p:pic>
        <p:nvPicPr>
          <p:cNvPr id="28676" name="Picture 4" descr="D:\Dropbox\boutique pictos version 2009\@@ pictos_emf_categ\@@@ noms\animaux\mammiferes\herbivores\C_mouto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1176586" cy="1035479"/>
          </a:xfrm>
          <a:prstGeom prst="rect">
            <a:avLst/>
          </a:prstGeom>
          <a:noFill/>
        </p:spPr>
      </p:pic>
      <p:pic>
        <p:nvPicPr>
          <p:cNvPr id="28677" name="Picture 5" descr="D:\Dropbox\boutique pictos version 2009\@@ pictos_emf_categ\@@@ noms\animaux\mammiferes\herbivores\C_vach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645024"/>
            <a:ext cx="1421124" cy="880997"/>
          </a:xfrm>
          <a:prstGeom prst="rect">
            <a:avLst/>
          </a:prstGeom>
          <a:noFill/>
        </p:spPr>
      </p:pic>
      <p:pic>
        <p:nvPicPr>
          <p:cNvPr id="28678" name="Picture 6" descr="D:\Dropbox\boutique pictos version 2009\@@ pictos_emf_categ\@@@ noms\animaux\mammiferes\herbivores\C_cerf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564904"/>
            <a:ext cx="1218927" cy="1552232"/>
          </a:xfrm>
          <a:prstGeom prst="rect">
            <a:avLst/>
          </a:prstGeom>
          <a:noFill/>
        </p:spPr>
      </p:pic>
      <p:pic>
        <p:nvPicPr>
          <p:cNvPr id="28679" name="Picture 7" descr="D:\Dropbox\boutique pictos version 2009\@@ pictos_emf_categ\@@@ noms\animaux\mammiferes\rongeurs\C_ecureuil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780928"/>
            <a:ext cx="967561" cy="870719"/>
          </a:xfrm>
          <a:prstGeom prst="rect">
            <a:avLst/>
          </a:prstGeom>
          <a:noFill/>
        </p:spPr>
      </p:pic>
      <p:pic>
        <p:nvPicPr>
          <p:cNvPr id="28680" name="Picture 8" descr="D:\Dropbox\boutique pictos version 2009\@@ pictos_emf_categ\@@@ noms\animaux\mammiferes\rongeurs\C_lievre2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149080"/>
            <a:ext cx="1251844" cy="870992"/>
          </a:xfrm>
          <a:prstGeom prst="rect">
            <a:avLst/>
          </a:prstGeom>
          <a:noFill/>
        </p:spPr>
      </p:pic>
      <p:pic>
        <p:nvPicPr>
          <p:cNvPr id="28681" name="Picture 9" descr="D:\Dropbox\boutique pictos version 2009\@@ pictos_emf_categ\@@@ noms\animaux\mammiferes\C_lai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941168"/>
            <a:ext cx="1721285" cy="1082254"/>
          </a:xfrm>
          <a:prstGeom prst="rect">
            <a:avLst/>
          </a:prstGeom>
          <a:noFill/>
        </p:spPr>
      </p:pic>
      <p:pic>
        <p:nvPicPr>
          <p:cNvPr id="28682" name="Picture 10" descr="D:\Dropbox\boutique pictos version 2009\@@ pictos_emf_categ\@@@ noms\animaux\oiseaux\C_poul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5013176"/>
            <a:ext cx="1305686" cy="979265"/>
          </a:xfrm>
          <a:prstGeom prst="rect">
            <a:avLst/>
          </a:prstGeom>
          <a:noFill/>
        </p:spPr>
      </p:pic>
      <p:pic>
        <p:nvPicPr>
          <p:cNvPr id="28683" name="Picture 11" descr="D:\Dropbox\boutique pictos version 2009\@@ pictos_emf_categ\@@@ noms\animaux\oiseaux\C_canard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99" y="5229200"/>
            <a:ext cx="1040143" cy="884213"/>
          </a:xfrm>
          <a:prstGeom prst="rect">
            <a:avLst/>
          </a:prstGeom>
          <a:noFill/>
        </p:spPr>
      </p:pic>
      <p:sp>
        <p:nvSpPr>
          <p:cNvPr id="20" name="Vague 19"/>
          <p:cNvSpPr/>
          <p:nvPr/>
        </p:nvSpPr>
        <p:spPr>
          <a:xfrm>
            <a:off x="5004048" y="1844824"/>
            <a:ext cx="3600400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… qui </a:t>
            </a:r>
            <a:r>
              <a:rPr lang="fr-FR" sz="2400" b="1" dirty="0" smtClean="0">
                <a:solidFill>
                  <a:srgbClr val="00B050"/>
                </a:solidFill>
              </a:rPr>
              <a:t>vivent </a:t>
            </a:r>
            <a:r>
              <a:rPr lang="fr-FR" sz="2400" b="1" dirty="0" smtClean="0">
                <a:solidFill>
                  <a:srgbClr val="7030A0"/>
                </a:solidFill>
              </a:rPr>
              <a:t>dans la forêt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5976" y="188640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25" name="Vague 24"/>
          <p:cNvSpPr/>
          <p:nvPr/>
        </p:nvSpPr>
        <p:spPr>
          <a:xfrm>
            <a:off x="611560" y="1772816"/>
            <a:ext cx="3312368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Qui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vivent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où ?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26" name="Vague 25"/>
          <p:cNvSpPr/>
          <p:nvPr/>
        </p:nvSpPr>
        <p:spPr>
          <a:xfrm>
            <a:off x="5004048" y="1844824"/>
            <a:ext cx="3600400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Qui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vivent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où ?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boissons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alcoolisées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Non alcoolisées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386" name="Picture 2" descr="D:\Dropbox\boutique pictos version 2009\@@ pictos_emf_categ\@@@ noms\aliments\boisson\C_citronnad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1140024" cy="1140024"/>
          </a:xfrm>
          <a:prstGeom prst="rect">
            <a:avLst/>
          </a:prstGeom>
          <a:noFill/>
        </p:spPr>
      </p:pic>
      <p:pic>
        <p:nvPicPr>
          <p:cNvPr id="16387" name="Picture 3" descr="D:\Dropbox\boutique pictos version 2009\@@ pictos_emf_categ\@@@ noms\aliments\boisson\C_champagn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1292432" cy="1425005"/>
          </a:xfrm>
          <a:prstGeom prst="rect">
            <a:avLst/>
          </a:prstGeom>
          <a:noFill/>
        </p:spPr>
      </p:pic>
      <p:pic>
        <p:nvPicPr>
          <p:cNvPr id="16388" name="Picture 4" descr="D:\Dropbox\boutique pictos version 2009\@@ pictos_emf_categ\@@@ noms\aliments\boisson\C_grenadi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36912"/>
            <a:ext cx="577400" cy="1312168"/>
          </a:xfrm>
          <a:prstGeom prst="rect">
            <a:avLst/>
          </a:prstGeom>
          <a:noFill/>
        </p:spPr>
      </p:pic>
      <p:pic>
        <p:nvPicPr>
          <p:cNvPr id="16389" name="Picture 5" descr="D:\Dropbox\boutique pictos version 2009\@@ pictos_emf_categ\@@@ noms\aliments\boisson\C_cafe2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645024"/>
            <a:ext cx="886401" cy="1069909"/>
          </a:xfrm>
          <a:prstGeom prst="rect">
            <a:avLst/>
          </a:prstGeom>
          <a:noFill/>
        </p:spPr>
      </p:pic>
      <p:pic>
        <p:nvPicPr>
          <p:cNvPr id="16390" name="Picture 6" descr="D:\Dropbox\boutique pictos version 2009\@@ pictos_emf_categ\@@@ noms\aliments\boisson\C_bier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08920"/>
            <a:ext cx="901477" cy="1048488"/>
          </a:xfrm>
          <a:prstGeom prst="rect">
            <a:avLst/>
          </a:prstGeom>
          <a:noFill/>
        </p:spPr>
      </p:pic>
      <p:pic>
        <p:nvPicPr>
          <p:cNvPr id="16391" name="Picture 7" descr="D:\Dropbox\boutique pictos version 2009\@@ pictos_emf_categ\@@@ noms\aliments\boisson\C_aperitif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97152"/>
            <a:ext cx="1599743" cy="1184995"/>
          </a:xfrm>
          <a:prstGeom prst="rect">
            <a:avLst/>
          </a:prstGeom>
          <a:noFill/>
        </p:spPr>
      </p:pic>
      <p:pic>
        <p:nvPicPr>
          <p:cNvPr id="16392" name="Picture 8" descr="D:\Dropbox\boutique pictos version 2009\@@ pictos_emf_categ\@@@ noms\aliments\boisson\C_vin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365104"/>
            <a:ext cx="531277" cy="1517551"/>
          </a:xfrm>
          <a:prstGeom prst="rect">
            <a:avLst/>
          </a:prstGeom>
          <a:noFill/>
        </p:spPr>
      </p:pic>
      <p:pic>
        <p:nvPicPr>
          <p:cNvPr id="16393" name="Picture 9" descr="D:\Dropbox\boutique pictos version 2009\@@ pictos_emf_categ\@@@ noms\aliments\boisson\C_lait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365104"/>
            <a:ext cx="768577" cy="1600672"/>
          </a:xfrm>
          <a:prstGeom prst="rect">
            <a:avLst/>
          </a:prstGeom>
          <a:noFill/>
        </p:spPr>
      </p:pic>
      <p:pic>
        <p:nvPicPr>
          <p:cNvPr id="16394" name="Picture 10" descr="D:\Dropbox\boutique pictos version 2009\@@ pictos_emf_categ\@@@ noms\aliments\boisson\C_orangead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013176"/>
            <a:ext cx="1024608" cy="102460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355976" y="188640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sp>
        <p:nvSpPr>
          <p:cNvPr id="22" name="Vague 21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4" name="Vague 23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boissons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chaudes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froides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Dropbox\boutique pictos version 2009\@@ pictos_emf_categ\@@@ noms\aliments\boisson\C_eau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068960"/>
            <a:ext cx="505164" cy="1442963"/>
          </a:xfrm>
          <a:prstGeom prst="rect">
            <a:avLst/>
          </a:prstGeom>
          <a:noFill/>
        </p:spPr>
      </p:pic>
      <p:pic>
        <p:nvPicPr>
          <p:cNvPr id="10" name="Picture 3" descr="D:\Dropbox\boutique pictos version 2009\@@ pictos_emf_categ\@@@ noms\aliments\boisson\C_coca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492896"/>
            <a:ext cx="415553" cy="1389484"/>
          </a:xfrm>
          <a:prstGeom prst="rect">
            <a:avLst/>
          </a:prstGeom>
          <a:noFill/>
        </p:spPr>
      </p:pic>
      <p:pic>
        <p:nvPicPr>
          <p:cNvPr id="11" name="Picture 4" descr="D:\Dropbox\boutique pictos version 2009\@@ pictos_emf_categ\@@@ noms\aliments\boisson\C_caf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998934" cy="1205739"/>
          </a:xfrm>
          <a:prstGeom prst="rect">
            <a:avLst/>
          </a:prstGeom>
          <a:noFill/>
        </p:spPr>
      </p:pic>
      <p:pic>
        <p:nvPicPr>
          <p:cNvPr id="12" name="Picture 5" descr="D:\Dropbox\boutique pictos version 2009\@@ pictos_emf_categ\@@@ noms\aliments\boisson\C_th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1339155" cy="806563"/>
          </a:xfrm>
          <a:prstGeom prst="rect">
            <a:avLst/>
          </a:prstGeom>
          <a:noFill/>
        </p:spPr>
      </p:pic>
      <p:pic>
        <p:nvPicPr>
          <p:cNvPr id="17" name="Picture 7" descr="D:\Dropbox\boutique pictos version 2009\@@ pictos_emf_categ\@@@ noms\aliments\boisson\C_orangead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1152873" cy="1152873"/>
          </a:xfrm>
          <a:prstGeom prst="rect">
            <a:avLst/>
          </a:prstGeom>
          <a:noFill/>
        </p:spPr>
      </p:pic>
      <p:pic>
        <p:nvPicPr>
          <p:cNvPr id="15362" name="Picture 2" descr="D:\Dropbox\boutique pictos version 2009\@@ pictos_emf_categ\@@@ noms\aliments\boisson\C_vin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293096"/>
            <a:ext cx="645096" cy="1842666"/>
          </a:xfrm>
          <a:prstGeom prst="rect">
            <a:avLst/>
          </a:prstGeom>
          <a:noFill/>
        </p:spPr>
      </p:pic>
      <p:pic>
        <p:nvPicPr>
          <p:cNvPr id="15363" name="Picture 3" descr="D:\Dropbox\boutique pictos version 2009\@@ pictos_emf_categ\@@@ noms\aliments\boisson\C_tisane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501008"/>
            <a:ext cx="1272124" cy="763386"/>
          </a:xfrm>
          <a:prstGeom prst="rect">
            <a:avLst/>
          </a:prstGeom>
          <a:noFill/>
        </p:spPr>
      </p:pic>
      <p:pic>
        <p:nvPicPr>
          <p:cNvPr id="15364" name="Picture 4" descr="D:\Dropbox\boutique pictos version 2009\@@ pictos_emf_categ\@@@ noms\aliments\boisson\C_cacao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4311874"/>
            <a:ext cx="1728192" cy="172819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355976" y="188640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sp>
        <p:nvSpPr>
          <p:cNvPr id="22" name="Vague 21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4" name="Vague 23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vêtements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</a:rPr>
              <a:t>… </a:t>
            </a:r>
            <a:r>
              <a:rPr lang="fr-FR" sz="2400" b="1" dirty="0" smtClean="0">
                <a:solidFill>
                  <a:srgbClr val="EC14CD"/>
                </a:solidFill>
              </a:rPr>
              <a:t>d’hiver</a:t>
            </a:r>
            <a:endParaRPr lang="fr-FR" sz="2400" b="1" dirty="0">
              <a:solidFill>
                <a:srgbClr val="EC14CD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</a:rPr>
              <a:t>…</a:t>
            </a:r>
            <a:r>
              <a:rPr lang="fr-FR" sz="2400" b="1" dirty="0" smtClean="0">
                <a:solidFill>
                  <a:srgbClr val="EC14CD"/>
                </a:solidFill>
              </a:rPr>
              <a:t> d’été</a:t>
            </a:r>
            <a:endParaRPr lang="fr-FR" sz="2400" b="1" dirty="0">
              <a:solidFill>
                <a:srgbClr val="EC14CD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Dropbox\boutique pictos version 2009\@@ pictos_emf_categ\@@@ noms\habillement\vetements\C_chaussett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13536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3" descr="D:\Dropbox\boutique pictos version 2009\@@ pictos_emf_categ\@@@ noms\habillement\vetements\C_anorak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1008112" cy="1409878"/>
          </a:xfrm>
          <a:prstGeom prst="rect">
            <a:avLst/>
          </a:prstGeom>
          <a:noFill/>
        </p:spPr>
      </p:pic>
      <p:pic>
        <p:nvPicPr>
          <p:cNvPr id="12" name="Picture 5" descr="D:\Dropbox\boutique pictos version 2009\@@ pictos_emf_categ\@@@ noms\habillement\vetements\C_chandail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208"/>
            <a:ext cx="792088" cy="812508"/>
          </a:xfrm>
          <a:prstGeom prst="rect">
            <a:avLst/>
          </a:prstGeom>
          <a:noFill/>
        </p:spPr>
      </p:pic>
      <p:pic>
        <p:nvPicPr>
          <p:cNvPr id="17" name="Picture 7" descr="D:\Dropbox\boutique pictos version 2009\@@ pictos_emf_categ\@@@ noms\habillement\vetements\C_echarp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24944"/>
            <a:ext cx="616561" cy="811114"/>
          </a:xfrm>
          <a:prstGeom prst="rect">
            <a:avLst/>
          </a:prstGeom>
          <a:noFill/>
        </p:spPr>
      </p:pic>
      <p:pic>
        <p:nvPicPr>
          <p:cNvPr id="20" name="Picture 8" descr="D:\Dropbox\boutique pictos version 2009\@@ pictos_emf_categ\@@@ noms\habillement\vetements\C_gant1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649362" cy="649362"/>
          </a:xfrm>
          <a:prstGeom prst="rect">
            <a:avLst/>
          </a:prstGeom>
          <a:noFill/>
        </p:spPr>
      </p:pic>
      <p:pic>
        <p:nvPicPr>
          <p:cNvPr id="22" name="Picture 10" descr="D:\Dropbox\boutique pictos version 2009\@@ pictos_emf_categ\@@@ noms\habillement\vetements\C_rob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852936"/>
            <a:ext cx="788183" cy="1080120"/>
          </a:xfrm>
          <a:prstGeom prst="rect">
            <a:avLst/>
          </a:prstGeom>
          <a:noFill/>
        </p:spPr>
      </p:pic>
      <p:pic>
        <p:nvPicPr>
          <p:cNvPr id="24" name="Picture 11" descr="D:\Dropbox\boutique pictos version 2009\@@ pictos_emf_categ\@@@ noms\habillement\vetements\C_tshirt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2780928"/>
            <a:ext cx="876634" cy="913278"/>
          </a:xfrm>
          <a:prstGeom prst="rect">
            <a:avLst/>
          </a:prstGeom>
          <a:noFill/>
        </p:spPr>
      </p:pic>
      <p:pic>
        <p:nvPicPr>
          <p:cNvPr id="17410" name="Picture 2" descr="D:\Dropbox\boutique pictos version 2009\@@ pictos_emf_categ\@@@ noms\habillement\vetements\C_maillot_bain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581128"/>
            <a:ext cx="759452" cy="1012602"/>
          </a:xfrm>
          <a:prstGeom prst="rect">
            <a:avLst/>
          </a:prstGeom>
          <a:noFill/>
        </p:spPr>
      </p:pic>
      <p:pic>
        <p:nvPicPr>
          <p:cNvPr id="17411" name="Picture 3" descr="D:\Dropbox\boutique pictos version 2009\@@ pictos_emf_categ\@@@ noms\habillement\vetements\C_shor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4653136"/>
            <a:ext cx="956468" cy="813082"/>
          </a:xfrm>
          <a:prstGeom prst="rect">
            <a:avLst/>
          </a:prstGeom>
          <a:noFill/>
        </p:spPr>
      </p:pic>
      <p:pic>
        <p:nvPicPr>
          <p:cNvPr id="17412" name="Picture 4" descr="D:\Dropbox\boutique pictos version 2009\@@ pictos_emf_categ\@@@ noms\habillement\chaussures\C_bottine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4221088"/>
            <a:ext cx="793477" cy="681523"/>
          </a:xfrm>
          <a:prstGeom prst="rect">
            <a:avLst/>
          </a:prstGeom>
          <a:noFill/>
        </p:spPr>
      </p:pic>
      <p:pic>
        <p:nvPicPr>
          <p:cNvPr id="17413" name="Picture 5" descr="D:\Dropbox\boutique pictos version 2009\@@ pictos_emf_categ\@@@ noms\habillement\chaussures\C_sandale.e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3645024"/>
            <a:ext cx="1052810" cy="61089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4283968" y="188640"/>
            <a:ext cx="151216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sp>
        <p:nvSpPr>
          <p:cNvPr id="27" name="Vague 26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Pour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EC14CD"/>
                </a:solidFill>
              </a:rPr>
              <a:t>quand?</a:t>
            </a:r>
            <a:endParaRPr lang="fr-FR" sz="2400" b="1" dirty="0">
              <a:solidFill>
                <a:srgbClr val="EC14CD"/>
              </a:solidFill>
            </a:endParaRPr>
          </a:p>
        </p:txBody>
      </p:sp>
      <p:sp>
        <p:nvSpPr>
          <p:cNvPr id="28" name="Vague 27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>
                    <a:lumMod val="65000"/>
                  </a:schemeClr>
                </a:solidFill>
              </a:rPr>
              <a:t>Pour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b="1" dirty="0" smtClean="0">
                <a:solidFill>
                  <a:srgbClr val="EC14CD"/>
                </a:solidFill>
              </a:rPr>
              <a:t>quand?</a:t>
            </a:r>
            <a:endParaRPr lang="fr-FR" sz="2400" b="1" dirty="0">
              <a:solidFill>
                <a:srgbClr val="EC14C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aliments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salés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sucrés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D:\Dropbox\boutique pictos version 2009\@@ pictos_emf_categ\@@@ noms\aliments\dessert\C_gateau1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085184"/>
            <a:ext cx="1180965" cy="931546"/>
          </a:xfrm>
          <a:prstGeom prst="rect">
            <a:avLst/>
          </a:prstGeom>
          <a:noFill/>
        </p:spPr>
      </p:pic>
      <p:pic>
        <p:nvPicPr>
          <p:cNvPr id="29" name="Picture 4" descr="D:\Dropbox\boutique pictos version 2009\@@ pictos_emf_categ\@@@ noms\aliments\epicerie\C_spaghetti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1248717" cy="853511"/>
          </a:xfrm>
          <a:prstGeom prst="rect">
            <a:avLst/>
          </a:prstGeom>
          <a:noFill/>
        </p:spPr>
      </p:pic>
      <p:pic>
        <p:nvPicPr>
          <p:cNvPr id="30" name="Picture 5" descr="D:\Dropbox\boutique pictos version 2009\@@ pictos_emf_categ\@@@ noms\aliments\epicerie\C_oeuf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589240"/>
            <a:ext cx="467246" cy="594343"/>
          </a:xfrm>
          <a:prstGeom prst="rect">
            <a:avLst/>
          </a:prstGeom>
          <a:noFill/>
        </p:spPr>
      </p:pic>
      <p:pic>
        <p:nvPicPr>
          <p:cNvPr id="31" name="Picture 6" descr="D:\Dropbox\boutique pictos version 2009\@@ pictos_emf_categ\@@@ noms\aliments\plat\C_hamburg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85184"/>
            <a:ext cx="855487" cy="547316"/>
          </a:xfrm>
          <a:prstGeom prst="rect">
            <a:avLst/>
          </a:prstGeom>
          <a:noFill/>
        </p:spPr>
      </p:pic>
      <p:pic>
        <p:nvPicPr>
          <p:cNvPr id="32" name="Picture 7" descr="D:\Dropbox\boutique pictos version 2009\@@ pictos_emf_categ\@@@ noms\aliments\plat\C_frit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564904"/>
            <a:ext cx="717002" cy="1304057"/>
          </a:xfrm>
          <a:prstGeom prst="rect">
            <a:avLst/>
          </a:prstGeom>
          <a:noFill/>
        </p:spPr>
      </p:pic>
      <p:pic>
        <p:nvPicPr>
          <p:cNvPr id="33" name="Picture 8" descr="D:\Dropbox\boutique pictos version 2009\@@ pictos_emf_categ\@@@ noms\aliments\plat\C_tranch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21088"/>
            <a:ext cx="1030020" cy="926927"/>
          </a:xfrm>
          <a:prstGeom prst="rect">
            <a:avLst/>
          </a:prstGeom>
          <a:noFill/>
        </p:spPr>
      </p:pic>
      <p:pic>
        <p:nvPicPr>
          <p:cNvPr id="34" name="Picture 9" descr="D:\Dropbox\boutique pictos version 2009\@@ pictos_emf_categ\@@@ noms\aliments\plat\C_pizza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2852936"/>
            <a:ext cx="1555229" cy="612354"/>
          </a:xfrm>
          <a:prstGeom prst="rect">
            <a:avLst/>
          </a:prstGeom>
          <a:noFill/>
        </p:spPr>
      </p:pic>
      <p:pic>
        <p:nvPicPr>
          <p:cNvPr id="35" name="Picture 10" descr="D:\Dropbox\boutique pictos version 2009\@@ pictos_emf_categ\@@@ noms\aliments\confiserie\C_chocolat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717032"/>
            <a:ext cx="1201265" cy="872877"/>
          </a:xfrm>
          <a:prstGeom prst="rect">
            <a:avLst/>
          </a:prstGeom>
          <a:noFill/>
        </p:spPr>
      </p:pic>
      <p:pic>
        <p:nvPicPr>
          <p:cNvPr id="36" name="Picture 11" descr="D:\Dropbox\boutique pictos version 2009\@@ pictos_emf_categ\@@@ noms\aliments\laitage\C_yaour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852936"/>
            <a:ext cx="731016" cy="937221"/>
          </a:xfrm>
          <a:prstGeom prst="rect">
            <a:avLst/>
          </a:prstGeom>
          <a:noFill/>
        </p:spPr>
      </p:pic>
      <p:pic>
        <p:nvPicPr>
          <p:cNvPr id="11266" name="Picture 2" descr="D:\Dropbox\boutique pictos version 2009\@@ pictos_emf_categ\@@@ noms\aliments\confiserie\c_sucette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5013176"/>
            <a:ext cx="833190" cy="833190"/>
          </a:xfrm>
          <a:prstGeom prst="rect">
            <a:avLst/>
          </a:prstGeom>
          <a:noFill/>
        </p:spPr>
      </p:pic>
      <p:pic>
        <p:nvPicPr>
          <p:cNvPr id="11267" name="Picture 3" descr="D:\Dropbox\boutique pictos version 2009\@@ pictos_emf_categ\@@@ noms\aliments\confiserie\C_bonbon.e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2708920"/>
            <a:ext cx="718625" cy="588715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4355976" y="188640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  <p:sp>
        <p:nvSpPr>
          <p:cNvPr id="38" name="Vague 37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39" name="Vague 38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23528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chemin horizontal 13"/>
          <p:cNvSpPr/>
          <p:nvPr/>
        </p:nvSpPr>
        <p:spPr>
          <a:xfrm>
            <a:off x="3347864" y="0"/>
            <a:ext cx="2592288" cy="1196752"/>
          </a:xfrm>
          <a:prstGeom prst="horizontalScroll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C00000"/>
                </a:solidFill>
              </a:rPr>
              <a:t>personnes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6" name="Vague 15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enfants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860032" y="1556792"/>
            <a:ext cx="3960440" cy="50405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Vague 18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adultes</a:t>
            </a:r>
            <a:endParaRPr lang="fr-FR" sz="2400" b="1" dirty="0">
              <a:solidFill>
                <a:srgbClr val="FFC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10527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004048" y="1052736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Dropbox\boutique pictos version 2009\@@ pictos_emf_categ\@@@ noms\personnes\@famille\C_beb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1380661" cy="883915"/>
          </a:xfrm>
          <a:prstGeom prst="rect">
            <a:avLst/>
          </a:prstGeom>
          <a:noFill/>
        </p:spPr>
      </p:pic>
      <p:pic>
        <p:nvPicPr>
          <p:cNvPr id="10" name="Picture 3" descr="D:\Dropbox\boutique pictos version 2009\@@ pictos_emf_categ\@@@ noms\personnes\C_dam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936749" cy="1309832"/>
          </a:xfrm>
          <a:prstGeom prst="rect">
            <a:avLst/>
          </a:prstGeom>
          <a:noFill/>
        </p:spPr>
      </p:pic>
      <p:pic>
        <p:nvPicPr>
          <p:cNvPr id="11" name="Picture 4" descr="D:\Dropbox\boutique pictos version 2009\@@ pictos_emf_categ\@@@ noms\personnes\C_gamin_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617542" cy="1714302"/>
          </a:xfrm>
          <a:prstGeom prst="rect">
            <a:avLst/>
          </a:prstGeom>
          <a:noFill/>
        </p:spPr>
      </p:pic>
      <p:pic>
        <p:nvPicPr>
          <p:cNvPr id="12" name="Picture 5" descr="D:\Dropbox\boutique pictos version 2009\@@ pictos_emf_categ\@@@ noms\personnes\C_homm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09120"/>
            <a:ext cx="791687" cy="1130697"/>
          </a:xfrm>
          <a:prstGeom prst="rect">
            <a:avLst/>
          </a:prstGeom>
          <a:noFill/>
        </p:spPr>
      </p:pic>
      <p:pic>
        <p:nvPicPr>
          <p:cNvPr id="15" name="Picture 6" descr="D:\Dropbox\boutique pictos version 2009\@@ pictos_emf_categ\@@@ noms\personnes\C_roi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636912"/>
            <a:ext cx="1226472" cy="1402036"/>
          </a:xfrm>
          <a:prstGeom prst="rect">
            <a:avLst/>
          </a:prstGeom>
          <a:noFill/>
        </p:spPr>
      </p:pic>
      <p:pic>
        <p:nvPicPr>
          <p:cNvPr id="17" name="Picture 7" descr="D:\Dropbox\boutique pictos version 2009\@@ pictos_emf_categ\@@@ noms\personnes\C_rein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437112"/>
            <a:ext cx="1102221" cy="1386487"/>
          </a:xfrm>
          <a:prstGeom prst="rect">
            <a:avLst/>
          </a:prstGeom>
          <a:noFill/>
        </p:spPr>
      </p:pic>
      <p:pic>
        <p:nvPicPr>
          <p:cNvPr id="23554" name="Picture 2" descr="D:\Dropbox\boutique pictos version 2009\@@ pictos_emf_categ\@@@ noms\personnes\C_gamin_f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509120"/>
            <a:ext cx="573114" cy="161468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283968" y="188640"/>
            <a:ext cx="151216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C00000"/>
                </a:solidFill>
              </a:rPr>
              <a:t>?</a:t>
            </a:r>
            <a:endParaRPr lang="fr-FR" sz="6000" dirty="0">
              <a:solidFill>
                <a:srgbClr val="C00000"/>
              </a:solidFill>
            </a:endParaRPr>
          </a:p>
        </p:txBody>
      </p:sp>
      <p:sp>
        <p:nvSpPr>
          <p:cNvPr id="22" name="Vague 21"/>
          <p:cNvSpPr/>
          <p:nvPr/>
        </p:nvSpPr>
        <p:spPr>
          <a:xfrm>
            <a:off x="5436096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24" name="Vague 23"/>
          <p:cNvSpPr/>
          <p:nvPr/>
        </p:nvSpPr>
        <p:spPr>
          <a:xfrm>
            <a:off x="899592" y="1772816"/>
            <a:ext cx="2736304" cy="504056"/>
          </a:xfrm>
          <a:prstGeom prst="wav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Comment ?</a:t>
            </a:r>
            <a:endParaRPr lang="fr-F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251520" y="5517232"/>
            <a:ext cx="1368152" cy="720080"/>
          </a:xfrm>
          <a:prstGeom prst="actionButtonBeginn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5fe8653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628800"/>
            <a:ext cx="3009503" cy="3009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17" descr="C:\Documents and Settings\PEP-76\Mes documents\Mes images\boutique pictos version 2009\@@ pictos_emf_categ\@@@ noms\animaux\reptiles\C_anaconda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1584176" cy="1744978"/>
          </a:xfrm>
          <a:prstGeom prst="rect">
            <a:avLst/>
          </a:prstGeom>
          <a:noFill/>
        </p:spPr>
      </p:pic>
      <p:pic>
        <p:nvPicPr>
          <p:cNvPr id="6" name="Picture 9" descr="D:\Dropbox\boutique pictos version 2009\@@ pictos_emf_categ\@@@ noms\aliments\fruit\C_frai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098269" cy="1133277"/>
          </a:xfrm>
          <a:prstGeom prst="rect">
            <a:avLst/>
          </a:prstGeom>
          <a:noFill/>
        </p:spPr>
      </p:pic>
      <p:pic>
        <p:nvPicPr>
          <p:cNvPr id="30722" name="Picture 2" descr="D:\Dropbox\boutique pictos version 2009\@@ pictos_emf_categ\@@@ noms\activites ludiques\jeux\C_bill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836712"/>
            <a:ext cx="1260624" cy="1260624"/>
          </a:xfrm>
          <a:prstGeom prst="rect">
            <a:avLst/>
          </a:prstGeom>
          <a:noFill/>
        </p:spPr>
      </p:pic>
      <p:pic>
        <p:nvPicPr>
          <p:cNvPr id="30724" name="Picture 4" descr="D:\Dropbox\boutique pictos version 2009\@@ pictos_emf_categ\@@@ noms\animaux\milieu aquatique\C_crapaud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77072"/>
            <a:ext cx="1656184" cy="1324655"/>
          </a:xfrm>
          <a:prstGeom prst="rect">
            <a:avLst/>
          </a:prstGeom>
          <a:noFill/>
        </p:spPr>
      </p:pic>
      <p:pic>
        <p:nvPicPr>
          <p:cNvPr id="30726" name="Picture 6" descr="D:\Dropbox\boutique pictos version 2009\@@ pictos_emf_categ\@@@ noms\aliments\boulangerie_patiss\C_gateau2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836712"/>
            <a:ext cx="1309257" cy="1121643"/>
          </a:xfrm>
          <a:prstGeom prst="rect">
            <a:avLst/>
          </a:prstGeom>
          <a:noFill/>
        </p:spPr>
      </p:pic>
      <p:sp>
        <p:nvSpPr>
          <p:cNvPr id="13" name="Rectangle 12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23" name="Picture 3" descr="D:\Dropbox\boutique pictos version 2009\@@ pictos_emf_categ\@@@ noms\animaux\milieu aquatique\C_balein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620688"/>
            <a:ext cx="2016224" cy="121524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139952" y="620688"/>
            <a:ext cx="2448272" cy="18722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Maindroit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998 L 0.15764 0.53065 " pathEditMode="relative" ptsTypes="AA">
                                      <p:cBhvr>
                                        <p:cTn id="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Picture 9" descr="D:\Dropbox\boutique pictos version 2009\@@ pictos_emf_categ\@@@ noms\aliments\fruit\C_frais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1224136" cy="1263156"/>
          </a:xfrm>
          <a:prstGeom prst="rect">
            <a:avLst/>
          </a:prstGeom>
          <a:noFill/>
        </p:spPr>
      </p:pic>
      <p:pic>
        <p:nvPicPr>
          <p:cNvPr id="31747" name="Picture 3" descr="D:\Dropbox\boutique pictos version 2009\@@ pictos_emf_categ\@@@ noms\animaux\insectes\C_bourdo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48680"/>
            <a:ext cx="1131186" cy="1393552"/>
          </a:xfrm>
          <a:prstGeom prst="rect">
            <a:avLst/>
          </a:prstGeom>
          <a:noFill/>
        </p:spPr>
      </p:pic>
      <p:pic>
        <p:nvPicPr>
          <p:cNvPr id="31748" name="Picture 4" descr="D:\Dropbox\boutique pictos version 2009\@@ pictos_emf_categ\@@@ noms\lieux\habitation\C_chalet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20688"/>
            <a:ext cx="2043335" cy="1552322"/>
          </a:xfrm>
          <a:prstGeom prst="rect">
            <a:avLst/>
          </a:prstGeom>
          <a:noFill/>
        </p:spPr>
      </p:pic>
      <p:pic>
        <p:nvPicPr>
          <p:cNvPr id="12" name="Picture 2" descr="D:\Dropbox\boutique pictos version 2009\@@ pictos_emf_categ\@@@ noms\aliments\fruit\C_abricot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077072"/>
            <a:ext cx="1008112" cy="1412229"/>
          </a:xfrm>
          <a:prstGeom prst="rect">
            <a:avLst/>
          </a:prstGeom>
          <a:noFill/>
        </p:spPr>
      </p:pic>
      <p:pic>
        <p:nvPicPr>
          <p:cNvPr id="13" name="Picture 2" descr="D:\Dropbox\boutique pictos version 2009\@@ pictos_emf_categ\@@@ noms\activites ludiques\jeux\C_ballon1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764704"/>
            <a:ext cx="1446609" cy="1446609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746" name="Picture 2" descr="D:\Dropbox\boutique pictos version 2009\@@ pictos_emf_categ\@@@ noms\aliments\fruit\C_banan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48680"/>
            <a:ext cx="1561599" cy="1735279"/>
          </a:xfrm>
          <a:prstGeom prst="rect">
            <a:avLst/>
          </a:prstGeom>
          <a:noFill/>
        </p:spPr>
      </p:pic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0893E-6 L 0.63125 0.52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4" name="Picture 2" descr="D:\Dropbox\boutique pictos version 2009\@@ pictos_emf_categ\@@@ noms\activites ludiques\jeux\C_corde_sauter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1792560" cy="1792560"/>
          </a:xfrm>
          <a:prstGeom prst="rect">
            <a:avLst/>
          </a:prstGeom>
          <a:noFill/>
        </p:spPr>
      </p:pic>
      <p:pic>
        <p:nvPicPr>
          <p:cNvPr id="3075" name="Picture 3" descr="D:\Dropbox\boutique pictos version 2009\@@ pictos_emf_categ\@@@ noms\activites ludiques\jeux\C_domino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1796281" cy="882300"/>
          </a:xfrm>
          <a:prstGeom prst="rect">
            <a:avLst/>
          </a:prstGeom>
          <a:noFill/>
        </p:spPr>
      </p:pic>
      <p:pic>
        <p:nvPicPr>
          <p:cNvPr id="3076" name="Picture 4" descr="D:\Dropbox\boutique pictos version 2009\@@ pictos_emf_categ\@@@ noms\animaux\mammiferes\C_herisson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1761182" cy="880591"/>
          </a:xfrm>
          <a:prstGeom prst="rect">
            <a:avLst/>
          </a:prstGeom>
          <a:noFill/>
        </p:spPr>
      </p:pic>
      <p:pic>
        <p:nvPicPr>
          <p:cNvPr id="3077" name="Picture 5" descr="D:\Dropbox\boutique pictos version 2009\@@ pictos_emf_categ\@@@ noms\aliments\confiserie\C_bonbon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92696"/>
            <a:ext cx="1552714" cy="1272020"/>
          </a:xfrm>
          <a:prstGeom prst="rect">
            <a:avLst/>
          </a:prstGeom>
          <a:noFill/>
        </p:spPr>
      </p:pic>
      <p:pic>
        <p:nvPicPr>
          <p:cNvPr id="3078" name="Picture 6" descr="D:\Dropbox\boutique pictos version 2009\@@ pictos_emf_categ\@@@ noms\corps\C_fess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476672"/>
            <a:ext cx="1132979" cy="1878360"/>
          </a:xfrm>
          <a:prstGeom prst="rect">
            <a:avLst/>
          </a:prstGeom>
          <a:noFill/>
        </p:spPr>
      </p:pic>
      <p:sp>
        <p:nvSpPr>
          <p:cNvPr id="15" name="Rectangle 14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3079" name="Picture 7" descr="D:\Dropbox\boutique pictos version 2009\@@ pictos_emf_categ\@@@ noms\activites ludiques\jeux\cartes\C_carre2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692696"/>
            <a:ext cx="1373832" cy="1373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4446E-6 L 0.11806 0.46171 " pathEditMode="relative" ptsTypes="AA">
                                      <p:cBhvr>
                                        <p:cTn id="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jeux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Dropbox\boutique pictos version 2009\@@ pictos_emf_categ\@@@ noms\activites ludiques\jeux\C_ballon1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798537" cy="798537"/>
          </a:xfrm>
          <a:prstGeom prst="rect">
            <a:avLst/>
          </a:prstGeom>
          <a:noFill/>
        </p:spPr>
      </p:pic>
      <p:pic>
        <p:nvPicPr>
          <p:cNvPr id="1027" name="Picture 3" descr="D:\Dropbox\boutique pictos version 2009\@@ pictos_emf_categ\@@@ noms\activites ludiques\jeux\C_cerf_volan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1517062" cy="1122412"/>
          </a:xfrm>
          <a:prstGeom prst="rect">
            <a:avLst/>
          </a:prstGeom>
          <a:noFill/>
        </p:spPr>
      </p:pic>
      <p:pic>
        <p:nvPicPr>
          <p:cNvPr id="1028" name="Picture 4" descr="D:\Dropbox\boutique pictos version 2009\@@ pictos_emf_categ\@@@ noms\activites ludiques\jeux\C_corde_sauter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437112"/>
            <a:ext cx="1103213" cy="1103213"/>
          </a:xfrm>
          <a:prstGeom prst="rect">
            <a:avLst/>
          </a:prstGeom>
          <a:noFill/>
        </p:spPr>
      </p:pic>
      <p:pic>
        <p:nvPicPr>
          <p:cNvPr id="1029" name="Picture 5" descr="D:\Dropbox\boutique pictos version 2009\@@ pictos_emf_categ\@@@ noms\activites ludiques\jeux\C_lego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645024"/>
            <a:ext cx="1336203" cy="1336203"/>
          </a:xfrm>
          <a:prstGeom prst="rect">
            <a:avLst/>
          </a:prstGeom>
          <a:noFill/>
        </p:spPr>
      </p:pic>
      <p:pic>
        <p:nvPicPr>
          <p:cNvPr id="1030" name="Picture 6" descr="D:\Dropbox\boutique pictos version 2009\@@ pictos_emf_categ\@@@ noms\activites ludiques\jeux\C_poupe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221088"/>
            <a:ext cx="1049709" cy="1543930"/>
          </a:xfrm>
          <a:prstGeom prst="rect">
            <a:avLst/>
          </a:prstGeom>
          <a:noFill/>
        </p:spPr>
      </p:pic>
      <p:pic>
        <p:nvPicPr>
          <p:cNvPr id="1031" name="Picture 7" descr="D:\Dropbox\boutique pictos version 2009\@@ pictos_emf_categ\@@@ noms\activites ludiques\jeux\C_perl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852936"/>
            <a:ext cx="1049486" cy="104948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644008" y="476672"/>
            <a:ext cx="1224136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 descr="D:\Dropbox\boutique pictos version 2009\@@ pictos_emf_categ\@@@ noms\activites ludiques\jeux\C_cerf_volan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016224" cy="1491721"/>
          </a:xfrm>
          <a:prstGeom prst="rect">
            <a:avLst/>
          </a:prstGeom>
          <a:noFill/>
        </p:spPr>
      </p:pic>
      <p:pic>
        <p:nvPicPr>
          <p:cNvPr id="4099" name="Picture 3" descr="D:\Dropbox\boutique pictos version 2009\@@ pictos_emf_categ\@@@ noms\couleurs\C_marro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933056"/>
            <a:ext cx="1674465" cy="1674465"/>
          </a:xfrm>
          <a:prstGeom prst="rect">
            <a:avLst/>
          </a:prstGeom>
          <a:noFill/>
        </p:spPr>
      </p:pic>
      <p:pic>
        <p:nvPicPr>
          <p:cNvPr id="4101" name="Picture 5" descr="D:\Dropbox\boutique pictos version 2009\@@ pictos_emf_categ\@@@ noms\couleurs\C_gris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3933057"/>
            <a:ext cx="1728192" cy="1728192"/>
          </a:xfrm>
          <a:prstGeom prst="rect">
            <a:avLst/>
          </a:prstGeom>
          <a:noFill/>
        </p:spPr>
      </p:pic>
      <p:pic>
        <p:nvPicPr>
          <p:cNvPr id="4103" name="Picture 7" descr="D:\Dropbox\boutique pictos version 2009\@@ pictos_emf_categ\@@@ noms\personnes\handicap\C_sourd_f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6672"/>
            <a:ext cx="1283943" cy="1374874"/>
          </a:xfrm>
          <a:prstGeom prst="rect">
            <a:avLst/>
          </a:prstGeom>
          <a:noFill/>
        </p:spPr>
      </p:pic>
      <p:pic>
        <p:nvPicPr>
          <p:cNvPr id="4104" name="Picture 8" descr="D:\Dropbox\boutique pictos version 2009\@@ pictos_emf_categ\@@@ noms\habillement\chaussures\C_basket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76672"/>
            <a:ext cx="1561934" cy="1265112"/>
          </a:xfrm>
          <a:prstGeom prst="rect">
            <a:avLst/>
          </a:prstGeom>
          <a:noFill/>
        </p:spPr>
      </p:pic>
      <p:sp>
        <p:nvSpPr>
          <p:cNvPr id="17" name="Rectangle 16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4102" name="Picture 6" descr="D:\Dropbox\boutique pictos version 2009\@@ pictos_emf_categ\@@@ noms\couleurs\C_viole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5251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L 0.38629 0.55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2" name="Picture 2" descr="D:\Dropbox\boutique pictos version 2009\@@ pictos_emf_categ\@@@ noms\habillement\vetements\C_chemisett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1635023" cy="1817761"/>
          </a:xfrm>
          <a:prstGeom prst="rect">
            <a:avLst/>
          </a:prstGeom>
          <a:noFill/>
        </p:spPr>
      </p:pic>
      <p:pic>
        <p:nvPicPr>
          <p:cNvPr id="5123" name="Picture 3" descr="D:\Dropbox\boutique pictos version 2009\@@ pictos_emf_categ\@@@ noms\habillement\vetements\C_shor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2008317" cy="1707247"/>
          </a:xfrm>
          <a:prstGeom prst="rect">
            <a:avLst/>
          </a:prstGeom>
          <a:noFill/>
        </p:spPr>
      </p:pic>
      <p:pic>
        <p:nvPicPr>
          <p:cNvPr id="5125" name="Picture 5" descr="D:\Dropbox\boutique pictos version 2009\@@ pictos_emf_categ\@@@ noms\végétation\arbres\C_abricoti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4664"/>
            <a:ext cx="1522629" cy="1967706"/>
          </a:xfrm>
          <a:prstGeom prst="rect">
            <a:avLst/>
          </a:prstGeom>
          <a:noFill/>
        </p:spPr>
      </p:pic>
      <p:pic>
        <p:nvPicPr>
          <p:cNvPr id="5126" name="Picture 6" descr="D:\Dropbox\boutique pictos version 2009\@@ pictos_emf_categ\@@@ noms\hygiene_beaute\C_brosse_cheveux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836712"/>
            <a:ext cx="1872208" cy="1335641"/>
          </a:xfrm>
          <a:prstGeom prst="rect">
            <a:avLst/>
          </a:prstGeom>
          <a:noFill/>
        </p:spPr>
      </p:pic>
      <p:pic>
        <p:nvPicPr>
          <p:cNvPr id="5127" name="Picture 7" descr="D:\Dropbox\boutique pictos version 2009\@@ pictos_emf_categ\@@@ noms\personnes\@metiers\commerce\C_caissier_f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04664"/>
            <a:ext cx="1709713" cy="1709713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5124" name="Picture 4" descr="D:\Dropbox\boutique pictos version 2009\@@ pictos_emf_categ\@@@ noms\habillement\vetements\C_socquett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836712"/>
            <a:ext cx="1970832" cy="108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95954E-6 L 0.14167 0.43006 " pathEditMode="relative" ptsTypes="AA">
                                      <p:cBhvr>
                                        <p:cTn id="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6" name="Picture 2" descr="D:\Dropbox\boutique pictos version 2009\@@ pictos_emf_categ\@@@ noms\personnes\@metiers\commerce\nutrition\C_boulanger_f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1927820" cy="1927821"/>
          </a:xfrm>
          <a:prstGeom prst="rect">
            <a:avLst/>
          </a:prstGeom>
          <a:noFill/>
        </p:spPr>
      </p:pic>
      <p:pic>
        <p:nvPicPr>
          <p:cNvPr id="6148" name="Picture 4" descr="D:\Dropbox\boutique pictos version 2009\@@ pictos_emf_categ\@@@ noms\personnes\@famille\C_coupl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8640"/>
            <a:ext cx="1327310" cy="2211859"/>
          </a:xfrm>
          <a:prstGeom prst="rect">
            <a:avLst/>
          </a:prstGeom>
          <a:noFill/>
        </p:spPr>
      </p:pic>
      <p:pic>
        <p:nvPicPr>
          <p:cNvPr id="6149" name="Picture 5" descr="D:\Dropbox\boutique pictos version 2009\@@ pictos_emf_categ\@@@ noms\personnes\@metiers\transport\C_mecanicien_h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1872208" cy="1872208"/>
          </a:xfrm>
          <a:prstGeom prst="rect">
            <a:avLst/>
          </a:prstGeom>
          <a:noFill/>
        </p:spPr>
      </p:pic>
      <p:pic>
        <p:nvPicPr>
          <p:cNvPr id="6150" name="Picture 6" descr="D:\Dropbox\boutique pictos version 2009\@@ pictos_emf_categ\@@@ noms\habillement\vetements\C_blous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1295856" cy="2022822"/>
          </a:xfrm>
          <a:prstGeom prst="rect">
            <a:avLst/>
          </a:prstGeom>
          <a:noFill/>
        </p:spPr>
      </p:pic>
      <p:pic>
        <p:nvPicPr>
          <p:cNvPr id="6151" name="Picture 7" descr="D:\Dropbox\boutique pictos version 2009\@@ pictos_emf_categ\@@@ noms\animaux\C_escargot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4744"/>
            <a:ext cx="1832818" cy="816202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6147" name="Picture 3" descr="D:\Dropbox\boutique pictos version 2009\@@ pictos_emf_categ\@@@ noms\personnes\@metiers\ecole\C_instituteur_h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32656"/>
            <a:ext cx="1846486" cy="1846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12254 L 0.63924 0.515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170" name="Picture 2" descr="D:\Dropbox\boutique pictos version 2009\@@ pictos_emf_categ\@@@ noms\instrument_outillage\outils\C_marteau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025600" cy="2025600"/>
          </a:xfrm>
          <a:prstGeom prst="rect">
            <a:avLst/>
          </a:prstGeom>
          <a:noFill/>
        </p:spPr>
      </p:pic>
      <p:pic>
        <p:nvPicPr>
          <p:cNvPr id="7172" name="Picture 4" descr="D:\Dropbox\boutique pictos version 2009\@@ pictos_emf_categ\@@@ noms\instrument_outillage\outils\C_tenaill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1433707" cy="2108721"/>
          </a:xfrm>
          <a:prstGeom prst="rect">
            <a:avLst/>
          </a:prstGeom>
          <a:noFill/>
        </p:spPr>
      </p:pic>
      <p:pic>
        <p:nvPicPr>
          <p:cNvPr id="7173" name="Picture 5" descr="D:\Dropbox\boutique pictos version 2009\@@ pictos_emf_categ\@@@ noms\hygiene_beaute\C_brosse_dents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48680"/>
            <a:ext cx="1925204" cy="1448147"/>
          </a:xfrm>
          <a:prstGeom prst="rect">
            <a:avLst/>
          </a:prstGeom>
          <a:noFill/>
        </p:spPr>
      </p:pic>
      <p:pic>
        <p:nvPicPr>
          <p:cNvPr id="7174" name="Picture 6" descr="D:\Dropbox\boutique pictos version 2009\@@ pictos_emf_categ\@@@ noms\sports\C_tennis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48680"/>
            <a:ext cx="1907951" cy="1907952"/>
          </a:xfrm>
          <a:prstGeom prst="rect">
            <a:avLst/>
          </a:prstGeom>
          <a:noFill/>
        </p:spPr>
      </p:pic>
      <p:pic>
        <p:nvPicPr>
          <p:cNvPr id="7175" name="Picture 7" descr="D:\Dropbox\boutique pictos version 2009\@@ pictos_emf_categ\@@@ noms\couleurs\C_mauv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2656"/>
            <a:ext cx="1637258" cy="1637258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7171" name="Picture 3" descr="D:\Dropbox\boutique pictos version 2009\@@ pictos_emf_categ\@@@ noms\instrument_outillage\outils\C_sci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476672"/>
            <a:ext cx="1774577" cy="145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9824E-6 L -0.11268 0.513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194" name="Picture 2" descr="D:\Dropbox\boutique pictos version 2009\@@ pictos_emf_categ\@@@ noms\sports\C_tennis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1732360" cy="1732360"/>
          </a:xfrm>
          <a:prstGeom prst="rect">
            <a:avLst/>
          </a:prstGeom>
          <a:noFill/>
        </p:spPr>
      </p:pic>
      <p:pic>
        <p:nvPicPr>
          <p:cNvPr id="8195" name="Picture 3" descr="D:\Dropbox\boutique pictos version 2009\@@ pictos_emf_categ\@@@ noms\sports\C_course_h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61048"/>
            <a:ext cx="1656184" cy="1656184"/>
          </a:xfrm>
          <a:prstGeom prst="rect">
            <a:avLst/>
          </a:prstGeom>
          <a:noFill/>
        </p:spPr>
      </p:pic>
      <p:pic>
        <p:nvPicPr>
          <p:cNvPr id="8197" name="Picture 5" descr="D:\Dropbox\boutique pictos version 2009\@@ pictos_emf_categ\@@@ noms\aliments\boucherie_charc\C_jambon2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64704"/>
            <a:ext cx="1995017" cy="997508"/>
          </a:xfrm>
          <a:prstGeom prst="rect">
            <a:avLst/>
          </a:prstGeom>
          <a:noFill/>
        </p:spPr>
      </p:pic>
      <p:pic>
        <p:nvPicPr>
          <p:cNvPr id="8198" name="Picture 6" descr="D:\Dropbox\boutique pictos version 2009\@@ pictos_emf_categ\@@@ noms\activites ludiques\jeux\C_puzzl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48680"/>
            <a:ext cx="1507976" cy="1507976"/>
          </a:xfrm>
          <a:prstGeom prst="rect">
            <a:avLst/>
          </a:prstGeom>
          <a:noFill/>
        </p:spPr>
      </p:pic>
      <p:pic>
        <p:nvPicPr>
          <p:cNvPr id="8199" name="Picture 7" descr="D:\Dropbox\boutique pictos version 2009\@@ pictos_emf_categ\@@@ noms\animaux\mammiferes\carnivores\C_dogu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60648"/>
            <a:ext cx="1584176" cy="1760368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8196" name="Picture 4" descr="D:\Dropbox\boutique pictos version 2009\@@ pictos_emf_categ\@@@ noms\sports\C_danse2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692696"/>
            <a:ext cx="2032992" cy="130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6766E-6 L -0.07951 0.545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218" name="Picture 2" descr="D:\Dropbox\boutique pictos version 2009\@@ pictos_emf_categ\@@@ noms\animaux\mammiferes\carnivores\C_lion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2020094" cy="2198452"/>
          </a:xfrm>
          <a:prstGeom prst="rect">
            <a:avLst/>
          </a:prstGeom>
          <a:noFill/>
        </p:spPr>
      </p:pic>
      <p:pic>
        <p:nvPicPr>
          <p:cNvPr id="9219" name="Picture 3" descr="D:\Dropbox\boutique pictos version 2009\@@ pictos_emf_categ\@@@ noms\aliments\boucherie_charc\C_cotelett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2149946" cy="1197258"/>
          </a:xfrm>
          <a:prstGeom prst="rect">
            <a:avLst/>
          </a:prstGeom>
          <a:noFill/>
        </p:spPr>
      </p:pic>
      <p:pic>
        <p:nvPicPr>
          <p:cNvPr id="9221" name="Picture 5" descr="D:\Dropbox\boutique pictos version 2009\@@ pictos_emf_categ\@@@ noms\aliments\boucherie_charc\C_sauciss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05064"/>
            <a:ext cx="2376264" cy="1425968"/>
          </a:xfrm>
          <a:prstGeom prst="rect">
            <a:avLst/>
          </a:prstGeom>
          <a:noFill/>
        </p:spPr>
      </p:pic>
      <p:pic>
        <p:nvPicPr>
          <p:cNvPr id="9222" name="Picture 6" descr="D:\Dropbox\boutique pictos version 2009\@@ pictos_emf_categ\@@@ noms\personnes\@famille\C_beb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48680"/>
            <a:ext cx="2217348" cy="1419572"/>
          </a:xfrm>
          <a:prstGeom prst="rect">
            <a:avLst/>
          </a:prstGeom>
          <a:noFill/>
        </p:spPr>
      </p:pic>
      <p:pic>
        <p:nvPicPr>
          <p:cNvPr id="9223" name="Picture 7" descr="D:\Dropbox\boutique pictos version 2009\@@ pictos_emf_categ\@@@ noms\amenagement interieur\vaisselle\C_couteau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92696"/>
            <a:ext cx="1815033" cy="1409292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9220" name="Picture 4" descr="D:\Dropbox\boutique pictos version 2009\@@ pictos_emf_categ\@@@ noms\aliments\boucherie_charc\C_poule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908720"/>
            <a:ext cx="1869232" cy="9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02822E-6 L 0.68507 0.48254 " pathEditMode="relative" ptsTypes="AA">
                                      <p:cBhvr>
                                        <p:cTn id="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42" name="Picture 2" descr="D:\Dropbox\boutique pictos version 2009\@@ pictos_emf_categ\@@@ noms\amenagement interieur\vaisselle\C_bol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1632423" cy="1550370"/>
          </a:xfrm>
          <a:prstGeom prst="rect">
            <a:avLst/>
          </a:prstGeom>
          <a:noFill/>
        </p:spPr>
      </p:pic>
      <p:pic>
        <p:nvPicPr>
          <p:cNvPr id="10244" name="Picture 4" descr="D:\Dropbox\boutique pictos version 2009\@@ pictos_emf_categ\@@@ noms\amenagement interieur\vaisselle\C_verr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1046760" cy="2352874"/>
          </a:xfrm>
          <a:prstGeom prst="rect">
            <a:avLst/>
          </a:prstGeom>
          <a:noFill/>
        </p:spPr>
      </p:pic>
      <p:pic>
        <p:nvPicPr>
          <p:cNvPr id="10245" name="Picture 5" descr="D:\Dropbox\boutique pictos version 2009\@@ pictos_emf_categ\@@@ noms\amenagement interieur\meubles\C_tabl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20688"/>
            <a:ext cx="2304256" cy="1716001"/>
          </a:xfrm>
          <a:prstGeom prst="rect">
            <a:avLst/>
          </a:prstGeom>
          <a:noFill/>
        </p:spPr>
      </p:pic>
      <p:pic>
        <p:nvPicPr>
          <p:cNvPr id="10246" name="Picture 6" descr="D:\Dropbox\boutique pictos version 2009\@@ pictos_emf_categ\@@@ noms\corps\membres\C_main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620688"/>
            <a:ext cx="1152128" cy="1355305"/>
          </a:xfrm>
          <a:prstGeom prst="rect">
            <a:avLst/>
          </a:prstGeom>
          <a:noFill/>
        </p:spPr>
      </p:pic>
      <p:pic>
        <p:nvPicPr>
          <p:cNvPr id="10247" name="Picture 7" descr="D:\Dropbox\boutique pictos version 2009\@@ pictos_emf_categ\@@@ noms\végétation\fleurs\C_coquelicot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764704"/>
            <a:ext cx="1485180" cy="1657672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10243" name="Picture 3" descr="D:\Dropbox\boutique pictos version 2009\@@ pictos_emf_categ\@@@ noms\amenagement interieur\vaisselle\C_assiette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692696"/>
            <a:ext cx="1937370" cy="142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66019E-7 L 0.29566 0.515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266" name="Picture 2" descr="D:\Dropbox\boutique pictos version 2009\@@ pictos_emf_categ\@@@ noms\amenagement interieur\meubles\C_armoir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2092782" cy="2493715"/>
          </a:xfrm>
          <a:prstGeom prst="rect">
            <a:avLst/>
          </a:prstGeom>
          <a:noFill/>
        </p:spPr>
      </p:pic>
      <p:pic>
        <p:nvPicPr>
          <p:cNvPr id="11267" name="Picture 3" descr="D:\Dropbox\boutique pictos version 2009\@@ pictos_emf_categ\@@@ noms\amenagement interieur\meubles\C_chai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1224473" cy="2267025"/>
          </a:xfrm>
          <a:prstGeom prst="rect">
            <a:avLst/>
          </a:prstGeom>
          <a:noFill/>
        </p:spPr>
      </p:pic>
      <p:pic>
        <p:nvPicPr>
          <p:cNvPr id="11269" name="Picture 5" descr="D:\Dropbox\boutique pictos version 2009\@@ pictos_emf_categ\@@@ noms\amenagement interieur\vaisselle\C_fourchett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48680"/>
            <a:ext cx="1640929" cy="1753004"/>
          </a:xfrm>
          <a:prstGeom prst="rect">
            <a:avLst/>
          </a:prstGeom>
          <a:noFill/>
        </p:spPr>
      </p:pic>
      <p:pic>
        <p:nvPicPr>
          <p:cNvPr id="11270" name="Picture 6" descr="D:\Dropbox\boutique pictos version 2009\@@ pictos_emf_categ\@@@ noms\personnes\C_garcon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883439" cy="2455441"/>
          </a:xfrm>
          <a:prstGeom prst="rect">
            <a:avLst/>
          </a:prstGeom>
          <a:noFill/>
        </p:spPr>
      </p:pic>
      <p:pic>
        <p:nvPicPr>
          <p:cNvPr id="11271" name="Picture 7" descr="D:\Dropbox\boutique pictos version 2009\@@ pictos_emf_categ\@@@ noms\corps\membres\C_bras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548680"/>
            <a:ext cx="1568959" cy="2000225"/>
          </a:xfrm>
          <a:prstGeom prst="rect">
            <a:avLst/>
          </a:prstGeom>
          <a:noFill/>
        </p:spPr>
      </p:pic>
      <p:sp>
        <p:nvSpPr>
          <p:cNvPr id="9" name="Rectangle 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indroit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11268" name="Picture 4" descr="D:\Dropbox\boutique pictos version 2009\@@ pictos_emf_categ\@@@ noms\amenagement interieur\meubles\C_fauteuil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620688"/>
            <a:ext cx="1567861" cy="162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86491E-8 L 0.15069 0.553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3568" y="3284984"/>
            <a:ext cx="7992888" cy="3096344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290" name="Picture 2" descr="D:\Dropbox\boutique pictos version 2009\@@ pictos_emf_categ\@@@ noms\végétation\fleurs\C_muguet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1709502" cy="2035250"/>
          </a:xfrm>
          <a:prstGeom prst="rect">
            <a:avLst/>
          </a:prstGeom>
          <a:noFill/>
        </p:spPr>
      </p:pic>
      <p:pic>
        <p:nvPicPr>
          <p:cNvPr id="12291" name="Picture 3" descr="D:\Dropbox\boutique pictos version 2009\@@ pictos_emf_categ\@@@ noms\végétation\fleurs\C_marguerit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2087488" cy="2171754"/>
          </a:xfrm>
          <a:prstGeom prst="rect">
            <a:avLst/>
          </a:prstGeom>
          <a:noFill/>
        </p:spPr>
      </p:pic>
      <p:pic>
        <p:nvPicPr>
          <p:cNvPr id="12293" name="Picture 5" descr="D:\Dropbox\boutique pictos version 2009\@@ pictos_emf_categ\@@@ noms\végétation\arbres\C_palmier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6672"/>
            <a:ext cx="1800200" cy="1800201"/>
          </a:xfrm>
          <a:prstGeom prst="rect">
            <a:avLst/>
          </a:prstGeom>
          <a:noFill/>
        </p:spPr>
      </p:pic>
      <p:pic>
        <p:nvPicPr>
          <p:cNvPr id="12294" name="Picture 6" descr="D:\Dropbox\boutique pictos version 2009\@@ pictos_emf_categ\@@@ noms\aliments\legume\C_carott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76672"/>
            <a:ext cx="1617290" cy="1617291"/>
          </a:xfrm>
          <a:prstGeom prst="rect">
            <a:avLst/>
          </a:prstGeom>
          <a:noFill/>
        </p:spPr>
      </p:pic>
      <p:pic>
        <p:nvPicPr>
          <p:cNvPr id="12295" name="Picture 7" descr="D:\Dropbox\boutique pictos version 2009\@@ pictos_emf_categ\@@@ noms\contenant\C_amphor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48680"/>
            <a:ext cx="1049558" cy="1910432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 highlightClick="1">
              <a:snd r:embed="rId8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Maindroite.gif">
            <a:hlinkClick r:id="" action="ppaction://hlinkshowjump?jump=nextslide">
              <a:snd r:embed="rId9" name="applause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400" y="2708920"/>
            <a:ext cx="714375" cy="333375"/>
          </a:xfrm>
          <a:prstGeom prst="rect">
            <a:avLst/>
          </a:prstGeom>
        </p:spPr>
      </p:pic>
      <p:pic>
        <p:nvPicPr>
          <p:cNvPr id="12292" name="Picture 4" descr="D:\Dropbox\boutique pictos version 2009\@@ pictos_emf_categ\@@@ noms\végétation\fleurs\C_tulipe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332656"/>
            <a:ext cx="1301308" cy="206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587E-6 L 0.62969 0.500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f1648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537" y="1647825"/>
            <a:ext cx="2828925" cy="3562350"/>
          </a:xfrm>
          <a:prstGeom prst="rect">
            <a:avLst/>
          </a:prstGeom>
        </p:spPr>
      </p:pic>
      <p:sp>
        <p:nvSpPr>
          <p:cNvPr id="5" name="Bouton d'action : Début 4">
            <a:hlinkClick r:id="" action="ppaction://hlinkshowjump?jump=firstslide" highlightClick="1"/>
          </p:cNvPr>
          <p:cNvSpPr/>
          <p:nvPr/>
        </p:nvSpPr>
        <p:spPr>
          <a:xfrm>
            <a:off x="251520" y="5517232"/>
            <a:ext cx="1368152" cy="720080"/>
          </a:xfrm>
          <a:prstGeom prst="actionButtonBeginning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fruits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Dropbox\boutique pictos version 2009\@@ pictos_emf_categ\@@@ noms\aliments\fruit\C_abricot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836067" cy="1171217"/>
          </a:xfrm>
          <a:prstGeom prst="rect">
            <a:avLst/>
          </a:prstGeom>
          <a:noFill/>
        </p:spPr>
      </p:pic>
      <p:pic>
        <p:nvPicPr>
          <p:cNvPr id="3075" name="Picture 3" descr="D:\Dropbox\boutique pictos version 2009\@@ pictos_emf_categ\@@@ noms\aliments\fruit\C_clementin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1224161" cy="993146"/>
          </a:xfrm>
          <a:prstGeom prst="rect">
            <a:avLst/>
          </a:prstGeom>
          <a:noFill/>
        </p:spPr>
      </p:pic>
      <p:pic>
        <p:nvPicPr>
          <p:cNvPr id="3076" name="Picture 4" descr="D:\Dropbox\boutique pictos version 2009\@@ pictos_emf_categ\@@@ noms\aliments\fruit\C_ceri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40968"/>
            <a:ext cx="1280443" cy="1345088"/>
          </a:xfrm>
          <a:prstGeom prst="rect">
            <a:avLst/>
          </a:prstGeom>
          <a:noFill/>
        </p:spPr>
      </p:pic>
      <p:pic>
        <p:nvPicPr>
          <p:cNvPr id="3077" name="Picture 5" descr="D:\Dropbox\boutique pictos version 2009\@@ pictos_emf_categ\@@@ noms\aliments\fruit\C_bana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1116831" cy="1241044"/>
          </a:xfrm>
          <a:prstGeom prst="rect">
            <a:avLst/>
          </a:prstGeom>
          <a:noFill/>
        </p:spPr>
      </p:pic>
      <p:pic>
        <p:nvPicPr>
          <p:cNvPr id="3078" name="Picture 6" descr="D:\Dropbox\boutique pictos version 2009\@@ pictos_emf_categ\@@@ noms\aliments\fruit\C_ananas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708920"/>
            <a:ext cx="936104" cy="1528497"/>
          </a:xfrm>
          <a:prstGeom prst="rect">
            <a:avLst/>
          </a:prstGeom>
          <a:noFill/>
        </p:spPr>
      </p:pic>
      <p:pic>
        <p:nvPicPr>
          <p:cNvPr id="3079" name="Picture 7" descr="D:\Dropbox\boutique pictos version 2009\@@ pictos_emf_categ\@@@ noms\aliments\fruit\C_poir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365104"/>
            <a:ext cx="1066083" cy="1735733"/>
          </a:xfrm>
          <a:prstGeom prst="rect">
            <a:avLst/>
          </a:prstGeom>
          <a:noFill/>
        </p:spPr>
      </p:pic>
      <p:pic>
        <p:nvPicPr>
          <p:cNvPr id="3080" name="Picture 8" descr="D:\Dropbox\boutique pictos version 2009\@@ pictos_emf_categ\@@@ noms\aliments\fruit\C_pomme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869160"/>
            <a:ext cx="981174" cy="1190786"/>
          </a:xfrm>
          <a:prstGeom prst="rect">
            <a:avLst/>
          </a:prstGeom>
          <a:noFill/>
        </p:spPr>
      </p:pic>
      <p:pic>
        <p:nvPicPr>
          <p:cNvPr id="3081" name="Picture 9" descr="D:\Dropbox\boutique pictos version 2009\@@ pictos_emf_categ\@@@ noms\aliments\fruit\C_frais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700808"/>
            <a:ext cx="749351" cy="77323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644008" y="476672"/>
            <a:ext cx="1224136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meubles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D:\Dropbox\boutique pictos version 2009\@@ pictos_emf_categ\@@@ noms\amenagement interieur\meubles\C_armoir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1496447" cy="1783135"/>
          </a:xfrm>
          <a:prstGeom prst="rect">
            <a:avLst/>
          </a:prstGeom>
          <a:noFill/>
        </p:spPr>
      </p:pic>
      <p:pic>
        <p:nvPicPr>
          <p:cNvPr id="6147" name="Picture 3" descr="D:\Dropbox\boutique pictos version 2009\@@ pictos_emf_categ\@@@ noms\amenagement interieur\meubles\C_canap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1874391" cy="1311578"/>
          </a:xfrm>
          <a:prstGeom prst="rect">
            <a:avLst/>
          </a:prstGeom>
          <a:noFill/>
        </p:spPr>
      </p:pic>
      <p:pic>
        <p:nvPicPr>
          <p:cNvPr id="6148" name="Picture 4" descr="D:\Dropbox\boutique pictos version 2009\@@ pictos_emf_categ\@@@ noms\amenagement interieur\meubles\C_chais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80928"/>
            <a:ext cx="875319" cy="1620590"/>
          </a:xfrm>
          <a:prstGeom prst="rect">
            <a:avLst/>
          </a:prstGeom>
          <a:noFill/>
        </p:spPr>
      </p:pic>
      <p:pic>
        <p:nvPicPr>
          <p:cNvPr id="6149" name="Picture 5" descr="D:\Dropbox\boutique pictos version 2009\@@ pictos_emf_categ\@@@ noms\amenagement interieur\meubles\C_commod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13176"/>
            <a:ext cx="1440160" cy="1368406"/>
          </a:xfrm>
          <a:prstGeom prst="rect">
            <a:avLst/>
          </a:prstGeom>
          <a:noFill/>
        </p:spPr>
      </p:pic>
      <p:pic>
        <p:nvPicPr>
          <p:cNvPr id="6150" name="Picture 6" descr="D:\Dropbox\boutique pictos version 2009\@@ pictos_emf_categ\@@@ noms\amenagement interieur\meubles\C_tabl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844824"/>
            <a:ext cx="1939485" cy="1444352"/>
          </a:xfrm>
          <a:prstGeom prst="rect">
            <a:avLst/>
          </a:prstGeom>
          <a:noFill/>
        </p:spPr>
      </p:pic>
      <p:pic>
        <p:nvPicPr>
          <p:cNvPr id="6151" name="Picture 7" descr="D:\Dropbox\boutique pictos version 2009\@@ pictos_emf_categ\@@@ noms\amenagement interieur\meubles\C_lit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140968"/>
            <a:ext cx="2519412" cy="17918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27984" y="476672"/>
            <a:ext cx="1440160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parties du corps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D:\Dropbox\boutique pictos version 2009\@@ pictos_emf_categ\@@@ noms\corps\membres\C_mai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874688" cy="1028938"/>
          </a:xfrm>
          <a:prstGeom prst="rect">
            <a:avLst/>
          </a:prstGeom>
          <a:noFill/>
        </p:spPr>
      </p:pic>
      <p:pic>
        <p:nvPicPr>
          <p:cNvPr id="8195" name="Picture 3" descr="D:\Dropbox\boutique pictos version 2009\@@ pictos_emf_categ\@@@ noms\corps\membres\C_jamb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783505" cy="1117603"/>
          </a:xfrm>
          <a:prstGeom prst="rect">
            <a:avLst/>
          </a:prstGeom>
          <a:noFill/>
        </p:spPr>
      </p:pic>
      <p:pic>
        <p:nvPicPr>
          <p:cNvPr id="8196" name="Picture 4" descr="D:\Dropbox\boutique pictos version 2009\@@ pictos_emf_categ\@@@ noms\corps\membres\C_pied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954373" cy="1329556"/>
          </a:xfrm>
          <a:prstGeom prst="rect">
            <a:avLst/>
          </a:prstGeom>
          <a:noFill/>
        </p:spPr>
      </p:pic>
      <p:pic>
        <p:nvPicPr>
          <p:cNvPr id="8197" name="Picture 5" descr="D:\Dropbox\boutique pictos version 2009\@@ pictos_emf_categ\@@@ noms\corps\C_gorg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93096"/>
            <a:ext cx="900260" cy="1250330"/>
          </a:xfrm>
          <a:prstGeom prst="rect">
            <a:avLst/>
          </a:prstGeom>
          <a:noFill/>
        </p:spPr>
      </p:pic>
      <p:pic>
        <p:nvPicPr>
          <p:cNvPr id="8198" name="Picture 6" descr="D:\Dropbox\boutique pictos version 2009\@@ pictos_emf_categ\@@@ noms\corps\C_ventr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861048"/>
            <a:ext cx="1559991" cy="159659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3968" y="476672"/>
            <a:ext cx="1512168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Des   </a:t>
            </a:r>
            <a:r>
              <a:rPr lang="fr-FR" sz="2400" b="1" dirty="0" smtClean="0">
                <a:solidFill>
                  <a:srgbClr val="00B0F0"/>
                </a:solidFill>
              </a:rPr>
              <a:t>vêtements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ou    </a:t>
            </a:r>
            <a:r>
              <a:rPr lang="fr-FR" sz="2400" b="1" dirty="0" smtClean="0">
                <a:solidFill>
                  <a:schemeClr val="tx1"/>
                </a:solidFill>
              </a:rPr>
              <a:t>Des </a:t>
            </a:r>
            <a:r>
              <a:rPr lang="fr-FR" sz="2400" b="1" dirty="0" smtClean="0">
                <a:solidFill>
                  <a:srgbClr val="00B0F0"/>
                </a:solidFill>
              </a:rPr>
              <a:t>habits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D:\Dropbox\boutique pictos version 2009\@@ pictos_emf_categ\@@@ noms\habillement\vetements\C_chaussett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980480" cy="980480"/>
          </a:xfrm>
          <a:prstGeom prst="rect">
            <a:avLst/>
          </a:prstGeom>
          <a:noFill/>
        </p:spPr>
      </p:pic>
      <p:pic>
        <p:nvPicPr>
          <p:cNvPr id="9219" name="Picture 3" descr="D:\Dropbox\boutique pictos version 2009\@@ pictos_emf_categ\@@@ noms\habillement\vetements\C_anorak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1008112" cy="1409878"/>
          </a:xfrm>
          <a:prstGeom prst="rect">
            <a:avLst/>
          </a:prstGeom>
          <a:noFill/>
        </p:spPr>
      </p:pic>
      <p:pic>
        <p:nvPicPr>
          <p:cNvPr id="9220" name="Picture 4" descr="D:\Dropbox\boutique pictos version 2009\@@ pictos_emf_categ\@@@ noms\habillement\vetements\C_blue_jean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12976"/>
            <a:ext cx="567664" cy="1419473"/>
          </a:xfrm>
          <a:prstGeom prst="rect">
            <a:avLst/>
          </a:prstGeom>
          <a:noFill/>
        </p:spPr>
      </p:pic>
      <p:pic>
        <p:nvPicPr>
          <p:cNvPr id="9221" name="Picture 5" descr="D:\Dropbox\boutique pictos version 2009\@@ pictos_emf_categ\@@@ noms\habillement\vetements\C_chandail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53136"/>
            <a:ext cx="1206252" cy="1237349"/>
          </a:xfrm>
          <a:prstGeom prst="rect">
            <a:avLst/>
          </a:prstGeom>
          <a:noFill/>
        </p:spPr>
      </p:pic>
      <p:pic>
        <p:nvPicPr>
          <p:cNvPr id="9222" name="Picture 6" descr="D:\Dropbox\boutique pictos version 2009\@@ pictos_emf_categ\@@@ noms\habillement\vetements\C_culott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21088"/>
            <a:ext cx="765249" cy="526362"/>
          </a:xfrm>
          <a:prstGeom prst="rect">
            <a:avLst/>
          </a:prstGeom>
          <a:noFill/>
        </p:spPr>
      </p:pic>
      <p:pic>
        <p:nvPicPr>
          <p:cNvPr id="9223" name="Picture 7" descr="D:\Dropbox\boutique pictos version 2009\@@ pictos_emf_categ\@@@ noms\habillement\vetements\C_echarp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5445224"/>
            <a:ext cx="616561" cy="811114"/>
          </a:xfrm>
          <a:prstGeom prst="rect">
            <a:avLst/>
          </a:prstGeom>
          <a:noFill/>
        </p:spPr>
      </p:pic>
      <p:pic>
        <p:nvPicPr>
          <p:cNvPr id="9224" name="Picture 8" descr="D:\Dropbox\boutique pictos version 2009\@@ pictos_emf_categ\@@@ noms\habillement\vetements\C_gant1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429000"/>
            <a:ext cx="649362" cy="649362"/>
          </a:xfrm>
          <a:prstGeom prst="rect">
            <a:avLst/>
          </a:prstGeom>
          <a:noFill/>
        </p:spPr>
      </p:pic>
      <p:pic>
        <p:nvPicPr>
          <p:cNvPr id="9226" name="Picture 10" descr="D:\Dropbox\boutique pictos version 2009\@@ pictos_emf_categ\@@@ noms\habillement\vetements\C_robe.e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1988840"/>
            <a:ext cx="1143748" cy="1567384"/>
          </a:xfrm>
          <a:prstGeom prst="rect">
            <a:avLst/>
          </a:prstGeom>
          <a:noFill/>
        </p:spPr>
      </p:pic>
      <p:pic>
        <p:nvPicPr>
          <p:cNvPr id="9227" name="Picture 11" descr="D:\Dropbox\boutique pictos version 2009\@@ pictos_emf_categ\@@@ noms\habillement\vetements\C_tshirt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1916832"/>
            <a:ext cx="945753" cy="98528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139952" y="476672"/>
            <a:ext cx="1656184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251520" y="1124744"/>
            <a:ext cx="8640960" cy="5472608"/>
          </a:xfrm>
          <a:prstGeom prst="ellipse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>
            <a:off x="3347864" y="260648"/>
            <a:ext cx="2592288" cy="119675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De la </a:t>
            </a:r>
            <a:r>
              <a:rPr lang="fr-FR" sz="2400" b="1" dirty="0" smtClean="0">
                <a:solidFill>
                  <a:srgbClr val="00B0F0"/>
                </a:solidFill>
              </a:rPr>
              <a:t>vaisselle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D:\Dropbox\boutique pictos version 2009\@@ pictos_emf_categ\@@@ noms\amenagement interieur\vaisselle\C_bol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771250" cy="732483"/>
          </a:xfrm>
          <a:prstGeom prst="rect">
            <a:avLst/>
          </a:prstGeom>
          <a:noFill/>
        </p:spPr>
      </p:pic>
      <p:pic>
        <p:nvPicPr>
          <p:cNvPr id="7172" name="Picture 4" descr="D:\Dropbox\boutique pictos version 2009\@@ pictos_emf_categ\@@@ noms\amenagement interieur\vaisselle\C_verre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655239" cy="1472828"/>
          </a:xfrm>
          <a:prstGeom prst="rect">
            <a:avLst/>
          </a:prstGeom>
          <a:noFill/>
        </p:spPr>
      </p:pic>
      <p:pic>
        <p:nvPicPr>
          <p:cNvPr id="7173" name="Picture 5" descr="D:\Dropbox\boutique pictos version 2009\@@ pictos_emf_categ\@@@ noms\amenagement interieur\vaisselle\C_verre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17032"/>
            <a:ext cx="568623" cy="789735"/>
          </a:xfrm>
          <a:prstGeom prst="rect">
            <a:avLst/>
          </a:prstGeom>
          <a:noFill/>
        </p:spPr>
      </p:pic>
      <p:pic>
        <p:nvPicPr>
          <p:cNvPr id="7174" name="Picture 6" descr="D:\Dropbox\boutique pictos version 2009\@@ pictos_emf_categ\@@@ noms\amenagement interieur\vaisselle\C_tass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1061069" cy="848668"/>
          </a:xfrm>
          <a:prstGeom prst="rect">
            <a:avLst/>
          </a:prstGeom>
          <a:noFill/>
        </p:spPr>
      </p:pic>
      <p:pic>
        <p:nvPicPr>
          <p:cNvPr id="7175" name="Picture 7" descr="D:\Dropbox\boutique pictos version 2009\@@ pictos_emf_categ\@@@ noms\amenagement interieur\vaisselle\C_plat4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1864" y="3645024"/>
            <a:ext cx="2208453" cy="993219"/>
          </a:xfrm>
          <a:prstGeom prst="rect">
            <a:avLst/>
          </a:prstGeom>
          <a:noFill/>
        </p:spPr>
      </p:pic>
      <p:pic>
        <p:nvPicPr>
          <p:cNvPr id="7176" name="Picture 8" descr="D:\Dropbox\boutique pictos version 2009\@@ pictos_emf_categ\@@@ noms\amenagement interieur\vaisselle\C_assiette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700808"/>
            <a:ext cx="1580778" cy="1166068"/>
          </a:xfrm>
          <a:prstGeom prst="rect">
            <a:avLst/>
          </a:prstGeom>
          <a:noFill/>
        </p:spPr>
      </p:pic>
      <p:pic>
        <p:nvPicPr>
          <p:cNvPr id="7177" name="Picture 9" descr="D:\Dropbox\boutique pictos version 2009\@@ pictos_emf_categ\@@@ noms\amenagement interieur\vaisselle\C_saladier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221088"/>
            <a:ext cx="1547118" cy="148095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99992" y="476672"/>
            <a:ext cx="1368152" cy="79208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B0F0"/>
                </a:solidFill>
              </a:rPr>
              <a:t>?</a:t>
            </a:r>
            <a:endParaRPr lang="fr-FR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213</Words>
  <Application>Microsoft Office PowerPoint</Application>
  <PresentationFormat>Affichage à l'écran (4:3)</PresentationFormat>
  <Paragraphs>109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PEP-76</dc:creator>
  <cp:lastModifiedBy>Sylvie</cp:lastModifiedBy>
  <cp:revision>38</cp:revision>
  <dcterms:created xsi:type="dcterms:W3CDTF">2015-03-13T10:06:36Z</dcterms:created>
  <dcterms:modified xsi:type="dcterms:W3CDTF">2015-03-14T10:13:29Z</dcterms:modified>
</cp:coreProperties>
</file>