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66" r:id="rId3"/>
    <p:sldId id="26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F2AC-6608-4362-BC16-5C2673721F6D}" type="datetimeFigureOut">
              <a:rPr lang="fr-FR" smtClean="0"/>
              <a:pPr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1458E-FE24-4169-BB19-ADB49DA6D8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gif"/><Relationship Id="rId18" Type="http://schemas.openxmlformats.org/officeDocument/2006/relationships/image" Target="../media/image23.gif"/><Relationship Id="rId26" Type="http://schemas.openxmlformats.org/officeDocument/2006/relationships/image" Target="../media/image31.emf"/><Relationship Id="rId39" Type="http://schemas.openxmlformats.org/officeDocument/2006/relationships/image" Target="../media/image44.emf"/><Relationship Id="rId21" Type="http://schemas.openxmlformats.org/officeDocument/2006/relationships/image" Target="../media/image26.emf"/><Relationship Id="rId34" Type="http://schemas.openxmlformats.org/officeDocument/2006/relationships/image" Target="../media/image39.emf"/><Relationship Id="rId42" Type="http://schemas.openxmlformats.org/officeDocument/2006/relationships/image" Target="../media/image47.emf"/><Relationship Id="rId47" Type="http://schemas.openxmlformats.org/officeDocument/2006/relationships/image" Target="../media/image52.emf"/><Relationship Id="rId50" Type="http://schemas.openxmlformats.org/officeDocument/2006/relationships/image" Target="../media/image55.emf"/><Relationship Id="rId55" Type="http://schemas.openxmlformats.org/officeDocument/2006/relationships/image" Target="../media/image60.em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6" Type="http://schemas.openxmlformats.org/officeDocument/2006/relationships/image" Target="../media/image21.gif"/><Relationship Id="rId20" Type="http://schemas.openxmlformats.org/officeDocument/2006/relationships/image" Target="../media/image25.gif"/><Relationship Id="rId29" Type="http://schemas.openxmlformats.org/officeDocument/2006/relationships/image" Target="../media/image34.emf"/><Relationship Id="rId41" Type="http://schemas.openxmlformats.org/officeDocument/2006/relationships/image" Target="../media/image46.emf"/><Relationship Id="rId54" Type="http://schemas.openxmlformats.org/officeDocument/2006/relationships/image" Target="../media/image5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24" Type="http://schemas.openxmlformats.org/officeDocument/2006/relationships/image" Target="../media/image29.emf"/><Relationship Id="rId32" Type="http://schemas.openxmlformats.org/officeDocument/2006/relationships/image" Target="../media/image37.emf"/><Relationship Id="rId37" Type="http://schemas.openxmlformats.org/officeDocument/2006/relationships/image" Target="../media/image42.emf"/><Relationship Id="rId40" Type="http://schemas.openxmlformats.org/officeDocument/2006/relationships/image" Target="../media/image45.emf"/><Relationship Id="rId45" Type="http://schemas.openxmlformats.org/officeDocument/2006/relationships/image" Target="../media/image50.emf"/><Relationship Id="rId53" Type="http://schemas.openxmlformats.org/officeDocument/2006/relationships/image" Target="../media/image58.emf"/><Relationship Id="rId58" Type="http://schemas.openxmlformats.org/officeDocument/2006/relationships/image" Target="../media/image63.gif"/><Relationship Id="rId5" Type="http://schemas.openxmlformats.org/officeDocument/2006/relationships/image" Target="../media/image10.png"/><Relationship Id="rId15" Type="http://schemas.openxmlformats.org/officeDocument/2006/relationships/image" Target="../media/image20.gif"/><Relationship Id="rId23" Type="http://schemas.openxmlformats.org/officeDocument/2006/relationships/image" Target="../media/image28.emf"/><Relationship Id="rId28" Type="http://schemas.openxmlformats.org/officeDocument/2006/relationships/image" Target="../media/image33.emf"/><Relationship Id="rId36" Type="http://schemas.openxmlformats.org/officeDocument/2006/relationships/image" Target="../media/image41.emf"/><Relationship Id="rId49" Type="http://schemas.openxmlformats.org/officeDocument/2006/relationships/image" Target="../media/image54.emf"/><Relationship Id="rId57" Type="http://schemas.openxmlformats.org/officeDocument/2006/relationships/image" Target="../media/image62.emf"/><Relationship Id="rId61" Type="http://schemas.openxmlformats.org/officeDocument/2006/relationships/image" Target="../media/image66.jpeg"/><Relationship Id="rId10" Type="http://schemas.openxmlformats.org/officeDocument/2006/relationships/image" Target="../media/image15.gif"/><Relationship Id="rId19" Type="http://schemas.openxmlformats.org/officeDocument/2006/relationships/image" Target="../media/image24.gif"/><Relationship Id="rId31" Type="http://schemas.openxmlformats.org/officeDocument/2006/relationships/image" Target="../media/image36.emf"/><Relationship Id="rId44" Type="http://schemas.openxmlformats.org/officeDocument/2006/relationships/image" Target="../media/image49.emf"/><Relationship Id="rId52" Type="http://schemas.openxmlformats.org/officeDocument/2006/relationships/image" Target="../media/image57.emf"/><Relationship Id="rId60" Type="http://schemas.openxmlformats.org/officeDocument/2006/relationships/image" Target="../media/image65.png"/><Relationship Id="rId4" Type="http://schemas.openxmlformats.org/officeDocument/2006/relationships/image" Target="../media/image9.gif"/><Relationship Id="rId9" Type="http://schemas.openxmlformats.org/officeDocument/2006/relationships/image" Target="../media/image14.gif"/><Relationship Id="rId14" Type="http://schemas.openxmlformats.org/officeDocument/2006/relationships/image" Target="../media/image19.jpeg"/><Relationship Id="rId22" Type="http://schemas.openxmlformats.org/officeDocument/2006/relationships/image" Target="../media/image27.emf"/><Relationship Id="rId27" Type="http://schemas.openxmlformats.org/officeDocument/2006/relationships/image" Target="../media/image32.emf"/><Relationship Id="rId30" Type="http://schemas.openxmlformats.org/officeDocument/2006/relationships/image" Target="../media/image35.emf"/><Relationship Id="rId35" Type="http://schemas.openxmlformats.org/officeDocument/2006/relationships/image" Target="../media/image40.emf"/><Relationship Id="rId43" Type="http://schemas.openxmlformats.org/officeDocument/2006/relationships/image" Target="../media/image48.emf"/><Relationship Id="rId48" Type="http://schemas.openxmlformats.org/officeDocument/2006/relationships/image" Target="../media/image53.emf"/><Relationship Id="rId56" Type="http://schemas.openxmlformats.org/officeDocument/2006/relationships/image" Target="../media/image61.emf"/><Relationship Id="rId8" Type="http://schemas.openxmlformats.org/officeDocument/2006/relationships/image" Target="../media/image13.gif"/><Relationship Id="rId51" Type="http://schemas.openxmlformats.org/officeDocument/2006/relationships/image" Target="../media/image56.emf"/><Relationship Id="rId3" Type="http://schemas.openxmlformats.org/officeDocument/2006/relationships/image" Target="../media/image8.png"/><Relationship Id="rId12" Type="http://schemas.openxmlformats.org/officeDocument/2006/relationships/image" Target="../media/image17.gif"/><Relationship Id="rId17" Type="http://schemas.openxmlformats.org/officeDocument/2006/relationships/image" Target="../media/image22.gif"/><Relationship Id="rId25" Type="http://schemas.openxmlformats.org/officeDocument/2006/relationships/image" Target="../media/image30.emf"/><Relationship Id="rId33" Type="http://schemas.openxmlformats.org/officeDocument/2006/relationships/image" Target="../media/image38.emf"/><Relationship Id="rId38" Type="http://schemas.openxmlformats.org/officeDocument/2006/relationships/image" Target="../media/image43.emf"/><Relationship Id="rId46" Type="http://schemas.openxmlformats.org/officeDocument/2006/relationships/image" Target="../media/image51.emf"/><Relationship Id="rId59" Type="http://schemas.openxmlformats.org/officeDocument/2006/relationships/image" Target="../media/image64.jpe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gif"/><Relationship Id="rId18" Type="http://schemas.openxmlformats.org/officeDocument/2006/relationships/image" Target="../media/image23.gif"/><Relationship Id="rId26" Type="http://schemas.openxmlformats.org/officeDocument/2006/relationships/image" Target="../media/image31.emf"/><Relationship Id="rId39" Type="http://schemas.openxmlformats.org/officeDocument/2006/relationships/image" Target="../media/image44.emf"/><Relationship Id="rId21" Type="http://schemas.openxmlformats.org/officeDocument/2006/relationships/image" Target="../media/image26.emf"/><Relationship Id="rId34" Type="http://schemas.openxmlformats.org/officeDocument/2006/relationships/image" Target="../media/image39.emf"/><Relationship Id="rId42" Type="http://schemas.openxmlformats.org/officeDocument/2006/relationships/image" Target="../media/image47.emf"/><Relationship Id="rId47" Type="http://schemas.openxmlformats.org/officeDocument/2006/relationships/image" Target="../media/image52.emf"/><Relationship Id="rId50" Type="http://schemas.openxmlformats.org/officeDocument/2006/relationships/image" Target="../media/image55.emf"/><Relationship Id="rId55" Type="http://schemas.openxmlformats.org/officeDocument/2006/relationships/image" Target="../media/image60.emf"/><Relationship Id="rId7" Type="http://schemas.openxmlformats.org/officeDocument/2006/relationships/image" Target="../media/image12.gif"/><Relationship Id="rId12" Type="http://schemas.openxmlformats.org/officeDocument/2006/relationships/image" Target="../media/image17.gif"/><Relationship Id="rId17" Type="http://schemas.openxmlformats.org/officeDocument/2006/relationships/image" Target="../media/image22.gif"/><Relationship Id="rId25" Type="http://schemas.openxmlformats.org/officeDocument/2006/relationships/image" Target="../media/image30.emf"/><Relationship Id="rId33" Type="http://schemas.openxmlformats.org/officeDocument/2006/relationships/image" Target="../media/image38.emf"/><Relationship Id="rId38" Type="http://schemas.openxmlformats.org/officeDocument/2006/relationships/image" Target="../media/image43.emf"/><Relationship Id="rId46" Type="http://schemas.openxmlformats.org/officeDocument/2006/relationships/image" Target="../media/image51.emf"/><Relationship Id="rId2" Type="http://schemas.openxmlformats.org/officeDocument/2006/relationships/image" Target="../media/image7.gif"/><Relationship Id="rId16" Type="http://schemas.openxmlformats.org/officeDocument/2006/relationships/image" Target="../media/image21.gif"/><Relationship Id="rId20" Type="http://schemas.openxmlformats.org/officeDocument/2006/relationships/image" Target="../media/image25.gif"/><Relationship Id="rId29" Type="http://schemas.openxmlformats.org/officeDocument/2006/relationships/image" Target="../media/image34.emf"/><Relationship Id="rId41" Type="http://schemas.openxmlformats.org/officeDocument/2006/relationships/image" Target="../media/image46.emf"/><Relationship Id="rId54" Type="http://schemas.openxmlformats.org/officeDocument/2006/relationships/image" Target="../media/image5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24" Type="http://schemas.openxmlformats.org/officeDocument/2006/relationships/image" Target="../media/image29.emf"/><Relationship Id="rId32" Type="http://schemas.openxmlformats.org/officeDocument/2006/relationships/image" Target="../media/image37.emf"/><Relationship Id="rId37" Type="http://schemas.openxmlformats.org/officeDocument/2006/relationships/image" Target="../media/image42.emf"/><Relationship Id="rId40" Type="http://schemas.openxmlformats.org/officeDocument/2006/relationships/image" Target="../media/image45.emf"/><Relationship Id="rId45" Type="http://schemas.openxmlformats.org/officeDocument/2006/relationships/image" Target="../media/image50.emf"/><Relationship Id="rId53" Type="http://schemas.openxmlformats.org/officeDocument/2006/relationships/image" Target="../media/image58.emf"/><Relationship Id="rId58" Type="http://schemas.openxmlformats.org/officeDocument/2006/relationships/image" Target="../media/image67.png"/><Relationship Id="rId5" Type="http://schemas.openxmlformats.org/officeDocument/2006/relationships/image" Target="../media/image10.png"/><Relationship Id="rId15" Type="http://schemas.openxmlformats.org/officeDocument/2006/relationships/image" Target="../media/image20.gif"/><Relationship Id="rId23" Type="http://schemas.openxmlformats.org/officeDocument/2006/relationships/image" Target="../media/image28.emf"/><Relationship Id="rId28" Type="http://schemas.openxmlformats.org/officeDocument/2006/relationships/image" Target="../media/image33.emf"/><Relationship Id="rId36" Type="http://schemas.openxmlformats.org/officeDocument/2006/relationships/image" Target="../media/image41.emf"/><Relationship Id="rId49" Type="http://schemas.openxmlformats.org/officeDocument/2006/relationships/image" Target="../media/image54.emf"/><Relationship Id="rId57" Type="http://schemas.openxmlformats.org/officeDocument/2006/relationships/image" Target="../media/image62.emf"/><Relationship Id="rId10" Type="http://schemas.openxmlformats.org/officeDocument/2006/relationships/image" Target="../media/image15.gif"/><Relationship Id="rId19" Type="http://schemas.openxmlformats.org/officeDocument/2006/relationships/image" Target="../media/image24.gif"/><Relationship Id="rId31" Type="http://schemas.openxmlformats.org/officeDocument/2006/relationships/image" Target="../media/image36.emf"/><Relationship Id="rId44" Type="http://schemas.openxmlformats.org/officeDocument/2006/relationships/image" Target="../media/image49.emf"/><Relationship Id="rId52" Type="http://schemas.openxmlformats.org/officeDocument/2006/relationships/image" Target="../media/image57.emf"/><Relationship Id="rId4" Type="http://schemas.openxmlformats.org/officeDocument/2006/relationships/image" Target="../media/image9.gif"/><Relationship Id="rId9" Type="http://schemas.openxmlformats.org/officeDocument/2006/relationships/image" Target="../media/image14.gif"/><Relationship Id="rId14" Type="http://schemas.openxmlformats.org/officeDocument/2006/relationships/image" Target="../media/image19.jpeg"/><Relationship Id="rId22" Type="http://schemas.openxmlformats.org/officeDocument/2006/relationships/image" Target="../media/image27.emf"/><Relationship Id="rId27" Type="http://schemas.openxmlformats.org/officeDocument/2006/relationships/image" Target="../media/image32.emf"/><Relationship Id="rId30" Type="http://schemas.openxmlformats.org/officeDocument/2006/relationships/image" Target="../media/image35.emf"/><Relationship Id="rId35" Type="http://schemas.openxmlformats.org/officeDocument/2006/relationships/image" Target="../media/image40.emf"/><Relationship Id="rId43" Type="http://schemas.openxmlformats.org/officeDocument/2006/relationships/image" Target="../media/image48.emf"/><Relationship Id="rId48" Type="http://schemas.openxmlformats.org/officeDocument/2006/relationships/image" Target="../media/image53.emf"/><Relationship Id="rId56" Type="http://schemas.openxmlformats.org/officeDocument/2006/relationships/image" Target="../media/image61.emf"/><Relationship Id="rId8" Type="http://schemas.openxmlformats.org/officeDocument/2006/relationships/image" Target="../media/image13.gif"/><Relationship Id="rId51" Type="http://schemas.openxmlformats.org/officeDocument/2006/relationships/image" Target="../media/image56.emf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c2.api.ning.com/files/dIxAnzXVPu3qrw*Ba8c33ek-2kSwuiFA9uNH8mNDvHuFnMUmYW4gwHKOMuEGA43X8WmcfOXN6rQqXGIXO1jJKVzHtr5aKOGX/0511080327161630_Lady_P_I__Looking_for_Clues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1948056" cy="2001428"/>
          </a:xfrm>
          <a:prstGeom prst="rect">
            <a:avLst/>
          </a:prstGeom>
          <a:noFill/>
        </p:spPr>
      </p:pic>
      <p:pic>
        <p:nvPicPr>
          <p:cNvPr id="50180" name="Picture 4" descr="http://images.clipartpanda.com/question-acqbpozcM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437112"/>
            <a:ext cx="1020164" cy="1636465"/>
          </a:xfrm>
          <a:prstGeom prst="rect">
            <a:avLst/>
          </a:prstGeom>
          <a:noFill/>
        </p:spPr>
      </p:pic>
      <p:pic>
        <p:nvPicPr>
          <p:cNvPr id="50184" name="Picture 8" descr="ques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268760"/>
            <a:ext cx="1781175" cy="1809751"/>
          </a:xfrm>
          <a:prstGeom prst="rect">
            <a:avLst/>
          </a:prstGeom>
          <a:noFill/>
        </p:spPr>
      </p:pic>
      <p:pic>
        <p:nvPicPr>
          <p:cNvPr id="50186" name="Picture 10" descr="ques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692696"/>
            <a:ext cx="1368152" cy="235869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907704" y="476672"/>
            <a:ext cx="5799161" cy="96572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Devine ce que c’est?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555776" y="980728"/>
            <a:ext cx="4536504" cy="5544616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sz="1600" b="1" dirty="0" smtClean="0">
                <a:solidFill>
                  <a:schemeClr val="tx2">
                    <a:lumMod val="50000"/>
                  </a:schemeClr>
                </a:solidFill>
              </a:rPr>
              <a:t>But du jeu: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Faire deviner une image cachée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b="1" dirty="0" smtClean="0">
                <a:solidFill>
                  <a:schemeClr val="tx2">
                    <a:lumMod val="50000"/>
                  </a:schemeClr>
                </a:solidFill>
              </a:rPr>
              <a:t>Règle du jeu: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 Ce jeu se joue à 2: Le joueur n°1 (qui va chercher le mot) se retourne pendant que le joueur n°2 clique sur une case pour faire apparaître une image. Quand le joueur n°2 a bien mis le mot dans sa tête, il clique sur la flèche bleue et le jeu peut commencer: </a:t>
            </a:r>
          </a:p>
          <a:p>
            <a:pPr algn="ctr"/>
            <a:r>
              <a:rPr lang="fr-FR" sz="1600" dirty="0" smtClean="0"/>
              <a:t>Le joueur n°1 va regarder le tableau et poser des questions pour deviner le mot caché. </a:t>
            </a:r>
          </a:p>
          <a:p>
            <a:pPr algn="ctr"/>
            <a:r>
              <a:rPr lang="fr-FR" sz="1600" dirty="0" smtClean="0"/>
              <a:t> Il est interdit de dire le nom des objets dans les questions! On doit utiliser d’autres mots: chercher les catégories, à quoi ça sert, les caractéristiques…</a:t>
            </a:r>
          </a:p>
          <a:p>
            <a:pPr algn="ctr"/>
            <a:r>
              <a:rPr lang="fr-FR" sz="1600" dirty="0" smtClean="0"/>
              <a:t>Au fur et à mesure , celui qui pose les questions va cliquer sur les images éliminées. Quand toutes les images sont barrées </a:t>
            </a:r>
            <a:r>
              <a:rPr lang="fr-FR" sz="1600" b="1" dirty="0" smtClean="0">
                <a:solidFill>
                  <a:schemeClr val="tx2">
                    <a:lumMod val="50000"/>
                  </a:schemeClr>
                </a:solidFill>
              </a:rPr>
              <a:t>sauf</a:t>
            </a:r>
            <a:r>
              <a:rPr lang="fr-FR" sz="1600" b="1" dirty="0" smtClean="0"/>
              <a:t> </a:t>
            </a:r>
            <a:r>
              <a:rPr lang="fr-FR" sz="1600" b="1" dirty="0" smtClean="0">
                <a:solidFill>
                  <a:schemeClr val="tx2">
                    <a:lumMod val="50000"/>
                  </a:schemeClr>
                </a:solidFill>
              </a:rPr>
              <a:t>une ,</a:t>
            </a:r>
            <a:r>
              <a:rPr lang="fr-FR" sz="1600" dirty="0" smtClean="0"/>
              <a:t> on va vérifier si on a bien trouvé le mot en cliquant sur la flèche bleue!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pic>
        <p:nvPicPr>
          <p:cNvPr id="12" name="Image 11" descr="attention-clipart-danger-sign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5776" y="4077072"/>
            <a:ext cx="332656" cy="332656"/>
          </a:xfrm>
          <a:prstGeom prst="rect">
            <a:avLst/>
          </a:prstGeom>
        </p:spPr>
      </p:pic>
      <p:pic>
        <p:nvPicPr>
          <p:cNvPr id="14" name="Image 13" descr="g-gif-udpdate.php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567936" y="6388719"/>
            <a:ext cx="576064" cy="469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hlinkClick r:id="" action="ppaction://noaction" highlightClick="1"/>
          </p:cNvPr>
          <p:cNvSpPr/>
          <p:nvPr/>
        </p:nvSpPr>
        <p:spPr>
          <a:xfrm>
            <a:off x="2850704" y="0"/>
            <a:ext cx="6400800" cy="9808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3" y="188640"/>
          <a:ext cx="8208914" cy="5472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702"/>
                <a:gridCol w="1172702"/>
                <a:gridCol w="1172702"/>
                <a:gridCol w="1172702"/>
                <a:gridCol w="1172702"/>
                <a:gridCol w="1172702"/>
                <a:gridCol w="1172702"/>
              </a:tblGrid>
              <a:tr h="6840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Image 4" descr="baguet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504056" cy="504056"/>
          </a:xfrm>
          <a:prstGeom prst="rect">
            <a:avLst/>
          </a:prstGeom>
        </p:spPr>
      </p:pic>
      <p:pic>
        <p:nvPicPr>
          <p:cNvPr id="1026" name="Picture 2" descr="D:\IMAGES\aliments\fruits\ban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420888"/>
            <a:ext cx="395796" cy="393296"/>
          </a:xfrm>
          <a:prstGeom prst="rect">
            <a:avLst/>
          </a:prstGeom>
          <a:noFill/>
        </p:spPr>
      </p:pic>
      <p:pic>
        <p:nvPicPr>
          <p:cNvPr id="1027" name="Picture 3" descr="D:\IMAGES\aliments\fruits\cerise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085184"/>
            <a:ext cx="504056" cy="504056"/>
          </a:xfrm>
          <a:prstGeom prst="rect">
            <a:avLst/>
          </a:prstGeom>
          <a:noFill/>
        </p:spPr>
      </p:pic>
      <p:pic>
        <p:nvPicPr>
          <p:cNvPr id="1029" name="Picture 5" descr="D:\IMAGES\aliments\fruits\strawberr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717032"/>
            <a:ext cx="403245" cy="403245"/>
          </a:xfrm>
          <a:prstGeom prst="rect">
            <a:avLst/>
          </a:prstGeom>
          <a:noFill/>
        </p:spPr>
      </p:pic>
      <p:pic>
        <p:nvPicPr>
          <p:cNvPr id="1032" name="Picture 8" descr="D:\IMAGES\aliments\aliments div\french frie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2348880"/>
            <a:ext cx="403245" cy="403245"/>
          </a:xfrm>
          <a:prstGeom prst="rect">
            <a:avLst/>
          </a:prstGeom>
          <a:noFill/>
        </p:spPr>
      </p:pic>
      <p:pic>
        <p:nvPicPr>
          <p:cNvPr id="1033" name="Picture 9" descr="D:\IMAGES\aliments\champigno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0426" y="3717031"/>
            <a:ext cx="521714" cy="521714"/>
          </a:xfrm>
          <a:prstGeom prst="rect">
            <a:avLst/>
          </a:prstGeom>
          <a:noFill/>
        </p:spPr>
      </p:pic>
      <p:pic>
        <p:nvPicPr>
          <p:cNvPr id="1034" name="Picture 10" descr="D:\IMAGES\aliments\tart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260648"/>
            <a:ext cx="733425" cy="500063"/>
          </a:xfrm>
          <a:prstGeom prst="rect">
            <a:avLst/>
          </a:prstGeom>
          <a:noFill/>
        </p:spPr>
      </p:pic>
      <p:pic>
        <p:nvPicPr>
          <p:cNvPr id="1035" name="Picture 11" descr="D:\IMAGES\animaux\abeille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908720"/>
            <a:ext cx="504056" cy="504056"/>
          </a:xfrm>
          <a:prstGeom prst="rect">
            <a:avLst/>
          </a:prstGeom>
          <a:noFill/>
        </p:spPr>
      </p:pic>
      <p:pic>
        <p:nvPicPr>
          <p:cNvPr id="1036" name="Picture 12" descr="D:\IMAGES\animaux\beagle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94848" y="4365104"/>
            <a:ext cx="532636" cy="532636"/>
          </a:xfrm>
          <a:prstGeom prst="rect">
            <a:avLst/>
          </a:prstGeom>
          <a:noFill/>
        </p:spPr>
      </p:pic>
      <p:pic>
        <p:nvPicPr>
          <p:cNvPr id="1037" name="Picture 13" descr="D:\IMAGES\animaux\chameau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9638" y="3717031"/>
            <a:ext cx="604867" cy="463101"/>
          </a:xfrm>
          <a:prstGeom prst="rect">
            <a:avLst/>
          </a:prstGeom>
          <a:noFill/>
        </p:spPr>
      </p:pic>
      <p:pic>
        <p:nvPicPr>
          <p:cNvPr id="1038" name="Picture 14" descr="D:\IMAGES\animaux\chat siamois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64088" y="1700808"/>
            <a:ext cx="491520" cy="491520"/>
          </a:xfrm>
          <a:prstGeom prst="rect">
            <a:avLst/>
          </a:prstGeom>
          <a:noFill/>
        </p:spPr>
      </p:pic>
      <p:pic>
        <p:nvPicPr>
          <p:cNvPr id="1039" name="Picture 15" descr="D:\IMAGES\animaux\dauphinb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35696" y="3140968"/>
            <a:ext cx="655273" cy="322176"/>
          </a:xfrm>
          <a:prstGeom prst="rect">
            <a:avLst/>
          </a:prstGeom>
          <a:noFill/>
        </p:spPr>
      </p:pic>
      <p:pic>
        <p:nvPicPr>
          <p:cNvPr id="1041" name="Picture 17" descr="D:\IMAGES\animaux\crocodile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40352" y="5157192"/>
            <a:ext cx="660083" cy="406718"/>
          </a:xfrm>
          <a:prstGeom prst="rect">
            <a:avLst/>
          </a:prstGeom>
          <a:noFill/>
        </p:spPr>
      </p:pic>
      <p:pic>
        <p:nvPicPr>
          <p:cNvPr id="1042" name="Picture 18" descr="D:\IMAGES\animaux\crabe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92068" y="5085183"/>
            <a:ext cx="436652" cy="436652"/>
          </a:xfrm>
          <a:prstGeom prst="rect">
            <a:avLst/>
          </a:prstGeom>
          <a:noFill/>
        </p:spPr>
      </p:pic>
      <p:pic>
        <p:nvPicPr>
          <p:cNvPr id="1043" name="Picture 19" descr="D:\IMAGES\animaux\grenouille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40352" y="2276872"/>
            <a:ext cx="576064" cy="576064"/>
          </a:xfrm>
          <a:prstGeom prst="rect">
            <a:avLst/>
          </a:prstGeom>
          <a:noFill/>
        </p:spPr>
      </p:pic>
      <p:pic>
        <p:nvPicPr>
          <p:cNvPr id="1044" name="Picture 20" descr="D:\IMAGES\animaux\hibou2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51720" y="332656"/>
            <a:ext cx="273610" cy="495235"/>
          </a:xfrm>
          <a:prstGeom prst="rect">
            <a:avLst/>
          </a:prstGeom>
          <a:noFill/>
        </p:spPr>
      </p:pic>
      <p:pic>
        <p:nvPicPr>
          <p:cNvPr id="1045" name="Picture 21" descr="D:\IMAGES\animaux\papillon.gi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740352" y="332656"/>
            <a:ext cx="453650" cy="453650"/>
          </a:xfrm>
          <a:prstGeom prst="rect">
            <a:avLst/>
          </a:prstGeom>
          <a:noFill/>
        </p:spPr>
      </p:pic>
      <p:pic>
        <p:nvPicPr>
          <p:cNvPr id="1046" name="Picture 22" descr="D:\IMAGES\animaux\singe.gif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915816" y="3645024"/>
            <a:ext cx="597871" cy="597871"/>
          </a:xfrm>
          <a:prstGeom prst="rect">
            <a:avLst/>
          </a:prstGeom>
          <a:noFill/>
        </p:spPr>
      </p:pic>
      <p:pic>
        <p:nvPicPr>
          <p:cNvPr id="1047" name="Picture 23" descr="D:\IMAGES\animaux\lion3.gif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283968" y="908720"/>
            <a:ext cx="576064" cy="576064"/>
          </a:xfrm>
          <a:prstGeom prst="rect">
            <a:avLst/>
          </a:prstGeom>
          <a:noFill/>
        </p:spPr>
      </p:pic>
      <p:pic>
        <p:nvPicPr>
          <p:cNvPr id="1048" name="Picture 24" descr="D:\IMAGES\boutique pictos version 2009\@@ pictos_emf_categ\@@@ noms\habillement\vetements\C_chandail.emf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051720" y="1700808"/>
            <a:ext cx="364525" cy="373923"/>
          </a:xfrm>
          <a:prstGeom prst="rect">
            <a:avLst/>
          </a:prstGeom>
          <a:noFill/>
        </p:spPr>
      </p:pic>
      <p:pic>
        <p:nvPicPr>
          <p:cNvPr id="1049" name="Picture 25" descr="D:\IMAGES\boutique pictos version 2009\@@ pictos_emf_categ\@@@ noms\habillement\vetements\C_chaussette.em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756770" y="5157191"/>
            <a:ext cx="381280" cy="381280"/>
          </a:xfrm>
          <a:prstGeom prst="rect">
            <a:avLst/>
          </a:prstGeom>
          <a:noFill/>
        </p:spPr>
      </p:pic>
      <p:pic>
        <p:nvPicPr>
          <p:cNvPr id="1050" name="Picture 26" descr="D:\IMAGES\boutique pictos version 2009\@@ pictos_emf_categ\@@@ noms\habillement\vetements\C_jupe.em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660232" y="3068960"/>
            <a:ext cx="353186" cy="367950"/>
          </a:xfrm>
          <a:prstGeom prst="rect">
            <a:avLst/>
          </a:prstGeom>
          <a:noFill/>
        </p:spPr>
      </p:pic>
      <p:pic>
        <p:nvPicPr>
          <p:cNvPr id="1051" name="Picture 27" descr="D:\IMAGES\boutique pictos version 2009\@@ pictos_emf_categ\@@@ noms\habillement\vetements\C_slip.em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753326" y="4437112"/>
            <a:ext cx="539391" cy="409062"/>
          </a:xfrm>
          <a:prstGeom prst="rect">
            <a:avLst/>
          </a:prstGeom>
          <a:noFill/>
        </p:spPr>
      </p:pic>
      <p:pic>
        <p:nvPicPr>
          <p:cNvPr id="1052" name="Picture 28" descr="D:\IMAGES\boutique pictos version 2009\@@ pictos_emf_categ\@@@ noms\habillement\vetements\C_pantalon.emf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508104" y="260648"/>
            <a:ext cx="204578" cy="511558"/>
          </a:xfrm>
          <a:prstGeom prst="rect">
            <a:avLst/>
          </a:prstGeom>
          <a:noFill/>
        </p:spPr>
      </p:pic>
      <p:pic>
        <p:nvPicPr>
          <p:cNvPr id="1053" name="Picture 29" descr="D:\IMAGES\boutique pictos version 2009\@@ pictos_emf_categ\@@@ noms\habillement\chaussures\C_basket.emf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2987824" y="2348880"/>
            <a:ext cx="514665" cy="416860"/>
          </a:xfrm>
          <a:prstGeom prst="rect">
            <a:avLst/>
          </a:prstGeom>
          <a:noFill/>
        </p:spPr>
      </p:pic>
      <p:pic>
        <p:nvPicPr>
          <p:cNvPr id="1054" name="Picture 30" descr="D:\IMAGES\boutique pictos version 2009\@@ pictos_emf_categ\@@@ noms\habillement\chaussures\C_botte.emf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899592" y="1700808"/>
            <a:ext cx="276292" cy="469034"/>
          </a:xfrm>
          <a:prstGeom prst="rect">
            <a:avLst/>
          </a:prstGeom>
          <a:noFill/>
        </p:spPr>
      </p:pic>
      <p:pic>
        <p:nvPicPr>
          <p:cNvPr id="1055" name="Picture 31" descr="D:\IMAGES\boutique pictos version 2009\@@ pictos_emf_categ\@@@ noms\amenagement interieur\meubles\C_armoire.emf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5508104" y="3068960"/>
            <a:ext cx="380846" cy="453808"/>
          </a:xfrm>
          <a:prstGeom prst="rect">
            <a:avLst/>
          </a:prstGeom>
          <a:noFill/>
        </p:spPr>
      </p:pic>
      <p:pic>
        <p:nvPicPr>
          <p:cNvPr id="1056" name="Picture 32" descr="D:\IMAGES\boutique pictos version 2009\@@ pictos_emf_categ\@@@ noms\amenagement interieur\meubles\C_chaise.emf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243259" y="5085184"/>
            <a:ext cx="229058" cy="424084"/>
          </a:xfrm>
          <a:prstGeom prst="rect">
            <a:avLst/>
          </a:prstGeom>
          <a:noFill/>
        </p:spPr>
      </p:pic>
      <p:pic>
        <p:nvPicPr>
          <p:cNvPr id="1057" name="Picture 33" descr="D:\IMAGES\boutique pictos version 2009\@@ pictos_emf_categ\@@@ noms\amenagement interieur\meubles\C_canape.emf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1659142" y="5085183"/>
            <a:ext cx="584161" cy="408758"/>
          </a:xfrm>
          <a:prstGeom prst="rect">
            <a:avLst/>
          </a:prstGeom>
          <a:noFill/>
        </p:spPr>
      </p:pic>
      <p:pic>
        <p:nvPicPr>
          <p:cNvPr id="1058" name="Picture 34" descr="D:\IMAGES\boutique pictos version 2009\@@ pictos_emf_categ\@@@ noms\amenagement interieur\meubles\C_lit.emf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6588224" y="1700808"/>
            <a:ext cx="590528" cy="419983"/>
          </a:xfrm>
          <a:prstGeom prst="rect">
            <a:avLst/>
          </a:prstGeom>
          <a:noFill/>
        </p:spPr>
      </p:pic>
      <p:pic>
        <p:nvPicPr>
          <p:cNvPr id="1059" name="Picture 35" descr="D:\IMAGES\boutique pictos version 2009\@@ pictos_emf_categ\@@@ noms\amenagement interieur\meubles\C_table.emf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3059832" y="332656"/>
            <a:ext cx="554462" cy="412913"/>
          </a:xfrm>
          <a:prstGeom prst="rect">
            <a:avLst/>
          </a:prstGeom>
          <a:noFill/>
        </p:spPr>
      </p:pic>
      <p:pic>
        <p:nvPicPr>
          <p:cNvPr id="1060" name="Picture 36" descr="D:\IMAGES\boutique pictos version 2009\@@ pictos_emf_categ\@@@ noms\activites ludiques\jeux\C_ballon1.emf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4283968" y="3127028"/>
            <a:ext cx="360040" cy="360040"/>
          </a:xfrm>
          <a:prstGeom prst="rect">
            <a:avLst/>
          </a:prstGeom>
          <a:noFill/>
        </p:spPr>
      </p:pic>
      <p:pic>
        <p:nvPicPr>
          <p:cNvPr id="1061" name="Picture 37" descr="D:\IMAGES\boutique pictos version 2009\@@ pictos_emf_categ\@@@ noms\activites ludiques\jeux\C_balancoire.emf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6810687" y="4437112"/>
            <a:ext cx="410572" cy="369478"/>
          </a:xfrm>
          <a:prstGeom prst="rect">
            <a:avLst/>
          </a:prstGeom>
          <a:noFill/>
        </p:spPr>
      </p:pic>
      <p:pic>
        <p:nvPicPr>
          <p:cNvPr id="1062" name="Picture 38" descr="D:\IMAGES\boutique pictos version 2009\@@ pictos_emf_categ\@@@ noms\activites ludiques\jeux\C_poupee.emf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1835696" y="3645024"/>
            <a:ext cx="394249" cy="579869"/>
          </a:xfrm>
          <a:prstGeom prst="rect">
            <a:avLst/>
          </a:prstGeom>
          <a:noFill/>
        </p:spPr>
      </p:pic>
      <p:pic>
        <p:nvPicPr>
          <p:cNvPr id="1063" name="Picture 39" descr="D:\IMAGES\boutique pictos version 2009\@@ pictos_emf_categ\@@@ noms\activites ludiques\jeux\C_puzzle.emf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7812360" y="980728"/>
            <a:ext cx="446358" cy="446358"/>
          </a:xfrm>
          <a:prstGeom prst="rect">
            <a:avLst/>
          </a:prstGeom>
          <a:noFill/>
        </p:spPr>
      </p:pic>
      <p:pic>
        <p:nvPicPr>
          <p:cNvPr id="1064" name="Picture 40" descr="D:\IMAGES\boutique pictos version 2009\@@ pictos_emf_categ\@@@ noms\sports\C_karate.emf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3131840" y="3068960"/>
            <a:ext cx="391629" cy="391629"/>
          </a:xfrm>
          <a:prstGeom prst="rect">
            <a:avLst/>
          </a:prstGeom>
          <a:noFill/>
        </p:spPr>
      </p:pic>
      <p:pic>
        <p:nvPicPr>
          <p:cNvPr id="1065" name="Picture 41" descr="D:\IMAGES\boutique pictos version 2009\@@ pictos_emf_categ\@@@ noms\sports\C_tennis.emf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5464450" y="5157191"/>
            <a:ext cx="390205" cy="390205"/>
          </a:xfrm>
          <a:prstGeom prst="rect">
            <a:avLst/>
          </a:prstGeom>
          <a:noFill/>
        </p:spPr>
      </p:pic>
      <p:pic>
        <p:nvPicPr>
          <p:cNvPr id="1066" name="Picture 42" descr="D:\IMAGES\boutique pictos version 2009\@@ pictos_emf_categ\@@@ noms\sports\C_course_h.emf"/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7812360" y="1700808"/>
            <a:ext cx="424897" cy="424897"/>
          </a:xfrm>
          <a:prstGeom prst="rect">
            <a:avLst/>
          </a:prstGeom>
          <a:noFill/>
        </p:spPr>
      </p:pic>
      <p:pic>
        <p:nvPicPr>
          <p:cNvPr id="1067" name="Picture 43" descr="D:\IMAGES\boutique pictos version 2009\@@ pictos_emf_categ\@@@ noms\aliments\boisson\C_cafe2.emf"/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3203848" y="4365104"/>
            <a:ext cx="445612" cy="537865"/>
          </a:xfrm>
          <a:prstGeom prst="rect">
            <a:avLst/>
          </a:prstGeom>
          <a:noFill/>
        </p:spPr>
      </p:pic>
      <p:pic>
        <p:nvPicPr>
          <p:cNvPr id="1068" name="Picture 44" descr="D:\IMAGES\boutique pictos version 2009\@@ pictos_emf_categ\@@@ noms\aliments\boisson\C_champagne.emf"/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5580112" y="2348880"/>
            <a:ext cx="381558" cy="420697"/>
          </a:xfrm>
          <a:prstGeom prst="rect">
            <a:avLst/>
          </a:prstGeom>
          <a:noFill/>
        </p:spPr>
      </p:pic>
      <p:pic>
        <p:nvPicPr>
          <p:cNvPr id="1069" name="Picture 45" descr="D:\IMAGES\boutique pictos version 2009\@@ pictos_emf_categ\@@@ noms\aliments\boisson\C_coca.emf"/>
          <p:cNvPicPr>
            <a:picLocks noChangeAspect="1" noChangeArrowheads="1"/>
          </p:cNvPicPr>
          <p:nvPr/>
        </p:nvPicPr>
        <p:blipFill>
          <a:blip r:embed="rId42" cstate="print"/>
          <a:srcRect/>
          <a:stretch>
            <a:fillRect/>
          </a:stretch>
        </p:blipFill>
        <p:spPr bwMode="auto">
          <a:xfrm>
            <a:off x="8100392" y="4365104"/>
            <a:ext cx="227528" cy="505915"/>
          </a:xfrm>
          <a:prstGeom prst="rect">
            <a:avLst/>
          </a:prstGeom>
          <a:noFill/>
        </p:spPr>
      </p:pic>
      <p:pic>
        <p:nvPicPr>
          <p:cNvPr id="1070" name="Picture 46" descr="D:\IMAGES\boutique pictos version 2009\@@ pictos_emf_categ\@@@ noms\aliments\boisson\C_orangeade.emf"/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3131840" y="1700808"/>
            <a:ext cx="378294" cy="378294"/>
          </a:xfrm>
          <a:prstGeom prst="rect">
            <a:avLst/>
          </a:prstGeom>
          <a:noFill/>
        </p:spPr>
      </p:pic>
      <p:pic>
        <p:nvPicPr>
          <p:cNvPr id="1071" name="Picture 47" descr="D:\IMAGES\boutique pictos version 2009\@@ pictos_emf_categ\@@@ noms\aliments\boisson\C_lait.emf"/>
          <p:cNvPicPr>
            <a:picLocks noChangeAspect="1" noChangeArrowheads="1"/>
          </p:cNvPicPr>
          <p:nvPr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5666522" y="3717031"/>
            <a:ext cx="214573" cy="446879"/>
          </a:xfrm>
          <a:prstGeom prst="rect">
            <a:avLst/>
          </a:prstGeom>
          <a:noFill/>
        </p:spPr>
      </p:pic>
      <p:pic>
        <p:nvPicPr>
          <p:cNvPr id="1072" name="Picture 48" descr="D:\IMAGES\boutique pictos version 2009\@@ pictos_emf_categ\@@@ noms\transports\terre\C_auto.emf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623686" y="1052736"/>
            <a:ext cx="700371" cy="406388"/>
          </a:xfrm>
          <a:prstGeom prst="rect">
            <a:avLst/>
          </a:prstGeom>
          <a:noFill/>
        </p:spPr>
      </p:pic>
      <p:pic>
        <p:nvPicPr>
          <p:cNvPr id="1073" name="Picture 49" descr="D:\IMAGES\boutique pictos version 2009\@@ pictos_emf_categ\@@@ noms\transports\terre\C_bicyclette.emf"/>
          <p:cNvPicPr>
            <a:picLocks noChangeAspect="1" noChangeArrowheads="1"/>
          </p:cNvPicPr>
          <p:nvPr/>
        </p:nvPicPr>
        <p:blipFill>
          <a:blip r:embed="rId46" cstate="print"/>
          <a:srcRect/>
          <a:stretch>
            <a:fillRect/>
          </a:stretch>
        </p:blipFill>
        <p:spPr bwMode="auto">
          <a:xfrm>
            <a:off x="4272873" y="4437113"/>
            <a:ext cx="705696" cy="428458"/>
          </a:xfrm>
          <a:prstGeom prst="rect">
            <a:avLst/>
          </a:prstGeom>
          <a:noFill/>
        </p:spPr>
      </p:pic>
      <p:pic>
        <p:nvPicPr>
          <p:cNvPr id="1074" name="Picture 50" descr="D:\IMAGES\boutique pictos version 2009\@@ pictos_emf_categ\@@@ noms\transports\terre\C_bus.emf"/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7668344" y="3068960"/>
            <a:ext cx="699043" cy="365549"/>
          </a:xfrm>
          <a:prstGeom prst="rect">
            <a:avLst/>
          </a:prstGeom>
          <a:noFill/>
        </p:spPr>
      </p:pic>
      <p:pic>
        <p:nvPicPr>
          <p:cNvPr id="1075" name="Picture 51" descr="D:\IMAGES\boutique pictos version 2009\@@ pictos_emf_categ\@@@ noms\transports\eau\C_paquebot.emf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763688" y="2348880"/>
            <a:ext cx="759973" cy="436374"/>
          </a:xfrm>
          <a:prstGeom prst="rect">
            <a:avLst/>
          </a:prstGeom>
          <a:noFill/>
        </p:spPr>
      </p:pic>
      <p:pic>
        <p:nvPicPr>
          <p:cNvPr id="1076" name="Picture 52" descr="D:\IMAGES\boutique pictos version 2009\@@ pictos_emf_categ\@@@ noms\transports\eau\C_voilier.emf"/>
          <p:cNvPicPr>
            <a:picLocks noChangeAspect="1" noChangeArrowheads="1"/>
          </p:cNvPicPr>
          <p:nvPr/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634720" y="4437112"/>
            <a:ext cx="449587" cy="404589"/>
          </a:xfrm>
          <a:prstGeom prst="rect">
            <a:avLst/>
          </a:prstGeom>
          <a:noFill/>
        </p:spPr>
      </p:pic>
      <p:pic>
        <p:nvPicPr>
          <p:cNvPr id="1077" name="Picture 53" descr="D:\IMAGES\boutique pictos version 2009\@@ pictos_emf_categ\@@@ noms\transports\air\C_avion.emf"/>
          <p:cNvPicPr>
            <a:picLocks noChangeAspect="1" noChangeArrowheads="1"/>
          </p:cNvPicPr>
          <p:nvPr/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5364088" y="1052736"/>
            <a:ext cx="668602" cy="284775"/>
          </a:xfrm>
          <a:prstGeom prst="rect">
            <a:avLst/>
          </a:prstGeom>
          <a:noFill/>
        </p:spPr>
      </p:pic>
      <p:pic>
        <p:nvPicPr>
          <p:cNvPr id="1078" name="Picture 54" descr="D:\IMAGES\boutique pictos version 2009\@@ pictos_emf_categ\@@@ noms\transports\air\C_fusee.emf"/>
          <p:cNvPicPr>
            <a:picLocks noChangeAspect="1" noChangeArrowheads="1"/>
          </p:cNvPicPr>
          <p:nvPr/>
        </p:nvPicPr>
        <p:blipFill>
          <a:blip r:embed="rId51" cstate="print"/>
          <a:srcRect/>
          <a:stretch>
            <a:fillRect/>
          </a:stretch>
        </p:blipFill>
        <p:spPr bwMode="auto">
          <a:xfrm>
            <a:off x="7884368" y="3717032"/>
            <a:ext cx="302434" cy="487852"/>
          </a:xfrm>
          <a:prstGeom prst="rect">
            <a:avLst/>
          </a:prstGeom>
          <a:noFill/>
        </p:spPr>
      </p:pic>
      <p:pic>
        <p:nvPicPr>
          <p:cNvPr id="1079" name="Picture 55" descr="D:\IMAGES\boutique pictos version 2009\@@ pictos_emf_categ\@@@ noms\transports\terre\C_tgv.emf"/>
          <p:cNvPicPr>
            <a:picLocks noChangeAspect="1" noChangeArrowheads="1"/>
          </p:cNvPicPr>
          <p:nvPr/>
        </p:nvPicPr>
        <p:blipFill>
          <a:blip r:embed="rId52" cstate="print"/>
          <a:srcRect/>
          <a:stretch>
            <a:fillRect/>
          </a:stretch>
        </p:blipFill>
        <p:spPr bwMode="auto">
          <a:xfrm>
            <a:off x="4139952" y="1772816"/>
            <a:ext cx="691249" cy="345625"/>
          </a:xfrm>
          <a:prstGeom prst="rect">
            <a:avLst/>
          </a:prstGeom>
          <a:noFill/>
        </p:spPr>
      </p:pic>
      <p:pic>
        <p:nvPicPr>
          <p:cNvPr id="1080" name="Picture 56" descr="D:\IMAGES\boutique pictos version 2009\@@ pictos_emf_categ\@@@ noms\corps\C_dos.emf"/>
          <p:cNvPicPr>
            <a:picLocks noChangeAspect="1" noChangeArrowheads="1"/>
          </p:cNvPicPr>
          <p:nvPr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2051720" y="980728"/>
            <a:ext cx="302434" cy="420037"/>
          </a:xfrm>
          <a:prstGeom prst="rect">
            <a:avLst/>
          </a:prstGeom>
          <a:noFill/>
        </p:spPr>
      </p:pic>
      <p:pic>
        <p:nvPicPr>
          <p:cNvPr id="1082" name="Picture 58" descr="D:\IMAGES\boutique pictos version 2009\@@ pictos_emf_categ\@@@ noms\corps\C_gorge.emf"/>
          <p:cNvPicPr>
            <a:picLocks noChangeAspect="1" noChangeArrowheads="1"/>
          </p:cNvPicPr>
          <p:nvPr/>
        </p:nvPicPr>
        <p:blipFill>
          <a:blip r:embed="rId54" cstate="print"/>
          <a:srcRect/>
          <a:stretch>
            <a:fillRect/>
          </a:stretch>
        </p:blipFill>
        <p:spPr bwMode="auto">
          <a:xfrm>
            <a:off x="827584" y="3068960"/>
            <a:ext cx="304084" cy="422328"/>
          </a:xfrm>
          <a:prstGeom prst="rect">
            <a:avLst/>
          </a:prstGeom>
          <a:noFill/>
        </p:spPr>
      </p:pic>
      <p:pic>
        <p:nvPicPr>
          <p:cNvPr id="1084" name="Picture 60" descr="D:\IMAGES\boutique pictos version 2009\@@ pictos_emf_categ\@@@ noms\corps\membres\C_pied.emf"/>
          <p:cNvPicPr>
            <a:picLocks noChangeAspect="1" noChangeArrowheads="1"/>
          </p:cNvPicPr>
          <p:nvPr/>
        </p:nvPicPr>
        <p:blipFill>
          <a:blip r:embed="rId55" cstate="print"/>
          <a:srcRect/>
          <a:stretch>
            <a:fillRect/>
          </a:stretch>
        </p:blipFill>
        <p:spPr bwMode="auto">
          <a:xfrm>
            <a:off x="6588224" y="2348880"/>
            <a:ext cx="335892" cy="467938"/>
          </a:xfrm>
          <a:prstGeom prst="rect">
            <a:avLst/>
          </a:prstGeom>
          <a:noFill/>
        </p:spPr>
      </p:pic>
      <p:pic>
        <p:nvPicPr>
          <p:cNvPr id="1085" name="Picture 61" descr="D:\IMAGES\boutique pictos version 2009\@@ pictos_emf_categ\@@@ noms\corps\membres\C_main.emf"/>
          <p:cNvPicPr>
            <a:picLocks noChangeAspect="1" noChangeArrowheads="1"/>
          </p:cNvPicPr>
          <p:nvPr/>
        </p:nvPicPr>
        <p:blipFill>
          <a:blip r:embed="rId56" cstate="print"/>
          <a:srcRect/>
          <a:stretch>
            <a:fillRect/>
          </a:stretch>
        </p:blipFill>
        <p:spPr bwMode="auto">
          <a:xfrm>
            <a:off x="4355976" y="260648"/>
            <a:ext cx="344453" cy="405197"/>
          </a:xfrm>
          <a:prstGeom prst="rect">
            <a:avLst/>
          </a:prstGeom>
          <a:noFill/>
        </p:spPr>
      </p:pic>
      <p:pic>
        <p:nvPicPr>
          <p:cNvPr id="1086" name="Picture 62" descr="D:\IMAGES\boutique pictos version 2009\@@ pictos_emf_categ\@@@ noms\corps\tete\C_bouche.emf"/>
          <p:cNvPicPr>
            <a:picLocks noChangeAspect="1" noChangeArrowheads="1"/>
          </p:cNvPicPr>
          <p:nvPr/>
        </p:nvPicPr>
        <p:blipFill>
          <a:blip r:embed="rId57" cstate="print"/>
          <a:srcRect/>
          <a:stretch>
            <a:fillRect/>
          </a:stretch>
        </p:blipFill>
        <p:spPr bwMode="auto">
          <a:xfrm>
            <a:off x="6588224" y="1124744"/>
            <a:ext cx="489870" cy="171498"/>
          </a:xfrm>
          <a:prstGeom prst="rect">
            <a:avLst/>
          </a:prstGeom>
          <a:noFill/>
        </p:spPr>
      </p:pic>
      <p:sp>
        <p:nvSpPr>
          <p:cNvPr id="129" name="Rectangle 128"/>
          <p:cNvSpPr/>
          <p:nvPr/>
        </p:nvSpPr>
        <p:spPr>
          <a:xfrm>
            <a:off x="5223824" y="260648"/>
            <a:ext cx="680831" cy="1132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à coins arrondis 60"/>
          <p:cNvSpPr/>
          <p:nvPr/>
        </p:nvSpPr>
        <p:spPr>
          <a:xfrm>
            <a:off x="539552" y="260648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à coins arrondis 61"/>
          <p:cNvSpPr/>
          <p:nvPr/>
        </p:nvSpPr>
        <p:spPr>
          <a:xfrm>
            <a:off x="2843808" y="260648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1619672" y="260648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4067944" y="260648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6372200" y="260648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5220072" y="260648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7596336" y="260648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>
            <a:off x="539552" y="90872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2843808" y="90872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à coins arrondis 70"/>
          <p:cNvSpPr/>
          <p:nvPr/>
        </p:nvSpPr>
        <p:spPr>
          <a:xfrm>
            <a:off x="1619672" y="90872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4067944" y="90872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6372200" y="90872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5220072" y="90872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7596336" y="90872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539552" y="162880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2843808" y="162880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1619672" y="162880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4067944" y="162880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à coins arrondis 79"/>
          <p:cNvSpPr/>
          <p:nvPr/>
        </p:nvSpPr>
        <p:spPr>
          <a:xfrm>
            <a:off x="6372200" y="162880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5220072" y="162880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7596336" y="1628800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à coins arrondis 82"/>
          <p:cNvSpPr/>
          <p:nvPr/>
        </p:nvSpPr>
        <p:spPr>
          <a:xfrm>
            <a:off x="539552" y="227687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2843808" y="227687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1619672" y="227687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4067944" y="227687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6372200" y="227687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5220072" y="227687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7596336" y="227687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539552" y="299695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2843808" y="299695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1619672" y="299695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4067944" y="299695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372200" y="299695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5220072" y="299695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7596336" y="2996952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467544" y="364502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2771800" y="364502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1691680" y="364502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3995936" y="364502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à coins arrondis 100"/>
          <p:cNvSpPr/>
          <p:nvPr/>
        </p:nvSpPr>
        <p:spPr>
          <a:xfrm>
            <a:off x="6300192" y="364502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à coins arrondis 101"/>
          <p:cNvSpPr/>
          <p:nvPr/>
        </p:nvSpPr>
        <p:spPr>
          <a:xfrm>
            <a:off x="5148064" y="364502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7524328" y="364502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539552" y="436510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2843808" y="436510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à coins arrondis 105"/>
          <p:cNvSpPr/>
          <p:nvPr/>
        </p:nvSpPr>
        <p:spPr>
          <a:xfrm>
            <a:off x="1619672" y="436510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4067944" y="436510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à coins arrondis 107"/>
          <p:cNvSpPr/>
          <p:nvPr/>
        </p:nvSpPr>
        <p:spPr>
          <a:xfrm>
            <a:off x="6372200" y="436510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5220072" y="436510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à coins arrondis 109"/>
          <p:cNvSpPr/>
          <p:nvPr/>
        </p:nvSpPr>
        <p:spPr>
          <a:xfrm>
            <a:off x="7596336" y="4365104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à coins arrondis 110"/>
          <p:cNvSpPr/>
          <p:nvPr/>
        </p:nvSpPr>
        <p:spPr>
          <a:xfrm>
            <a:off x="539552" y="5013176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2843808" y="5013176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1619672" y="5013176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à coins arrondis 113"/>
          <p:cNvSpPr/>
          <p:nvPr/>
        </p:nvSpPr>
        <p:spPr>
          <a:xfrm>
            <a:off x="4067944" y="5013176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à coins arrondis 114"/>
          <p:cNvSpPr/>
          <p:nvPr/>
        </p:nvSpPr>
        <p:spPr>
          <a:xfrm>
            <a:off x="6372200" y="5013176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5220072" y="5013176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7596336" y="5013176"/>
            <a:ext cx="93610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8" name="Picture 2" descr="http://nostalgiezoe.e-monsite.com/medias/images/titi-chut.gif"/>
          <p:cNvPicPr>
            <a:picLocks noChangeAspect="1" noChangeArrowheads="1" noCrop="1"/>
          </p:cNvPicPr>
          <p:nvPr/>
        </p:nvPicPr>
        <p:blipFill>
          <a:blip r:embed="rId58" cstate="print"/>
          <a:srcRect/>
          <a:stretch>
            <a:fillRect/>
          </a:stretch>
        </p:blipFill>
        <p:spPr bwMode="auto">
          <a:xfrm>
            <a:off x="3995936" y="5733256"/>
            <a:ext cx="1224136" cy="1224136"/>
          </a:xfrm>
          <a:prstGeom prst="rect">
            <a:avLst/>
          </a:prstGeom>
          <a:noFill/>
        </p:spPr>
      </p:pic>
      <p:pic>
        <p:nvPicPr>
          <p:cNvPr id="30724" name="Picture 4" descr="http://png.clipart.me/thumbs/d26/computer-mouse-vector-11-38091.jpg"/>
          <p:cNvPicPr>
            <a:picLocks noChangeAspect="1" noChangeArrowheads="1"/>
          </p:cNvPicPr>
          <p:nvPr/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1619672" y="5805264"/>
            <a:ext cx="666554" cy="870224"/>
          </a:xfrm>
          <a:prstGeom prst="rect">
            <a:avLst/>
          </a:prstGeom>
          <a:noFill/>
        </p:spPr>
      </p:pic>
      <p:pic>
        <p:nvPicPr>
          <p:cNvPr id="120" name="Image 119" descr="clipart_fleches_0344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0" cstate="print"/>
          <a:stretch>
            <a:fillRect/>
          </a:stretch>
        </p:blipFill>
        <p:spPr>
          <a:xfrm>
            <a:off x="8028384" y="5805264"/>
            <a:ext cx="904411" cy="904411"/>
          </a:xfrm>
          <a:prstGeom prst="rect">
            <a:avLst/>
          </a:prstGeom>
        </p:spPr>
      </p:pic>
      <p:sp>
        <p:nvSpPr>
          <p:cNvPr id="121" name="ZoneTexte 120"/>
          <p:cNvSpPr txBox="1"/>
          <p:nvPr/>
        </p:nvSpPr>
        <p:spPr>
          <a:xfrm>
            <a:off x="2339752" y="60212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Clique……</a:t>
            </a:r>
            <a:endParaRPr lang="fr-FR" dirty="0"/>
          </a:p>
        </p:txBody>
      </p:sp>
      <p:sp>
        <p:nvSpPr>
          <p:cNvPr id="122" name="ZoneTexte 121"/>
          <p:cNvSpPr txBox="1"/>
          <p:nvPr/>
        </p:nvSpPr>
        <p:spPr>
          <a:xfrm>
            <a:off x="5364088" y="60932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…et fais deviner le mot</a:t>
            </a:r>
            <a:endParaRPr lang="fr-FR" dirty="0"/>
          </a:p>
        </p:txBody>
      </p:sp>
      <p:pic>
        <p:nvPicPr>
          <p:cNvPr id="123" name="Image 122" descr="fleche.jpg"/>
          <p:cNvPicPr>
            <a:picLocks noChangeAspect="1"/>
          </p:cNvPicPr>
          <p:nvPr/>
        </p:nvPicPr>
        <p:blipFill>
          <a:blip r:embed="rId61" cstate="print"/>
          <a:stretch>
            <a:fillRect/>
          </a:stretch>
        </p:blipFill>
        <p:spPr>
          <a:xfrm rot="10800000">
            <a:off x="0" y="5733256"/>
            <a:ext cx="942169" cy="770012"/>
          </a:xfrm>
          <a:prstGeom prst="rect">
            <a:avLst/>
          </a:prstGeom>
        </p:spPr>
      </p:pic>
      <p:sp>
        <p:nvSpPr>
          <p:cNvPr id="124" name="ZoneTexte 123"/>
          <p:cNvSpPr txBox="1"/>
          <p:nvPr/>
        </p:nvSpPr>
        <p:spPr>
          <a:xfrm>
            <a:off x="0" y="639633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Quitte et rejoue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125" name="Rectangle à coins arrondis 124">
            <a:hlinkClick r:id="" action="ppaction://hlinkshowjump?jump=endshow"/>
          </p:cNvPr>
          <p:cNvSpPr/>
          <p:nvPr/>
        </p:nvSpPr>
        <p:spPr>
          <a:xfrm>
            <a:off x="0" y="5805264"/>
            <a:ext cx="1043608" cy="10527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noaction" highlightClick="1"/>
          </p:cNvPr>
          <p:cNvSpPr/>
          <p:nvPr/>
        </p:nvSpPr>
        <p:spPr>
          <a:xfrm>
            <a:off x="107504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79509" y="116632"/>
          <a:ext cx="8712970" cy="648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710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8100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 3" descr="baguet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720080" cy="720080"/>
          </a:xfrm>
          <a:prstGeom prst="rect">
            <a:avLst/>
          </a:prstGeom>
        </p:spPr>
      </p:pic>
      <p:pic>
        <p:nvPicPr>
          <p:cNvPr id="5" name="Picture 2" descr="D:\IMAGES\aliments\fruits\ban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36912"/>
            <a:ext cx="565423" cy="561852"/>
          </a:xfrm>
          <a:prstGeom prst="rect">
            <a:avLst/>
          </a:prstGeom>
          <a:noFill/>
        </p:spPr>
      </p:pic>
      <p:pic>
        <p:nvPicPr>
          <p:cNvPr id="6" name="Picture 3" descr="D:\IMAGES\aliments\fruits\cerise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846292"/>
            <a:ext cx="720080" cy="720080"/>
          </a:xfrm>
          <a:prstGeom prst="rect">
            <a:avLst/>
          </a:prstGeom>
          <a:noFill/>
        </p:spPr>
      </p:pic>
      <p:pic>
        <p:nvPicPr>
          <p:cNvPr id="7" name="Picture 5" descr="D:\IMAGES\aliments\fruits\strawberr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4221088"/>
            <a:ext cx="576064" cy="576064"/>
          </a:xfrm>
          <a:prstGeom prst="rect">
            <a:avLst/>
          </a:prstGeom>
          <a:noFill/>
        </p:spPr>
      </p:pic>
      <p:pic>
        <p:nvPicPr>
          <p:cNvPr id="8" name="Picture 8" descr="D:\IMAGES\aliments\aliments div\french frie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624734"/>
            <a:ext cx="576064" cy="576064"/>
          </a:xfrm>
          <a:prstGeom prst="rect">
            <a:avLst/>
          </a:prstGeom>
          <a:noFill/>
        </p:spPr>
      </p:pic>
      <p:pic>
        <p:nvPicPr>
          <p:cNvPr id="9" name="Picture 9" descr="D:\IMAGES\aliments\champigno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4221088"/>
            <a:ext cx="745306" cy="745306"/>
          </a:xfrm>
          <a:prstGeom prst="rect">
            <a:avLst/>
          </a:prstGeom>
          <a:noFill/>
        </p:spPr>
      </p:pic>
      <p:pic>
        <p:nvPicPr>
          <p:cNvPr id="10" name="Picture 10" descr="D:\IMAGES\aliments\tart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83350" y="169863"/>
            <a:ext cx="1047750" cy="714375"/>
          </a:xfrm>
          <a:prstGeom prst="rect">
            <a:avLst/>
          </a:prstGeom>
          <a:noFill/>
        </p:spPr>
      </p:pic>
      <p:pic>
        <p:nvPicPr>
          <p:cNvPr id="11" name="Picture 11" descr="D:\IMAGES\animaux\abeille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824" y="980728"/>
            <a:ext cx="720080" cy="720080"/>
          </a:xfrm>
          <a:prstGeom prst="rect">
            <a:avLst/>
          </a:prstGeom>
          <a:noFill/>
        </p:spPr>
      </p:pic>
      <p:pic>
        <p:nvPicPr>
          <p:cNvPr id="12" name="Picture 12" descr="D:\IMAGES\animaux\beagle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5013176"/>
            <a:ext cx="760908" cy="760908"/>
          </a:xfrm>
          <a:prstGeom prst="rect">
            <a:avLst/>
          </a:prstGeom>
          <a:noFill/>
        </p:spPr>
      </p:pic>
      <p:pic>
        <p:nvPicPr>
          <p:cNvPr id="13" name="Picture 13" descr="D:\IMAGES\animaux\chameau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4221088"/>
            <a:ext cx="864096" cy="661573"/>
          </a:xfrm>
          <a:prstGeom prst="rect">
            <a:avLst/>
          </a:prstGeom>
          <a:noFill/>
        </p:spPr>
      </p:pic>
      <p:pic>
        <p:nvPicPr>
          <p:cNvPr id="14" name="Picture 14" descr="D:\IMAGES\animaux\chat siamois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36096" y="1772816"/>
            <a:ext cx="702171" cy="702171"/>
          </a:xfrm>
          <a:prstGeom prst="rect">
            <a:avLst/>
          </a:prstGeom>
          <a:noFill/>
        </p:spPr>
      </p:pic>
      <p:pic>
        <p:nvPicPr>
          <p:cNvPr id="15" name="Picture 15" descr="D:\IMAGES\animaux\dauphinb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47664" y="3501008"/>
            <a:ext cx="936104" cy="460251"/>
          </a:xfrm>
          <a:prstGeom prst="rect">
            <a:avLst/>
          </a:prstGeom>
          <a:noFill/>
        </p:spPr>
      </p:pic>
      <p:pic>
        <p:nvPicPr>
          <p:cNvPr id="16" name="Picture 17" descr="D:\IMAGES\animaux\crocodile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12360" y="5949280"/>
            <a:ext cx="942975" cy="581025"/>
          </a:xfrm>
          <a:prstGeom prst="rect">
            <a:avLst/>
          </a:prstGeom>
          <a:noFill/>
        </p:spPr>
      </p:pic>
      <p:pic>
        <p:nvPicPr>
          <p:cNvPr id="17" name="Picture 18" descr="D:\IMAGES\animaux\crabe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15816" y="5877272"/>
            <a:ext cx="623788" cy="623788"/>
          </a:xfrm>
          <a:prstGeom prst="rect">
            <a:avLst/>
          </a:prstGeom>
          <a:noFill/>
        </p:spPr>
      </p:pic>
      <p:pic>
        <p:nvPicPr>
          <p:cNvPr id="18" name="Picture 19" descr="D:\IMAGES\animaux\grenouille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56376" y="2636912"/>
            <a:ext cx="685948" cy="685948"/>
          </a:xfrm>
          <a:prstGeom prst="rect">
            <a:avLst/>
          </a:prstGeom>
          <a:noFill/>
        </p:spPr>
      </p:pic>
      <p:pic>
        <p:nvPicPr>
          <p:cNvPr id="19" name="Picture 20" descr="D:\IMAGES\animaux\hibou2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835696" y="188640"/>
            <a:ext cx="390872" cy="707479"/>
          </a:xfrm>
          <a:prstGeom prst="rect">
            <a:avLst/>
          </a:prstGeom>
          <a:noFill/>
        </p:spPr>
      </p:pic>
      <p:pic>
        <p:nvPicPr>
          <p:cNvPr id="20" name="Picture 21" descr="D:\IMAGES\animaux\papillon.gi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28384" y="188640"/>
            <a:ext cx="648072" cy="648072"/>
          </a:xfrm>
          <a:prstGeom prst="rect">
            <a:avLst/>
          </a:prstGeom>
          <a:noFill/>
        </p:spPr>
      </p:pic>
      <p:pic>
        <p:nvPicPr>
          <p:cNvPr id="21" name="Picture 22" descr="D:\IMAGES\animaux\singe.gif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987824" y="4221088"/>
            <a:ext cx="682997" cy="682997"/>
          </a:xfrm>
          <a:prstGeom prst="rect">
            <a:avLst/>
          </a:prstGeom>
          <a:noFill/>
        </p:spPr>
      </p:pic>
      <p:pic>
        <p:nvPicPr>
          <p:cNvPr id="22" name="Picture 23" descr="D:\IMAGES\animaux\lion3.gif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211960" y="980728"/>
            <a:ext cx="757560" cy="757560"/>
          </a:xfrm>
          <a:prstGeom prst="rect">
            <a:avLst/>
          </a:prstGeom>
          <a:noFill/>
        </p:spPr>
      </p:pic>
      <p:pic>
        <p:nvPicPr>
          <p:cNvPr id="23" name="Picture 24" descr="D:\IMAGES\boutique pictos version 2009\@@ pictos_emf_categ\@@@ noms\habillement\vetements\C_chandail.emf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763688" y="1844824"/>
            <a:ext cx="520750" cy="534175"/>
          </a:xfrm>
          <a:prstGeom prst="rect">
            <a:avLst/>
          </a:prstGeom>
          <a:noFill/>
        </p:spPr>
      </p:pic>
      <p:pic>
        <p:nvPicPr>
          <p:cNvPr id="24" name="Picture 25" descr="D:\IMAGES\boutique pictos version 2009\@@ pictos_emf_categ\@@@ noms\habillement\vetements\C_chaussette.em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804248" y="5949280"/>
            <a:ext cx="544686" cy="544686"/>
          </a:xfrm>
          <a:prstGeom prst="rect">
            <a:avLst/>
          </a:prstGeom>
          <a:noFill/>
        </p:spPr>
      </p:pic>
      <p:pic>
        <p:nvPicPr>
          <p:cNvPr id="25" name="Picture 26" descr="D:\IMAGES\boutique pictos version 2009\@@ pictos_emf_categ\@@@ noms\habillement\vetements\C_jupe.em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732240" y="3501008"/>
            <a:ext cx="504552" cy="525643"/>
          </a:xfrm>
          <a:prstGeom prst="rect">
            <a:avLst/>
          </a:prstGeom>
          <a:noFill/>
        </p:spPr>
      </p:pic>
      <p:pic>
        <p:nvPicPr>
          <p:cNvPr id="26" name="Picture 27" descr="D:\IMAGES\boutique pictos version 2009\@@ pictos_emf_categ\@@@ noms\habillement\vetements\C_slip.emf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619672" y="5085184"/>
            <a:ext cx="770558" cy="584374"/>
          </a:xfrm>
          <a:prstGeom prst="rect">
            <a:avLst/>
          </a:prstGeom>
          <a:noFill/>
        </p:spPr>
      </p:pic>
      <p:pic>
        <p:nvPicPr>
          <p:cNvPr id="27" name="Picture 28" descr="D:\IMAGES\boutique pictos version 2009\@@ pictos_emf_categ\@@@ noms\habillement\vetements\C_pantalon.emf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580112" y="188640"/>
            <a:ext cx="292254" cy="730796"/>
          </a:xfrm>
          <a:prstGeom prst="rect">
            <a:avLst/>
          </a:prstGeom>
          <a:noFill/>
        </p:spPr>
      </p:pic>
      <p:pic>
        <p:nvPicPr>
          <p:cNvPr id="28" name="Picture 29" descr="D:\IMAGES\boutique pictos version 2009\@@ pictos_emf_categ\@@@ noms\habillement\chaussures\C_basket.emf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2843808" y="2636912"/>
            <a:ext cx="735236" cy="595515"/>
          </a:xfrm>
          <a:prstGeom prst="rect">
            <a:avLst/>
          </a:prstGeom>
          <a:noFill/>
        </p:spPr>
      </p:pic>
      <p:pic>
        <p:nvPicPr>
          <p:cNvPr id="29" name="Picture 30" descr="D:\IMAGES\boutique pictos version 2009\@@ pictos_emf_categ\@@@ noms\habillement\chaussures\C_botte.emf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39552" y="1772816"/>
            <a:ext cx="394703" cy="670049"/>
          </a:xfrm>
          <a:prstGeom prst="rect">
            <a:avLst/>
          </a:prstGeom>
          <a:noFill/>
        </p:spPr>
      </p:pic>
      <p:pic>
        <p:nvPicPr>
          <p:cNvPr id="30" name="Picture 31" descr="D:\IMAGES\boutique pictos version 2009\@@ pictos_emf_categ\@@@ noms\amenagement interieur\meubles\C_armoire.emf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5436096" y="3429000"/>
            <a:ext cx="544066" cy="648298"/>
          </a:xfrm>
          <a:prstGeom prst="rect">
            <a:avLst/>
          </a:prstGeom>
          <a:noFill/>
        </p:spPr>
      </p:pic>
      <p:pic>
        <p:nvPicPr>
          <p:cNvPr id="31" name="Picture 32" descr="D:\IMAGES\boutique pictos version 2009\@@ pictos_emf_categ\@@@ noms\amenagement interieur\meubles\C_chaise.emf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355976" y="5877272"/>
            <a:ext cx="327225" cy="605833"/>
          </a:xfrm>
          <a:prstGeom prst="rect">
            <a:avLst/>
          </a:prstGeom>
          <a:noFill/>
        </p:spPr>
      </p:pic>
      <p:pic>
        <p:nvPicPr>
          <p:cNvPr id="32" name="Picture 33" descr="D:\IMAGES\boutique pictos version 2009\@@ pictos_emf_categ\@@@ noms\amenagement interieur\meubles\C_canape.emf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1619672" y="5877272"/>
            <a:ext cx="834515" cy="583940"/>
          </a:xfrm>
          <a:prstGeom prst="rect">
            <a:avLst/>
          </a:prstGeom>
          <a:noFill/>
        </p:spPr>
      </p:pic>
      <p:pic>
        <p:nvPicPr>
          <p:cNvPr id="33" name="Picture 34" descr="D:\IMAGES\boutique pictos version 2009\@@ pictos_emf_categ\@@@ noms\amenagement interieur\meubles\C_lit.emf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6588224" y="1844824"/>
            <a:ext cx="843611" cy="599976"/>
          </a:xfrm>
          <a:prstGeom prst="rect">
            <a:avLst/>
          </a:prstGeom>
          <a:noFill/>
        </p:spPr>
      </p:pic>
      <p:pic>
        <p:nvPicPr>
          <p:cNvPr id="34" name="Picture 35" descr="D:\IMAGES\boutique pictos version 2009\@@ pictos_emf_categ\@@@ noms\amenagement interieur\meubles\C_table.emf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2843808" y="260648"/>
            <a:ext cx="792088" cy="589875"/>
          </a:xfrm>
          <a:prstGeom prst="rect">
            <a:avLst/>
          </a:prstGeom>
          <a:noFill/>
        </p:spPr>
      </p:pic>
      <p:pic>
        <p:nvPicPr>
          <p:cNvPr id="35" name="Picture 36" descr="D:\IMAGES\boutique pictos version 2009\@@ pictos_emf_categ\@@@ noms\activites ludiques\jeux\C_ballon1.emf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4211960" y="3429000"/>
            <a:ext cx="597297" cy="597297"/>
          </a:xfrm>
          <a:prstGeom prst="rect">
            <a:avLst/>
          </a:prstGeom>
          <a:noFill/>
        </p:spPr>
      </p:pic>
      <p:pic>
        <p:nvPicPr>
          <p:cNvPr id="36" name="Picture 37" descr="D:\IMAGES\boutique pictos version 2009\@@ pictos_emf_categ\@@@ noms\activites ludiques\jeux\C_balancoire.emf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6732240" y="5085184"/>
            <a:ext cx="586531" cy="527826"/>
          </a:xfrm>
          <a:prstGeom prst="rect">
            <a:avLst/>
          </a:prstGeom>
          <a:noFill/>
        </p:spPr>
      </p:pic>
      <p:pic>
        <p:nvPicPr>
          <p:cNvPr id="37" name="Picture 38" descr="D:\IMAGES\boutique pictos version 2009\@@ pictos_emf_categ\@@@ noms\activites ludiques\jeux\C_poupee.emf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1763688" y="4221088"/>
            <a:ext cx="409749" cy="602666"/>
          </a:xfrm>
          <a:prstGeom prst="rect">
            <a:avLst/>
          </a:prstGeom>
          <a:noFill/>
        </p:spPr>
      </p:pic>
      <p:pic>
        <p:nvPicPr>
          <p:cNvPr id="38" name="Picture 39" descr="D:\IMAGES\boutique pictos version 2009\@@ pictos_emf_categ\@@@ noms\activites ludiques\jeux\C_puzzle.emf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7956376" y="980728"/>
            <a:ext cx="637654" cy="637654"/>
          </a:xfrm>
          <a:prstGeom prst="rect">
            <a:avLst/>
          </a:prstGeom>
          <a:noFill/>
        </p:spPr>
      </p:pic>
      <p:pic>
        <p:nvPicPr>
          <p:cNvPr id="39" name="Picture 40" descr="D:\IMAGES\boutique pictos version 2009\@@ pictos_emf_categ\@@@ noms\sports\C_karate.emf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2987824" y="3429000"/>
            <a:ext cx="559470" cy="559470"/>
          </a:xfrm>
          <a:prstGeom prst="rect">
            <a:avLst/>
          </a:prstGeom>
          <a:noFill/>
        </p:spPr>
      </p:pic>
      <p:pic>
        <p:nvPicPr>
          <p:cNvPr id="40" name="Picture 41" descr="D:\IMAGES\boutique pictos version 2009\@@ pictos_emf_categ\@@@ noms\sports\C_tennis.emf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5508104" y="5949280"/>
            <a:ext cx="557436" cy="557436"/>
          </a:xfrm>
          <a:prstGeom prst="rect">
            <a:avLst/>
          </a:prstGeom>
          <a:noFill/>
        </p:spPr>
      </p:pic>
      <p:pic>
        <p:nvPicPr>
          <p:cNvPr id="41" name="Picture 42" descr="D:\IMAGES\boutique pictos version 2009\@@ pictos_emf_categ\@@@ noms\sports\C_course_h.emf"/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8028384" y="1844824"/>
            <a:ext cx="606996" cy="606996"/>
          </a:xfrm>
          <a:prstGeom prst="rect">
            <a:avLst/>
          </a:prstGeom>
          <a:noFill/>
        </p:spPr>
      </p:pic>
      <p:pic>
        <p:nvPicPr>
          <p:cNvPr id="42" name="Picture 43" descr="D:\IMAGES\boutique pictos version 2009\@@ pictos_emf_categ\@@@ noms\aliments\boisson\C_cafe2.emf"/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3059832" y="4941168"/>
            <a:ext cx="636588" cy="768378"/>
          </a:xfrm>
          <a:prstGeom prst="rect">
            <a:avLst/>
          </a:prstGeom>
          <a:noFill/>
        </p:spPr>
      </p:pic>
      <p:pic>
        <p:nvPicPr>
          <p:cNvPr id="43" name="Picture 44" descr="D:\IMAGES\boutique pictos version 2009\@@ pictos_emf_categ\@@@ noms\aliments\boisson\C_champagne.emf"/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5652120" y="2636912"/>
            <a:ext cx="545083" cy="600996"/>
          </a:xfrm>
          <a:prstGeom prst="rect">
            <a:avLst/>
          </a:prstGeom>
          <a:noFill/>
        </p:spPr>
      </p:pic>
      <p:pic>
        <p:nvPicPr>
          <p:cNvPr id="44" name="Picture 45" descr="D:\IMAGES\boutique pictos version 2009\@@ pictos_emf_categ\@@@ noms\aliments\boisson\C_coca.emf"/>
          <p:cNvPicPr>
            <a:picLocks noChangeAspect="1" noChangeArrowheads="1"/>
          </p:cNvPicPr>
          <p:nvPr/>
        </p:nvPicPr>
        <p:blipFill>
          <a:blip r:embed="rId42" cstate="print"/>
          <a:srcRect/>
          <a:stretch>
            <a:fillRect/>
          </a:stretch>
        </p:blipFill>
        <p:spPr bwMode="auto">
          <a:xfrm>
            <a:off x="8100392" y="5013176"/>
            <a:ext cx="325040" cy="722735"/>
          </a:xfrm>
          <a:prstGeom prst="rect">
            <a:avLst/>
          </a:prstGeom>
          <a:noFill/>
        </p:spPr>
      </p:pic>
      <p:pic>
        <p:nvPicPr>
          <p:cNvPr id="45" name="Picture 46" descr="D:\IMAGES\boutique pictos version 2009\@@ pictos_emf_categ\@@@ noms\aliments\boisson\C_orangeade.emf"/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3059832" y="1844824"/>
            <a:ext cx="540420" cy="540420"/>
          </a:xfrm>
          <a:prstGeom prst="rect">
            <a:avLst/>
          </a:prstGeom>
          <a:noFill/>
        </p:spPr>
      </p:pic>
      <p:pic>
        <p:nvPicPr>
          <p:cNvPr id="46" name="Picture 47" descr="D:\IMAGES\boutique pictos version 2009\@@ pictos_emf_categ\@@@ noms\aliments\boisson\C_lait.emf"/>
          <p:cNvPicPr>
            <a:picLocks noChangeAspect="1" noChangeArrowheads="1"/>
          </p:cNvPicPr>
          <p:nvPr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5580112" y="4221088"/>
            <a:ext cx="306533" cy="638399"/>
          </a:xfrm>
          <a:prstGeom prst="rect">
            <a:avLst/>
          </a:prstGeom>
          <a:noFill/>
        </p:spPr>
      </p:pic>
      <p:pic>
        <p:nvPicPr>
          <p:cNvPr id="47" name="Picture 48" descr="D:\IMAGES\boutique pictos version 2009\@@ pictos_emf_categ\@@@ noms\transports\terre\C_auto.emf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323528" y="1052736"/>
            <a:ext cx="1000530" cy="580554"/>
          </a:xfrm>
          <a:prstGeom prst="rect">
            <a:avLst/>
          </a:prstGeom>
          <a:noFill/>
        </p:spPr>
      </p:pic>
      <p:pic>
        <p:nvPicPr>
          <p:cNvPr id="48" name="Picture 49" descr="D:\IMAGES\boutique pictos version 2009\@@ pictos_emf_categ\@@@ noms\transports\terre\C_bicyclette.emf"/>
          <p:cNvPicPr>
            <a:picLocks noChangeAspect="1" noChangeArrowheads="1"/>
          </p:cNvPicPr>
          <p:nvPr/>
        </p:nvPicPr>
        <p:blipFill>
          <a:blip r:embed="rId46" cstate="print"/>
          <a:srcRect/>
          <a:stretch>
            <a:fillRect/>
          </a:stretch>
        </p:blipFill>
        <p:spPr bwMode="auto">
          <a:xfrm>
            <a:off x="4067944" y="5085184"/>
            <a:ext cx="1008137" cy="612083"/>
          </a:xfrm>
          <a:prstGeom prst="rect">
            <a:avLst/>
          </a:prstGeom>
          <a:noFill/>
        </p:spPr>
      </p:pic>
      <p:pic>
        <p:nvPicPr>
          <p:cNvPr id="49" name="Picture 50" descr="D:\IMAGES\boutique pictos version 2009\@@ pictos_emf_categ\@@@ noms\transports\terre\C_bus.emf"/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7740352" y="3501008"/>
            <a:ext cx="998633" cy="522213"/>
          </a:xfrm>
          <a:prstGeom prst="rect">
            <a:avLst/>
          </a:prstGeom>
          <a:noFill/>
        </p:spPr>
      </p:pic>
      <p:pic>
        <p:nvPicPr>
          <p:cNvPr id="50" name="Picture 51" descr="D:\IMAGES\boutique pictos version 2009\@@ pictos_emf_categ\@@@ noms\transports\eau\C_paquebot.emf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475656" y="2636912"/>
            <a:ext cx="1085675" cy="623391"/>
          </a:xfrm>
          <a:prstGeom prst="rect">
            <a:avLst/>
          </a:prstGeom>
          <a:noFill/>
        </p:spPr>
      </p:pic>
      <p:pic>
        <p:nvPicPr>
          <p:cNvPr id="51" name="Picture 52" descr="D:\IMAGES\boutique pictos version 2009\@@ pictos_emf_categ\@@@ noms\transports\eau\C_voilier.emf"/>
          <p:cNvPicPr>
            <a:picLocks noChangeAspect="1" noChangeArrowheads="1"/>
          </p:cNvPicPr>
          <p:nvPr/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539552" y="5085184"/>
            <a:ext cx="642267" cy="577984"/>
          </a:xfrm>
          <a:prstGeom prst="rect">
            <a:avLst/>
          </a:prstGeom>
          <a:noFill/>
        </p:spPr>
      </p:pic>
      <p:pic>
        <p:nvPicPr>
          <p:cNvPr id="52" name="Picture 53" descr="D:\IMAGES\boutique pictos version 2009\@@ pictos_emf_categ\@@@ noms\transports\air\C_avion.emf"/>
          <p:cNvPicPr>
            <a:picLocks noChangeAspect="1" noChangeArrowheads="1"/>
          </p:cNvPicPr>
          <p:nvPr/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5220072" y="1124744"/>
            <a:ext cx="955146" cy="406822"/>
          </a:xfrm>
          <a:prstGeom prst="rect">
            <a:avLst/>
          </a:prstGeom>
          <a:noFill/>
        </p:spPr>
      </p:pic>
      <p:pic>
        <p:nvPicPr>
          <p:cNvPr id="53" name="Picture 54" descr="D:\IMAGES\boutique pictos version 2009\@@ pictos_emf_categ\@@@ noms\transports\air\C_fusee.emf"/>
          <p:cNvPicPr>
            <a:picLocks noChangeAspect="1" noChangeArrowheads="1"/>
          </p:cNvPicPr>
          <p:nvPr/>
        </p:nvPicPr>
        <p:blipFill>
          <a:blip r:embed="rId51" cstate="print"/>
          <a:srcRect/>
          <a:stretch>
            <a:fillRect/>
          </a:stretch>
        </p:blipFill>
        <p:spPr bwMode="auto">
          <a:xfrm>
            <a:off x="8028384" y="4221088"/>
            <a:ext cx="432048" cy="696931"/>
          </a:xfrm>
          <a:prstGeom prst="rect">
            <a:avLst/>
          </a:prstGeom>
          <a:noFill/>
        </p:spPr>
      </p:pic>
      <p:pic>
        <p:nvPicPr>
          <p:cNvPr id="54" name="Picture 55" descr="D:\IMAGES\boutique pictos version 2009\@@ pictos_emf_categ\@@@ noms\transports\terre\C_tgv.emf"/>
          <p:cNvPicPr>
            <a:picLocks noChangeAspect="1" noChangeArrowheads="1"/>
          </p:cNvPicPr>
          <p:nvPr/>
        </p:nvPicPr>
        <p:blipFill>
          <a:blip r:embed="rId52" cstate="print"/>
          <a:srcRect/>
          <a:stretch>
            <a:fillRect/>
          </a:stretch>
        </p:blipFill>
        <p:spPr bwMode="auto">
          <a:xfrm>
            <a:off x="3995936" y="1844824"/>
            <a:ext cx="987499" cy="493750"/>
          </a:xfrm>
          <a:prstGeom prst="rect">
            <a:avLst/>
          </a:prstGeom>
          <a:noFill/>
        </p:spPr>
      </p:pic>
      <p:pic>
        <p:nvPicPr>
          <p:cNvPr id="55" name="Picture 56" descr="D:\IMAGES\boutique pictos version 2009\@@ pictos_emf_categ\@@@ noms\corps\C_dos.emf"/>
          <p:cNvPicPr>
            <a:picLocks noChangeAspect="1" noChangeArrowheads="1"/>
          </p:cNvPicPr>
          <p:nvPr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1835696" y="980728"/>
            <a:ext cx="432048" cy="600052"/>
          </a:xfrm>
          <a:prstGeom prst="rect">
            <a:avLst/>
          </a:prstGeom>
          <a:noFill/>
        </p:spPr>
      </p:pic>
      <p:pic>
        <p:nvPicPr>
          <p:cNvPr id="56" name="Picture 58" descr="D:\IMAGES\boutique pictos version 2009\@@ pictos_emf_categ\@@@ noms\corps\C_gorge.emf"/>
          <p:cNvPicPr>
            <a:picLocks noChangeAspect="1" noChangeArrowheads="1"/>
          </p:cNvPicPr>
          <p:nvPr/>
        </p:nvPicPr>
        <p:blipFill>
          <a:blip r:embed="rId54" cstate="print"/>
          <a:srcRect/>
          <a:stretch>
            <a:fillRect/>
          </a:stretch>
        </p:blipFill>
        <p:spPr bwMode="auto">
          <a:xfrm>
            <a:off x="539552" y="3429000"/>
            <a:ext cx="434405" cy="603325"/>
          </a:xfrm>
          <a:prstGeom prst="rect">
            <a:avLst/>
          </a:prstGeom>
          <a:noFill/>
        </p:spPr>
      </p:pic>
      <p:pic>
        <p:nvPicPr>
          <p:cNvPr id="57" name="Picture 60" descr="D:\IMAGES\boutique pictos version 2009\@@ pictos_emf_categ\@@@ noms\corps\membres\C_pied.emf"/>
          <p:cNvPicPr>
            <a:picLocks noChangeAspect="1" noChangeArrowheads="1"/>
          </p:cNvPicPr>
          <p:nvPr/>
        </p:nvPicPr>
        <p:blipFill>
          <a:blip r:embed="rId55" cstate="print"/>
          <a:srcRect/>
          <a:stretch>
            <a:fillRect/>
          </a:stretch>
        </p:blipFill>
        <p:spPr bwMode="auto">
          <a:xfrm>
            <a:off x="6732240" y="2636912"/>
            <a:ext cx="479846" cy="668483"/>
          </a:xfrm>
          <a:prstGeom prst="rect">
            <a:avLst/>
          </a:prstGeom>
          <a:noFill/>
        </p:spPr>
      </p:pic>
      <p:pic>
        <p:nvPicPr>
          <p:cNvPr id="58" name="Picture 61" descr="D:\IMAGES\boutique pictos version 2009\@@ pictos_emf_categ\@@@ noms\corps\membres\C_main.emf"/>
          <p:cNvPicPr>
            <a:picLocks noChangeAspect="1" noChangeArrowheads="1"/>
          </p:cNvPicPr>
          <p:nvPr/>
        </p:nvPicPr>
        <p:blipFill>
          <a:blip r:embed="rId56" cstate="print"/>
          <a:srcRect/>
          <a:stretch>
            <a:fillRect/>
          </a:stretch>
        </p:blipFill>
        <p:spPr bwMode="auto">
          <a:xfrm>
            <a:off x="4283968" y="260648"/>
            <a:ext cx="492075" cy="578852"/>
          </a:xfrm>
          <a:prstGeom prst="rect">
            <a:avLst/>
          </a:prstGeom>
          <a:noFill/>
        </p:spPr>
      </p:pic>
      <p:pic>
        <p:nvPicPr>
          <p:cNvPr id="59" name="Picture 62" descr="D:\IMAGES\boutique pictos version 2009\@@ pictos_emf_categ\@@@ noms\corps\tete\C_bouche.emf"/>
          <p:cNvPicPr>
            <a:picLocks noChangeAspect="1" noChangeArrowheads="1"/>
          </p:cNvPicPr>
          <p:nvPr/>
        </p:nvPicPr>
        <p:blipFill>
          <a:blip r:embed="rId57" cstate="print"/>
          <a:srcRect/>
          <a:stretch>
            <a:fillRect/>
          </a:stretch>
        </p:blipFill>
        <p:spPr bwMode="auto">
          <a:xfrm>
            <a:off x="6660232" y="1196752"/>
            <a:ext cx="699814" cy="244997"/>
          </a:xfrm>
          <a:prstGeom prst="rect">
            <a:avLst/>
          </a:prstGeom>
          <a:noFill/>
        </p:spPr>
      </p:pic>
      <p:sp>
        <p:nvSpPr>
          <p:cNvPr id="60" name="Rectangle 59"/>
          <p:cNvSpPr/>
          <p:nvPr/>
        </p:nvSpPr>
        <p:spPr>
          <a:xfrm>
            <a:off x="2843808" y="980728"/>
            <a:ext cx="97261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2915816" y="980728"/>
            <a:ext cx="97261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4932040" y="260648"/>
            <a:ext cx="97261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3" name="Connecteur droit 62"/>
          <p:cNvCxnSpPr/>
          <p:nvPr/>
        </p:nvCxnSpPr>
        <p:spPr>
          <a:xfrm>
            <a:off x="179512" y="11663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79512" y="18864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5" name="Connecteur droit 64"/>
          <p:cNvCxnSpPr/>
          <p:nvPr/>
        </p:nvCxnSpPr>
        <p:spPr>
          <a:xfrm>
            <a:off x="1403648" y="11663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403648" y="18864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7" name="Connecteur droit 66"/>
          <p:cNvCxnSpPr/>
          <p:nvPr/>
        </p:nvCxnSpPr>
        <p:spPr>
          <a:xfrm>
            <a:off x="2699792" y="11663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699792" y="18864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3923928" y="18864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923928" y="26064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1" name="Connecteur droit 70"/>
          <p:cNvCxnSpPr/>
          <p:nvPr/>
        </p:nvCxnSpPr>
        <p:spPr>
          <a:xfrm>
            <a:off x="5148064" y="11663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148064" y="18864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3" name="Connecteur droit 72"/>
          <p:cNvCxnSpPr/>
          <p:nvPr/>
        </p:nvCxnSpPr>
        <p:spPr>
          <a:xfrm>
            <a:off x="6372200" y="116632"/>
            <a:ext cx="1296144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372200" y="18864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5" name="Connecteur droit 74"/>
          <p:cNvCxnSpPr/>
          <p:nvPr/>
        </p:nvCxnSpPr>
        <p:spPr>
          <a:xfrm>
            <a:off x="7668344" y="11663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668344" y="18864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7" name="Connecteur droit 76"/>
          <p:cNvCxnSpPr/>
          <p:nvPr/>
        </p:nvCxnSpPr>
        <p:spPr>
          <a:xfrm>
            <a:off x="7668344" y="908720"/>
            <a:ext cx="1152128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7668344" y="105273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9" name="Connecteur droit 78"/>
          <p:cNvCxnSpPr/>
          <p:nvPr/>
        </p:nvCxnSpPr>
        <p:spPr>
          <a:xfrm>
            <a:off x="6372200" y="90872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372200" y="98072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 droit 80"/>
          <p:cNvCxnSpPr/>
          <p:nvPr/>
        </p:nvCxnSpPr>
        <p:spPr>
          <a:xfrm>
            <a:off x="5148064" y="98072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148064" y="105273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3" name="Connecteur droit 82"/>
          <p:cNvCxnSpPr/>
          <p:nvPr/>
        </p:nvCxnSpPr>
        <p:spPr>
          <a:xfrm>
            <a:off x="3923928" y="90872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923928" y="98072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5" name="Connecteur droit 84"/>
          <p:cNvCxnSpPr/>
          <p:nvPr/>
        </p:nvCxnSpPr>
        <p:spPr>
          <a:xfrm>
            <a:off x="2627784" y="90872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627784" y="98072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7" name="Connecteur droit 86"/>
          <p:cNvCxnSpPr/>
          <p:nvPr/>
        </p:nvCxnSpPr>
        <p:spPr>
          <a:xfrm>
            <a:off x="1403648" y="90872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403648" y="98072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/>
          <p:cNvCxnSpPr/>
          <p:nvPr/>
        </p:nvCxnSpPr>
        <p:spPr>
          <a:xfrm>
            <a:off x="179512" y="90872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79512" y="98072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1" name="Connecteur droit 90"/>
          <p:cNvCxnSpPr/>
          <p:nvPr/>
        </p:nvCxnSpPr>
        <p:spPr>
          <a:xfrm>
            <a:off x="179512" y="1772816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79512" y="1844824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92"/>
          <p:cNvCxnSpPr/>
          <p:nvPr/>
        </p:nvCxnSpPr>
        <p:spPr>
          <a:xfrm>
            <a:off x="1403648" y="170080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1403648" y="177281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5" name="Connecteur droit 94"/>
          <p:cNvCxnSpPr/>
          <p:nvPr/>
        </p:nvCxnSpPr>
        <p:spPr>
          <a:xfrm>
            <a:off x="2627784" y="170080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627784" y="177281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7" name="Connecteur droit 96"/>
          <p:cNvCxnSpPr/>
          <p:nvPr/>
        </p:nvCxnSpPr>
        <p:spPr>
          <a:xfrm>
            <a:off x="3851920" y="170080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3851920" y="177281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9" name="Connecteur droit 98"/>
          <p:cNvCxnSpPr/>
          <p:nvPr/>
        </p:nvCxnSpPr>
        <p:spPr>
          <a:xfrm>
            <a:off x="5148064" y="170080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5148064" y="177281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1" name="Connecteur droit 100"/>
          <p:cNvCxnSpPr/>
          <p:nvPr/>
        </p:nvCxnSpPr>
        <p:spPr>
          <a:xfrm>
            <a:off x="6372200" y="1772816"/>
            <a:ext cx="1296144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6300192" y="177281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" name="Connecteur droit 102"/>
          <p:cNvCxnSpPr/>
          <p:nvPr/>
        </p:nvCxnSpPr>
        <p:spPr>
          <a:xfrm>
            <a:off x="7596336" y="170080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7596336" y="177281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5" name="Connecteur droit 104"/>
          <p:cNvCxnSpPr/>
          <p:nvPr/>
        </p:nvCxnSpPr>
        <p:spPr>
          <a:xfrm>
            <a:off x="7668344" y="2564904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668344" y="263691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7" name="Connecteur droit 106"/>
          <p:cNvCxnSpPr/>
          <p:nvPr/>
        </p:nvCxnSpPr>
        <p:spPr>
          <a:xfrm>
            <a:off x="6372200" y="2492896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6372200" y="2564904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9" name="Connecteur droit 108"/>
          <p:cNvCxnSpPr/>
          <p:nvPr/>
        </p:nvCxnSpPr>
        <p:spPr>
          <a:xfrm>
            <a:off x="5076056" y="2492896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5076056" y="2564904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1" name="Connecteur droit 110"/>
          <p:cNvCxnSpPr/>
          <p:nvPr/>
        </p:nvCxnSpPr>
        <p:spPr>
          <a:xfrm>
            <a:off x="3851920" y="2492896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3851920" y="2564904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3" name="Connecteur droit 112"/>
          <p:cNvCxnSpPr/>
          <p:nvPr/>
        </p:nvCxnSpPr>
        <p:spPr>
          <a:xfrm>
            <a:off x="2627784" y="2492896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2627784" y="2924944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5" name="Connecteur droit 114"/>
          <p:cNvCxnSpPr/>
          <p:nvPr/>
        </p:nvCxnSpPr>
        <p:spPr>
          <a:xfrm>
            <a:off x="1403648" y="2564904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403648" y="263691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7" name="Connecteur droit 116"/>
          <p:cNvCxnSpPr/>
          <p:nvPr/>
        </p:nvCxnSpPr>
        <p:spPr>
          <a:xfrm>
            <a:off x="179512" y="2564904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79512" y="263691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9" name="Connecteur droit 118"/>
          <p:cNvCxnSpPr/>
          <p:nvPr/>
        </p:nvCxnSpPr>
        <p:spPr>
          <a:xfrm>
            <a:off x="179512" y="335699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79512" y="342900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1" name="Connecteur droit 120"/>
          <p:cNvCxnSpPr/>
          <p:nvPr/>
        </p:nvCxnSpPr>
        <p:spPr>
          <a:xfrm>
            <a:off x="1403648" y="335699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1403648" y="342900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3" name="Connecteur droit 122"/>
          <p:cNvCxnSpPr/>
          <p:nvPr/>
        </p:nvCxnSpPr>
        <p:spPr>
          <a:xfrm>
            <a:off x="2627784" y="335699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2627784" y="342900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5" name="Connecteur droit 124"/>
          <p:cNvCxnSpPr/>
          <p:nvPr/>
        </p:nvCxnSpPr>
        <p:spPr>
          <a:xfrm>
            <a:off x="3923928" y="335699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3923928" y="342900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7" name="Connecteur droit 126"/>
          <p:cNvCxnSpPr/>
          <p:nvPr/>
        </p:nvCxnSpPr>
        <p:spPr>
          <a:xfrm>
            <a:off x="5076056" y="3284984"/>
            <a:ext cx="1296144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5076056" y="335699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9" name="Connecteur droit 128"/>
          <p:cNvCxnSpPr/>
          <p:nvPr/>
        </p:nvCxnSpPr>
        <p:spPr>
          <a:xfrm>
            <a:off x="6300192" y="3284984"/>
            <a:ext cx="1368152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444208" y="335699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1" name="Connecteur droit 130"/>
          <p:cNvCxnSpPr/>
          <p:nvPr/>
        </p:nvCxnSpPr>
        <p:spPr>
          <a:xfrm>
            <a:off x="7668344" y="335699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7668344" y="3429000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3" name="Connecteur droit 132"/>
          <p:cNvCxnSpPr/>
          <p:nvPr/>
        </p:nvCxnSpPr>
        <p:spPr>
          <a:xfrm>
            <a:off x="7668344" y="422108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7668344" y="429309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5" name="Connecteur droit 134"/>
          <p:cNvCxnSpPr/>
          <p:nvPr/>
        </p:nvCxnSpPr>
        <p:spPr>
          <a:xfrm>
            <a:off x="6444208" y="422108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6444208" y="429309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7" name="Connecteur droit 136"/>
          <p:cNvCxnSpPr/>
          <p:nvPr/>
        </p:nvCxnSpPr>
        <p:spPr>
          <a:xfrm>
            <a:off x="5148064" y="414908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5148064" y="422108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9" name="Connecteur droit 138"/>
          <p:cNvCxnSpPr/>
          <p:nvPr/>
        </p:nvCxnSpPr>
        <p:spPr>
          <a:xfrm>
            <a:off x="3923928" y="414908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3923928" y="422108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1" name="Connecteur droit 140"/>
          <p:cNvCxnSpPr/>
          <p:nvPr/>
        </p:nvCxnSpPr>
        <p:spPr>
          <a:xfrm>
            <a:off x="2627784" y="414908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2627784" y="422108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3" name="Connecteur droit 142"/>
          <p:cNvCxnSpPr/>
          <p:nvPr/>
        </p:nvCxnSpPr>
        <p:spPr>
          <a:xfrm>
            <a:off x="1403648" y="414908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1403648" y="422108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5" name="Connecteur droit 144"/>
          <p:cNvCxnSpPr/>
          <p:nvPr/>
        </p:nvCxnSpPr>
        <p:spPr>
          <a:xfrm>
            <a:off x="179512" y="4149080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179512" y="4221088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7" name="Connecteur droit 146"/>
          <p:cNvCxnSpPr/>
          <p:nvPr/>
        </p:nvCxnSpPr>
        <p:spPr>
          <a:xfrm>
            <a:off x="251520" y="5013176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251520" y="5085184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9" name="Connecteur droit 148"/>
          <p:cNvCxnSpPr/>
          <p:nvPr/>
        </p:nvCxnSpPr>
        <p:spPr>
          <a:xfrm>
            <a:off x="1403648" y="494116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1403648" y="501317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1" name="Connecteur droit 150"/>
          <p:cNvCxnSpPr/>
          <p:nvPr/>
        </p:nvCxnSpPr>
        <p:spPr>
          <a:xfrm>
            <a:off x="2627784" y="4941168"/>
            <a:ext cx="1296144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2627784" y="501317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3" name="Connecteur droit 152"/>
          <p:cNvCxnSpPr/>
          <p:nvPr/>
        </p:nvCxnSpPr>
        <p:spPr>
          <a:xfrm>
            <a:off x="3923928" y="4941168"/>
            <a:ext cx="1224136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3923928" y="501317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5" name="Connecteur droit 154"/>
          <p:cNvCxnSpPr/>
          <p:nvPr/>
        </p:nvCxnSpPr>
        <p:spPr>
          <a:xfrm>
            <a:off x="5148064" y="4941168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148064" y="501317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7" name="Connecteur droit 156"/>
          <p:cNvCxnSpPr/>
          <p:nvPr/>
        </p:nvCxnSpPr>
        <p:spPr>
          <a:xfrm>
            <a:off x="6372200" y="4941168"/>
            <a:ext cx="1296144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6372200" y="5013176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9" name="Connecteur droit 158"/>
          <p:cNvCxnSpPr/>
          <p:nvPr/>
        </p:nvCxnSpPr>
        <p:spPr>
          <a:xfrm>
            <a:off x="7668344" y="5013176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7668344" y="5085184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1" name="Connecteur droit 160"/>
          <p:cNvCxnSpPr/>
          <p:nvPr/>
        </p:nvCxnSpPr>
        <p:spPr>
          <a:xfrm>
            <a:off x="7668344" y="5805264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7668344" y="587727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3" name="Connecteur droit 162"/>
          <p:cNvCxnSpPr/>
          <p:nvPr/>
        </p:nvCxnSpPr>
        <p:spPr>
          <a:xfrm>
            <a:off x="6444208" y="5805264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6444208" y="587727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5" name="Connecteur droit 164"/>
          <p:cNvCxnSpPr/>
          <p:nvPr/>
        </p:nvCxnSpPr>
        <p:spPr>
          <a:xfrm>
            <a:off x="5148064" y="5805264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5148064" y="587727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7" name="Connecteur droit 166"/>
          <p:cNvCxnSpPr/>
          <p:nvPr/>
        </p:nvCxnSpPr>
        <p:spPr>
          <a:xfrm>
            <a:off x="3923928" y="5805264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3923928" y="587727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9" name="Connecteur droit 168"/>
          <p:cNvCxnSpPr/>
          <p:nvPr/>
        </p:nvCxnSpPr>
        <p:spPr>
          <a:xfrm>
            <a:off x="2627784" y="5805264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2627784" y="587727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1" name="Connecteur droit 170"/>
          <p:cNvCxnSpPr/>
          <p:nvPr/>
        </p:nvCxnSpPr>
        <p:spPr>
          <a:xfrm>
            <a:off x="1403648" y="5805264"/>
            <a:ext cx="1224136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1403648" y="5805264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3" name="Connecteur droit 172"/>
          <p:cNvCxnSpPr/>
          <p:nvPr/>
        </p:nvCxnSpPr>
        <p:spPr>
          <a:xfrm>
            <a:off x="179512" y="5805264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179512" y="5877272"/>
            <a:ext cx="115212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5" name="Image 174" descr="clipart_fleches_0344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8" cstate="print"/>
          <a:stretch>
            <a:fillRect/>
          </a:stretch>
        </p:blipFill>
        <p:spPr>
          <a:xfrm rot="10800000">
            <a:off x="0" y="6381328"/>
            <a:ext cx="576064" cy="47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20</Words>
  <Application>Microsoft Office PowerPoint</Application>
  <PresentationFormat>Affichage à l'écran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S Clavier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Sylvie</dc:creator>
  <cp:lastModifiedBy>Sylvie</cp:lastModifiedBy>
  <cp:revision>34</cp:revision>
  <dcterms:created xsi:type="dcterms:W3CDTF">2013-03-04T17:54:27Z</dcterms:created>
  <dcterms:modified xsi:type="dcterms:W3CDTF">2015-03-29T08:32:31Z</dcterms:modified>
</cp:coreProperties>
</file>