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2017" autoAdjust="0"/>
  </p:normalViewPr>
  <p:slideViewPr>
    <p:cSldViewPr snapToGrid="0">
      <p:cViewPr varScale="1">
        <p:scale>
          <a:sx n="76" d="100"/>
          <a:sy n="76" d="100"/>
        </p:scale>
        <p:origin x="12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3B6DE-5352-4DDF-8DC2-E64F66E17567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EFDC2-475E-48A6-A01A-753F536BB9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Faire</a:t>
            </a:r>
            <a:r>
              <a:rPr lang="fr-FR" baseline="0" dirty="0" smtClean="0"/>
              <a:t> une diapo « pourquoi tout en haut?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DC2-475E-48A6-A01A-753F536BB9E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07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Ajouter une diapo</a:t>
            </a:r>
            <a:r>
              <a:rPr lang="fr-FR" baseline="0" dirty="0" smtClean="0"/>
              <a:t> pro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DC2-475E-48A6-A01A-753F536BB9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63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17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79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85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74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48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30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61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30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20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88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F062-B95E-4322-A2FC-06CAC9E0FA9B}" type="datetimeFigureOut">
              <a:rPr lang="fr-FR" smtClean="0"/>
              <a:t>13/11/2014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27F9B-A90D-44B3-915A-E1C9A8C14E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28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f"/><Relationship Id="rId5" Type="http://schemas.openxmlformats.org/officeDocument/2006/relationships/image" Target="../media/image34.png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0.png"/><Relationship Id="rId7" Type="http://schemas.openxmlformats.org/officeDocument/2006/relationships/image" Target="../media/image19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image" Target="../media/image12.tiff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jpeg"/><Relationship Id="rId7" Type="http://schemas.openxmlformats.org/officeDocument/2006/relationships/image" Target="../media/image48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5" Type="http://schemas.openxmlformats.org/officeDocument/2006/relationships/image" Target="../media/image14.png"/><Relationship Id="rId4" Type="http://schemas.openxmlformats.org/officeDocument/2006/relationships/image" Target="../media/image51.jpe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58.png"/><Relationship Id="rId5" Type="http://schemas.openxmlformats.org/officeDocument/2006/relationships/audio" Target="../media/audio2.wav"/><Relationship Id="rId10" Type="http://schemas.openxmlformats.org/officeDocument/2006/relationships/image" Target="../media/image48.tiff"/><Relationship Id="rId4" Type="http://schemas.openxmlformats.org/officeDocument/2006/relationships/image" Target="../media/image54.jpeg"/><Relationship Id="rId9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microsoft.com/office/2007/relationships/hdphoto" Target="../media/hdphoto3.wdp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24.tiff"/><Relationship Id="rId4" Type="http://schemas.openxmlformats.org/officeDocument/2006/relationships/image" Target="../media/image6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7.jpe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10" Type="http://schemas.openxmlformats.org/officeDocument/2006/relationships/image" Target="../media/image20.tiff"/><Relationship Id="rId4" Type="http://schemas.openxmlformats.org/officeDocument/2006/relationships/image" Target="../media/image10.png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5.jpeg"/><Relationship Id="rId7" Type="http://schemas.openxmlformats.org/officeDocument/2006/relationships/image" Target="../media/image23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0.tiff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0.tif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2342443" y="3314530"/>
            <a:ext cx="7484534" cy="3115733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6910" y="999021"/>
            <a:ext cx="10515600" cy="1949097"/>
          </a:xfrm>
        </p:spPr>
        <p:txBody>
          <a:bodyPr>
            <a:normAutofit/>
          </a:bodyPr>
          <a:lstStyle/>
          <a:p>
            <a:pPr algn="ctr"/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</a:rPr>
              <a:t>Les cochons d’inde</a:t>
            </a:r>
            <a:endParaRPr lang="fr-FR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912" y="2588607"/>
            <a:ext cx="4395597" cy="37127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21" y="507022"/>
            <a:ext cx="3236977" cy="7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2180275" y="125260"/>
            <a:ext cx="7886433" cy="5210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Elle    cache      la   grande   boite        sous le bureau.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18" y="5584042"/>
            <a:ext cx="562707" cy="7416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65" y="5743951"/>
            <a:ext cx="829830" cy="487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50768" y="5719567"/>
            <a:ext cx="577857" cy="5330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t="1848" b="1"/>
          <a:stretch/>
        </p:blipFill>
        <p:spPr>
          <a:xfrm>
            <a:off x="7675355" y="5763401"/>
            <a:ext cx="923810" cy="40195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03" y="5749962"/>
            <a:ext cx="430107" cy="57568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57" y="5698687"/>
            <a:ext cx="744339" cy="5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/>
        </p:blipFill>
        <p:spPr>
          <a:xfrm>
            <a:off x="2182947" y="112733"/>
            <a:ext cx="7888749" cy="522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Et    elle   met      la petite boite    tout en haut de la bibliothèque.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93" y="5672491"/>
            <a:ext cx="562707" cy="7416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57" y="5789042"/>
            <a:ext cx="432438" cy="5650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7" y="5838255"/>
            <a:ext cx="829830" cy="4873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5861" y="5950894"/>
            <a:ext cx="199293" cy="212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2151" y="5665982"/>
            <a:ext cx="285468" cy="74693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16" y="5689612"/>
            <a:ext cx="823547" cy="6360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62" y="5944290"/>
            <a:ext cx="223207" cy="2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/>
        </p:blipFill>
        <p:spPr>
          <a:xfrm>
            <a:off x="2182947" y="125260"/>
            <a:ext cx="7888746" cy="522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Alice pense: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72" y="5607718"/>
            <a:ext cx="562707" cy="7416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12" y="5758913"/>
            <a:ext cx="627084" cy="4295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150" y="989823"/>
            <a:ext cx="5505165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/>
          <a:stretch/>
        </p:blipFill>
        <p:spPr>
          <a:xfrm>
            <a:off x="2182946" y="112735"/>
            <a:ext cx="7883761" cy="5231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Et    elle    part.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61" y="5896427"/>
            <a:ext cx="223207" cy="2256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47" y="5838626"/>
            <a:ext cx="699968" cy="341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166" y="5584042"/>
            <a:ext cx="562707" cy="74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4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/>
          <a:stretch/>
        </p:blipFill>
        <p:spPr>
          <a:xfrm>
            <a:off x="2182947" y="112733"/>
            <a:ext cx="7883761" cy="523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Samuel revient     avec des légumes.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12" y="5601580"/>
            <a:ext cx="533563" cy="7792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21" y="5815054"/>
            <a:ext cx="698492" cy="3522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56" y="5914639"/>
            <a:ext cx="581329" cy="2267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29" y="5736875"/>
            <a:ext cx="722421" cy="53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/>
        </p:blipFill>
        <p:spPr>
          <a:xfrm>
            <a:off x="2182947" y="137787"/>
            <a:ext cx="7883761" cy="5220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Il       pense: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28" y="5762472"/>
            <a:ext cx="627084" cy="42957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614" y="5587649"/>
            <a:ext cx="533563" cy="7792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0557"/>
            <a:ext cx="6572058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Samuel   va faire   quoi?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17" y="5601580"/>
            <a:ext cx="533563" cy="7792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00" y="5937213"/>
            <a:ext cx="860164" cy="1925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84" y="5755795"/>
            <a:ext cx="352751" cy="55535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802" y="390439"/>
            <a:ext cx="3670110" cy="245690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968" y="348876"/>
            <a:ext cx="390177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/>
          <a:stretch/>
        </p:blipFill>
        <p:spPr>
          <a:xfrm>
            <a:off x="2404305" y="351093"/>
            <a:ext cx="3668737" cy="245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Samuel   va faire   quoi?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317" y="5601580"/>
            <a:ext cx="533563" cy="7792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00" y="5937213"/>
            <a:ext cx="860164" cy="1925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84" y="5755795"/>
            <a:ext cx="352751" cy="55535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582" y="348930"/>
            <a:ext cx="3670110" cy="245690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3912" y="236144"/>
            <a:ext cx="3877392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2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/>
          <a:stretch/>
        </p:blipFill>
        <p:spPr>
          <a:xfrm>
            <a:off x="6235258" y="351093"/>
            <a:ext cx="3645952" cy="245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/>
          <a:stretch/>
        </p:blipFill>
        <p:spPr>
          <a:xfrm>
            <a:off x="2404305" y="351093"/>
            <a:ext cx="3668737" cy="245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Samuel   va faire   quoi?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317" y="5601580"/>
            <a:ext cx="533563" cy="7792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00" y="5937213"/>
            <a:ext cx="860164" cy="1925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84" y="5755795"/>
            <a:ext cx="352751" cy="5553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464" y="2917832"/>
            <a:ext cx="3670110" cy="246909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3"/>
          <a:stretch/>
        </p:blipFill>
        <p:spPr>
          <a:xfrm>
            <a:off x="2404305" y="2937116"/>
            <a:ext cx="3640131" cy="2430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413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/>
          <a:stretch/>
        </p:blipFill>
        <p:spPr>
          <a:xfrm>
            <a:off x="6235258" y="351093"/>
            <a:ext cx="3645952" cy="245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3"/>
          <a:stretch/>
        </p:blipFill>
        <p:spPr>
          <a:xfrm>
            <a:off x="2432912" y="2975146"/>
            <a:ext cx="3640131" cy="2430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/>
          <a:stretch/>
        </p:blipFill>
        <p:spPr>
          <a:xfrm>
            <a:off x="2404305" y="351093"/>
            <a:ext cx="3668737" cy="245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Samuel   va faire   quoi?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317" y="5601580"/>
            <a:ext cx="533563" cy="7792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00" y="5937213"/>
            <a:ext cx="860164" cy="1925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84" y="5755795"/>
            <a:ext cx="352751" cy="5553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258" y="2942674"/>
            <a:ext cx="3670110" cy="246299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9538" y="2858316"/>
            <a:ext cx="3877392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5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01"/>
          <a:stretch/>
        </p:blipFill>
        <p:spPr>
          <a:xfrm>
            <a:off x="2182947" y="100209"/>
            <a:ext cx="7883761" cy="5285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Il faut    nettoyer    la cage des cochons d’inde.</a:t>
            </a:r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64" y="5628021"/>
            <a:ext cx="735079" cy="64733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6" y="5588619"/>
            <a:ext cx="653229" cy="73702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21840" y="5649530"/>
            <a:ext cx="697623" cy="69762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552" y="5829466"/>
            <a:ext cx="1353638" cy="3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0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2" action="ppaction://hlinksldjump">
              <a:snd r:embed="rId3" name="chimes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/>
          <a:stretch/>
        </p:blipFill>
        <p:spPr>
          <a:xfrm>
            <a:off x="6235258" y="351093"/>
            <a:ext cx="3645952" cy="245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hlinkClick r:id="" action="ppaction://hlinkshowjump?jump=nextslide">
              <a:snd r:embed="rId5" name="wind.wav"/>
            </a:hlinkClick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3"/>
          <a:stretch/>
        </p:blipFill>
        <p:spPr>
          <a:xfrm>
            <a:off x="2432912" y="2975146"/>
            <a:ext cx="3640131" cy="2430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hlinkClick r:id="" action="ppaction://hlinkshowjump?jump=nextslide">
              <a:snd r:embed="rId5" name="wind.wav"/>
            </a:hlinkClick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/>
          <a:stretch/>
        </p:blipFill>
        <p:spPr>
          <a:xfrm>
            <a:off x="2404305" y="351093"/>
            <a:ext cx="3668737" cy="245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Samuel   va faire   quoi?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317" y="5601580"/>
            <a:ext cx="533563" cy="7792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00" y="5937213"/>
            <a:ext cx="860164" cy="1925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84" y="5755795"/>
            <a:ext cx="352751" cy="555357"/>
          </a:xfrm>
          <a:prstGeom prst="rect">
            <a:avLst/>
          </a:prstGeom>
        </p:spPr>
      </p:pic>
      <p:pic>
        <p:nvPicPr>
          <p:cNvPr id="21" name="Image 20">
            <a:hlinkClick r:id="" action="ppaction://hlinkshowjump?jump=nextslide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912" y="2867450"/>
            <a:ext cx="3877392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hlinkshowjump?jump=previousslide"/>
          </p:cNvPr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Non, non! Joue encore!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28" y="5802489"/>
            <a:ext cx="356637" cy="52315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55" y="5802488"/>
            <a:ext cx="356637" cy="52315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82" y="5685977"/>
            <a:ext cx="523674" cy="6396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16" y="5755168"/>
            <a:ext cx="521164" cy="501283"/>
          </a:xfrm>
          <a:prstGeom prst="rect">
            <a:avLst/>
          </a:prstGeom>
        </p:spPr>
      </p:pic>
      <p:sp>
        <p:nvSpPr>
          <p:cNvPr id="13" name="Nuage 12"/>
          <p:cNvSpPr/>
          <p:nvPr/>
        </p:nvSpPr>
        <p:spPr>
          <a:xfrm>
            <a:off x="3725333" y="1068734"/>
            <a:ext cx="4572000" cy="3330222"/>
          </a:xfrm>
          <a:prstGeom prst="cloud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clair 13"/>
          <p:cNvSpPr/>
          <p:nvPr/>
        </p:nvSpPr>
        <p:spPr>
          <a:xfrm>
            <a:off x="6011333" y="2860888"/>
            <a:ext cx="1383932" cy="2034265"/>
          </a:xfrm>
          <a:prstGeom prst="lightningBol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64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Super!  Tu     as gagné!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80" y="5733826"/>
            <a:ext cx="534249" cy="5415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57" y="5733826"/>
            <a:ext cx="406344" cy="5915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30" y="5733826"/>
            <a:ext cx="1086016" cy="59166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946" y="489632"/>
            <a:ext cx="7883761" cy="43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6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Et après?    Raconte   la suite.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57" y="5733826"/>
            <a:ext cx="406344" cy="5915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05" y="5916747"/>
            <a:ext cx="223207" cy="2256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32" y="5751404"/>
            <a:ext cx="247704" cy="5603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12" y="5875928"/>
            <a:ext cx="482109" cy="35810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02" y="5746429"/>
            <a:ext cx="247704" cy="560380"/>
          </a:xfrm>
          <a:prstGeom prst="rect">
            <a:avLst/>
          </a:prstGeom>
        </p:spPr>
      </p:pic>
      <p:pic>
        <p:nvPicPr>
          <p:cNvPr id="13" name="Picture 4" descr="http://www.playzone.be/content/images/thumbs/001/0010565_playmobil-dollhouse-children-s-room-5333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101" r="69338"/>
          <a:stretch/>
        </p:blipFill>
        <p:spPr bwMode="auto">
          <a:xfrm>
            <a:off x="4258817" y="2487382"/>
            <a:ext cx="3269424" cy="2348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5794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À bientôt!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32" y="5575026"/>
            <a:ext cx="829989" cy="7506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0"/>
            <a:ext cx="12534900" cy="6857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7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/>
          <a:stretch/>
        </p:blipFill>
        <p:spPr>
          <a:xfrm>
            <a:off x="2182947" y="100209"/>
            <a:ext cx="7883761" cy="5253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Alice      prend     une petite     boite.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783" y="5608909"/>
            <a:ext cx="562707" cy="7416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26" y="5661990"/>
            <a:ext cx="612402" cy="6354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43" y="5740643"/>
            <a:ext cx="829830" cy="487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9153" y="5873261"/>
            <a:ext cx="199293" cy="212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2"/>
          <a:stretch/>
        </p:blipFill>
        <p:spPr>
          <a:xfrm>
            <a:off x="2182947" y="112733"/>
            <a:ext cx="7883761" cy="5231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Samuel met    les cochons d’inde    dans la petite boite.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019" y="5599911"/>
            <a:ext cx="533563" cy="7792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73" y="5790274"/>
            <a:ext cx="829830" cy="487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9501" y="5958083"/>
            <a:ext cx="199293" cy="212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53" y="5755713"/>
            <a:ext cx="432438" cy="56505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53" y="5767201"/>
            <a:ext cx="533534" cy="5335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901" y="5898832"/>
            <a:ext cx="1353638" cy="3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5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/>
          <a:stretch/>
        </p:blipFill>
        <p:spPr>
          <a:xfrm>
            <a:off x="2190985" y="125260"/>
            <a:ext cx="7875723" cy="522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Samuel   et   Alice   mettent     la petite boite      tout en haut de la bibliothèque.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521" y="5665982"/>
            <a:ext cx="562707" cy="7416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893" y="5628363"/>
            <a:ext cx="533563" cy="7792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16" y="5799423"/>
            <a:ext cx="432438" cy="5650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08" y="5827874"/>
            <a:ext cx="829830" cy="487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90524" y="5965119"/>
            <a:ext cx="199293" cy="212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9694" y="5665982"/>
            <a:ext cx="285468" cy="74693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31" y="5699957"/>
            <a:ext cx="823547" cy="63603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33" y="5958733"/>
            <a:ext cx="223207" cy="2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/>
          <a:stretch/>
        </p:blipFill>
        <p:spPr>
          <a:xfrm>
            <a:off x="2194534" y="112734"/>
            <a:ext cx="7872174" cy="522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Maintenant, la cage est propre    et    Samuel    dit: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04" y="5720687"/>
            <a:ext cx="735079" cy="6473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752" y="5588799"/>
            <a:ext cx="533563" cy="7792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19" y="5937135"/>
            <a:ext cx="223207" cy="2256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56" y="5656163"/>
            <a:ext cx="447284" cy="7876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69" y="5801693"/>
            <a:ext cx="753759" cy="44294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30" y="5886537"/>
            <a:ext cx="482109" cy="3581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936" y="918369"/>
            <a:ext cx="4797968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5"/>
          <a:stretch/>
        </p:blipFill>
        <p:spPr>
          <a:xfrm>
            <a:off x="2182946" y="150312"/>
            <a:ext cx="7883761" cy="5197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Et      il     part.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463" y="5546423"/>
            <a:ext cx="533563" cy="7792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61" y="5896427"/>
            <a:ext cx="223207" cy="2256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47" y="5838626"/>
            <a:ext cx="699968" cy="34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8"/>
          <a:stretch/>
        </p:blipFill>
        <p:spPr>
          <a:xfrm>
            <a:off x="2182947" y="129852"/>
            <a:ext cx="7883761" cy="520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Alice     pense :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72" y="5607718"/>
            <a:ext cx="562707" cy="7416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12" y="5758913"/>
            <a:ext cx="627084" cy="4295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750" y="378840"/>
            <a:ext cx="5578323" cy="23532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14791" t="19301" r="5990" b="11991"/>
          <a:stretch/>
        </p:blipFill>
        <p:spPr>
          <a:xfrm>
            <a:off x="5314405" y="1247689"/>
            <a:ext cx="707240" cy="61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2187225" y="129852"/>
            <a:ext cx="7879483" cy="5206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82947" y="5498927"/>
            <a:ext cx="7883761" cy="124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79737" y="6325644"/>
            <a:ext cx="76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Elle    met      les cochons d’inde     dans la grande boite.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73" y="5790274"/>
            <a:ext cx="829830" cy="4873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63101" y="5755713"/>
            <a:ext cx="577857" cy="5330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70" y="5767201"/>
            <a:ext cx="432438" cy="56505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53" y="5767201"/>
            <a:ext cx="533534" cy="5335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910" y="5607718"/>
            <a:ext cx="562707" cy="74160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205" y="5880723"/>
            <a:ext cx="1353638" cy="3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3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188</Words>
  <Application>Microsoft Office PowerPoint</Application>
  <PresentationFormat>Grand écran</PresentationFormat>
  <Paragraphs>51</Paragraphs>
  <Slides>24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Les cochons d’inde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Albane Plateau</dc:creator>
  <cp:lastModifiedBy>Albane Plateau</cp:lastModifiedBy>
  <cp:revision>38</cp:revision>
  <dcterms:created xsi:type="dcterms:W3CDTF">2014-04-27T12:28:28Z</dcterms:created>
  <dcterms:modified xsi:type="dcterms:W3CDTF">2014-11-13T12:47:34Z</dcterms:modified>
</cp:coreProperties>
</file>