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58" r:id="rId3"/>
    <p:sldId id="273" r:id="rId4"/>
    <p:sldId id="285" r:id="rId5"/>
    <p:sldId id="283" r:id="rId6"/>
    <p:sldId id="282" r:id="rId7"/>
    <p:sldId id="286" r:id="rId8"/>
    <p:sldId id="264" r:id="rId9"/>
    <p:sldId id="287" r:id="rId10"/>
    <p:sldId id="288" r:id="rId11"/>
    <p:sldId id="289" r:id="rId12"/>
    <p:sldId id="265" r:id="rId13"/>
    <p:sldId id="274" r:id="rId14"/>
    <p:sldId id="292" r:id="rId15"/>
    <p:sldId id="293" r:id="rId16"/>
    <p:sldId id="294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630" y="-90"/>
      </p:cViewPr>
      <p:guideLst>
        <p:guide orient="horz" pos="3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5582-0362-4DDC-AADA-A0AB434889A1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65D29-6013-4547-9A0F-A59E293B60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65D29-6013-4547-9A0F-A59E293B60C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65D29-6013-4547-9A0F-A59E293B60C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65D29-6013-4547-9A0F-A59E293B60CE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0F4DF-47E7-4F77-AFD1-EE36E2D12430}" type="datetimeFigureOut">
              <a:rPr lang="fr-FR" smtClean="0"/>
              <a:pPr/>
              <a:t>27/11/2011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3F055-ED1E-4878-9734-8EADA7897BF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0.jpeg"/><Relationship Id="rId18" Type="http://schemas.openxmlformats.org/officeDocument/2006/relationships/image" Target="../media/image6.jpeg"/><Relationship Id="rId3" Type="http://schemas.openxmlformats.org/officeDocument/2006/relationships/image" Target="../media/image27.jpeg"/><Relationship Id="rId21" Type="http://schemas.openxmlformats.org/officeDocument/2006/relationships/image" Target="../media/image58.gif"/><Relationship Id="rId7" Type="http://schemas.openxmlformats.org/officeDocument/2006/relationships/image" Target="../media/image35.gif"/><Relationship Id="rId12" Type="http://schemas.openxmlformats.org/officeDocument/2006/relationships/image" Target="../media/image49.jpeg"/><Relationship Id="rId17" Type="http://schemas.openxmlformats.org/officeDocument/2006/relationships/image" Target="../media/image56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gif"/><Relationship Id="rId20" Type="http://schemas.openxmlformats.org/officeDocument/2006/relationships/image" Target="../media/image57.gif"/><Relationship Id="rId1" Type="http://schemas.openxmlformats.org/officeDocument/2006/relationships/audio" Target="../media/audio3.wav"/><Relationship Id="rId6" Type="http://schemas.openxmlformats.org/officeDocument/2006/relationships/image" Target="../media/image34.jpeg"/><Relationship Id="rId11" Type="http://schemas.openxmlformats.org/officeDocument/2006/relationships/image" Target="../media/image48.jpeg"/><Relationship Id="rId24" Type="http://schemas.openxmlformats.org/officeDocument/2006/relationships/image" Target="../media/image59.png"/><Relationship Id="rId5" Type="http://schemas.openxmlformats.org/officeDocument/2006/relationships/image" Target="../media/image33.gif"/><Relationship Id="rId15" Type="http://schemas.openxmlformats.org/officeDocument/2006/relationships/image" Target="../media/image54.gif"/><Relationship Id="rId23" Type="http://schemas.openxmlformats.org/officeDocument/2006/relationships/image" Target="../media/image3.gif"/><Relationship Id="rId10" Type="http://schemas.openxmlformats.org/officeDocument/2006/relationships/image" Target="../media/image38.jpeg"/><Relationship Id="rId19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7.gif"/><Relationship Id="rId14" Type="http://schemas.openxmlformats.org/officeDocument/2006/relationships/image" Target="../media/image53.gif"/><Relationship Id="rId22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8.gif"/><Relationship Id="rId3" Type="http://schemas.openxmlformats.org/officeDocument/2006/relationships/image" Target="../media/image27.jpeg"/><Relationship Id="rId7" Type="http://schemas.openxmlformats.org/officeDocument/2006/relationships/image" Target="../media/image55.gi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54.gif"/><Relationship Id="rId11" Type="http://schemas.openxmlformats.org/officeDocument/2006/relationships/image" Target="../media/image6.jpeg"/><Relationship Id="rId5" Type="http://schemas.openxmlformats.org/officeDocument/2006/relationships/image" Target="../media/image53.gif"/><Relationship Id="rId15" Type="http://schemas.openxmlformats.org/officeDocument/2006/relationships/image" Target="../media/image61.png"/><Relationship Id="rId10" Type="http://schemas.openxmlformats.org/officeDocument/2006/relationships/image" Target="../media/image60.jpeg"/><Relationship Id="rId4" Type="http://schemas.openxmlformats.org/officeDocument/2006/relationships/image" Target="../media/image39.gif"/><Relationship Id="rId9" Type="http://schemas.openxmlformats.org/officeDocument/2006/relationships/image" Target="../media/image46.gif"/><Relationship Id="rId1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image" Target="../media/image64.png"/><Relationship Id="rId3" Type="http://schemas.openxmlformats.org/officeDocument/2006/relationships/image" Target="../media/image62.jpeg"/><Relationship Id="rId7" Type="http://schemas.openxmlformats.org/officeDocument/2006/relationships/image" Target="../media/image63.gif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6.jpeg"/><Relationship Id="rId11" Type="http://schemas.openxmlformats.org/officeDocument/2006/relationships/image" Target="../media/image56.gif"/><Relationship Id="rId5" Type="http://schemas.openxmlformats.org/officeDocument/2006/relationships/image" Target="../media/image55.gif"/><Relationship Id="rId10" Type="http://schemas.openxmlformats.org/officeDocument/2006/relationships/image" Target="../media/image57.gif"/><Relationship Id="rId4" Type="http://schemas.openxmlformats.org/officeDocument/2006/relationships/image" Target="../media/image53.gif"/><Relationship Id="rId9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12" Type="http://schemas.openxmlformats.org/officeDocument/2006/relationships/image" Target="../media/image3.gif"/><Relationship Id="rId2" Type="http://schemas.openxmlformats.org/officeDocument/2006/relationships/audio" Target="../media/audio9.wav"/><Relationship Id="rId1" Type="http://schemas.openxmlformats.org/officeDocument/2006/relationships/audio" Target="../media/audio14.wav"/><Relationship Id="rId6" Type="http://schemas.openxmlformats.org/officeDocument/2006/relationships/image" Target="../media/image15.gif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gif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3.gif"/><Relationship Id="rId3" Type="http://schemas.openxmlformats.org/officeDocument/2006/relationships/image" Target="../media/image67.gif"/><Relationship Id="rId7" Type="http://schemas.openxmlformats.org/officeDocument/2006/relationships/image" Target="../media/image9.gif"/><Relationship Id="rId12" Type="http://schemas.openxmlformats.org/officeDocument/2006/relationships/image" Target="../media/image6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8.gif"/><Relationship Id="rId11" Type="http://schemas.openxmlformats.org/officeDocument/2006/relationships/image" Target="../media/image68.jpeg"/><Relationship Id="rId5" Type="http://schemas.openxmlformats.org/officeDocument/2006/relationships/image" Target="../media/image7.gif"/><Relationship Id="rId10" Type="http://schemas.openxmlformats.org/officeDocument/2006/relationships/image" Target="../media/image39.gif"/><Relationship Id="rId4" Type="http://schemas.openxmlformats.org/officeDocument/2006/relationships/image" Target="../media/image15.gif"/><Relationship Id="rId9" Type="http://schemas.openxmlformats.org/officeDocument/2006/relationships/image" Target="../media/image6.jpe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jpeg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5" Type="http://schemas.openxmlformats.org/officeDocument/2006/relationships/image" Target="../media/image6.jpeg"/><Relationship Id="rId4" Type="http://schemas.openxmlformats.org/officeDocument/2006/relationships/image" Target="../media/image7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5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gif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5.gif"/><Relationship Id="rId11" Type="http://schemas.openxmlformats.org/officeDocument/2006/relationships/image" Target="../media/image6.jpeg"/><Relationship Id="rId5" Type="http://schemas.openxmlformats.org/officeDocument/2006/relationships/image" Target="../media/image14.gif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gif"/><Relationship Id="rId1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0.gif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21.jpeg"/><Relationship Id="rId12" Type="http://schemas.openxmlformats.org/officeDocument/2006/relationships/image" Target="../media/image9.gif"/><Relationship Id="rId17" Type="http://schemas.openxmlformats.org/officeDocument/2006/relationships/image" Target="../media/image24.gif"/><Relationship Id="rId2" Type="http://schemas.openxmlformats.org/officeDocument/2006/relationships/audio" Target="../media/audio6.wav"/><Relationship Id="rId16" Type="http://schemas.openxmlformats.org/officeDocument/2006/relationships/image" Target="../media/image23.gif"/><Relationship Id="rId20" Type="http://schemas.openxmlformats.org/officeDocument/2006/relationships/image" Target="../media/image25.png"/><Relationship Id="rId1" Type="http://schemas.openxmlformats.org/officeDocument/2006/relationships/audio" Target="../media/audio5.wav"/><Relationship Id="rId6" Type="http://schemas.openxmlformats.org/officeDocument/2006/relationships/image" Target="../media/image20.jpeg"/><Relationship Id="rId11" Type="http://schemas.openxmlformats.org/officeDocument/2006/relationships/image" Target="../media/image8.gif"/><Relationship Id="rId5" Type="http://schemas.openxmlformats.org/officeDocument/2006/relationships/image" Target="../media/image19.jpeg"/><Relationship Id="rId15" Type="http://schemas.openxmlformats.org/officeDocument/2006/relationships/image" Target="../media/image16.gif"/><Relationship Id="rId10" Type="http://schemas.openxmlformats.org/officeDocument/2006/relationships/image" Target="../media/image7.gif"/><Relationship Id="rId19" Type="http://schemas.openxmlformats.org/officeDocument/2006/relationships/image" Target="../media/image3.gif"/><Relationship Id="rId4" Type="http://schemas.openxmlformats.org/officeDocument/2006/relationships/image" Target="../media/image18.jpeg"/><Relationship Id="rId9" Type="http://schemas.openxmlformats.org/officeDocument/2006/relationships/image" Target="../media/image15.gif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12" Type="http://schemas.openxmlformats.org/officeDocument/2006/relationships/image" Target="../media/image7.gif"/><Relationship Id="rId2" Type="http://schemas.openxmlformats.org/officeDocument/2006/relationships/audio" Target="../media/audio8.wav"/><Relationship Id="rId16" Type="http://schemas.openxmlformats.org/officeDocument/2006/relationships/image" Target="../media/image30.png"/><Relationship Id="rId1" Type="http://schemas.openxmlformats.org/officeDocument/2006/relationships/audio" Target="../media/audio7.wav"/><Relationship Id="rId6" Type="http://schemas.openxmlformats.org/officeDocument/2006/relationships/image" Target="../media/image10.gif"/><Relationship Id="rId11" Type="http://schemas.openxmlformats.org/officeDocument/2006/relationships/image" Target="../media/image28.gif"/><Relationship Id="rId5" Type="http://schemas.openxmlformats.org/officeDocument/2006/relationships/image" Target="../media/image24.gif"/><Relationship Id="rId15" Type="http://schemas.openxmlformats.org/officeDocument/2006/relationships/image" Target="../media/image29.png"/><Relationship Id="rId10" Type="http://schemas.openxmlformats.org/officeDocument/2006/relationships/image" Target="../media/image9.gif"/><Relationship Id="rId4" Type="http://schemas.openxmlformats.org/officeDocument/2006/relationships/image" Target="../media/image27.jpeg"/><Relationship Id="rId9" Type="http://schemas.openxmlformats.org/officeDocument/2006/relationships/image" Target="../media/image8.gif"/><Relationship Id="rId1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32.jpeg"/><Relationship Id="rId18" Type="http://schemas.openxmlformats.org/officeDocument/2006/relationships/image" Target="../media/image37.gif"/><Relationship Id="rId3" Type="http://schemas.openxmlformats.org/officeDocument/2006/relationships/image" Target="../media/image27.jpeg"/><Relationship Id="rId21" Type="http://schemas.openxmlformats.org/officeDocument/2006/relationships/image" Target="../media/image39.gif"/><Relationship Id="rId7" Type="http://schemas.openxmlformats.org/officeDocument/2006/relationships/image" Target="../media/image23.gif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gif"/><Relationship Id="rId20" Type="http://schemas.openxmlformats.org/officeDocument/2006/relationships/image" Target="../media/image6.jpeg"/><Relationship Id="rId1" Type="http://schemas.openxmlformats.org/officeDocument/2006/relationships/audio" Target="../media/audio9.wav"/><Relationship Id="rId6" Type="http://schemas.openxmlformats.org/officeDocument/2006/relationships/image" Target="../media/image16.gif"/><Relationship Id="rId11" Type="http://schemas.openxmlformats.org/officeDocument/2006/relationships/image" Target="../media/image7.gif"/><Relationship Id="rId5" Type="http://schemas.openxmlformats.org/officeDocument/2006/relationships/image" Target="../media/image10.gif"/><Relationship Id="rId15" Type="http://schemas.openxmlformats.org/officeDocument/2006/relationships/image" Target="../media/image34.jpeg"/><Relationship Id="rId23" Type="http://schemas.openxmlformats.org/officeDocument/2006/relationships/image" Target="../media/image40.png"/><Relationship Id="rId10" Type="http://schemas.openxmlformats.org/officeDocument/2006/relationships/image" Target="../media/image28.gif"/><Relationship Id="rId19" Type="http://schemas.openxmlformats.org/officeDocument/2006/relationships/image" Target="../media/image38.jpeg"/><Relationship Id="rId4" Type="http://schemas.openxmlformats.org/officeDocument/2006/relationships/image" Target="../media/image24.gif"/><Relationship Id="rId9" Type="http://schemas.openxmlformats.org/officeDocument/2006/relationships/image" Target="../media/image9.gif"/><Relationship Id="rId14" Type="http://schemas.openxmlformats.org/officeDocument/2006/relationships/image" Target="../media/image33.gif"/><Relationship Id="rId22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3.jpeg"/><Relationship Id="rId18" Type="http://schemas.openxmlformats.org/officeDocument/2006/relationships/image" Target="../media/image44.png"/><Relationship Id="rId3" Type="http://schemas.openxmlformats.org/officeDocument/2006/relationships/image" Target="../media/image27.jpeg"/><Relationship Id="rId7" Type="http://schemas.openxmlformats.org/officeDocument/2006/relationships/image" Target="../media/image35.gif"/><Relationship Id="rId12" Type="http://schemas.openxmlformats.org/officeDocument/2006/relationships/image" Target="../media/image42.gif"/><Relationship Id="rId1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jpeg"/><Relationship Id="rId1" Type="http://schemas.openxmlformats.org/officeDocument/2006/relationships/audio" Target="../media/audio10.wav"/><Relationship Id="rId6" Type="http://schemas.openxmlformats.org/officeDocument/2006/relationships/image" Target="../media/image34.jpeg"/><Relationship Id="rId11" Type="http://schemas.openxmlformats.org/officeDocument/2006/relationships/image" Target="../media/image41.gif"/><Relationship Id="rId5" Type="http://schemas.openxmlformats.org/officeDocument/2006/relationships/image" Target="../media/image33.gif"/><Relationship Id="rId15" Type="http://schemas.openxmlformats.org/officeDocument/2006/relationships/image" Target="../media/image39.gif"/><Relationship Id="rId10" Type="http://schemas.openxmlformats.org/officeDocument/2006/relationships/image" Target="../media/image38.jpeg"/><Relationship Id="rId4" Type="http://schemas.openxmlformats.org/officeDocument/2006/relationships/image" Target="../media/image31.jpeg"/><Relationship Id="rId9" Type="http://schemas.openxmlformats.org/officeDocument/2006/relationships/image" Target="../media/image37.gif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3.gif"/><Relationship Id="rId5" Type="http://schemas.openxmlformats.org/officeDocument/2006/relationships/image" Target="../media/image6.jpeg"/><Relationship Id="rId4" Type="http://schemas.openxmlformats.org/officeDocument/2006/relationships/image" Target="../media/image4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3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gif"/><Relationship Id="rId7" Type="http://schemas.openxmlformats.org/officeDocument/2006/relationships/image" Target="../media/image34.jpeg"/><Relationship Id="rId12" Type="http://schemas.openxmlformats.org/officeDocument/2006/relationships/image" Target="../media/image42.gif"/><Relationship Id="rId17" Type="http://schemas.openxmlformats.org/officeDocument/2006/relationships/image" Target="../media/image35.gif"/><Relationship Id="rId2" Type="http://schemas.openxmlformats.org/officeDocument/2006/relationships/audio" Target="../media/audio12.wav"/><Relationship Id="rId16" Type="http://schemas.openxmlformats.org/officeDocument/2006/relationships/image" Target="../media/image50.jpeg"/><Relationship Id="rId20" Type="http://schemas.openxmlformats.org/officeDocument/2006/relationships/image" Target="../media/image46.gif"/><Relationship Id="rId1" Type="http://schemas.openxmlformats.org/officeDocument/2006/relationships/audio" Target="file:///I:\EN%20COURS\sons\fete-foraine-2.mp3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41.gif"/><Relationship Id="rId24" Type="http://schemas.openxmlformats.org/officeDocument/2006/relationships/image" Target="../media/image52.png"/><Relationship Id="rId5" Type="http://schemas.openxmlformats.org/officeDocument/2006/relationships/image" Target="../media/image31.jpeg"/><Relationship Id="rId15" Type="http://schemas.openxmlformats.org/officeDocument/2006/relationships/image" Target="../media/image49.jpeg"/><Relationship Id="rId23" Type="http://schemas.openxmlformats.org/officeDocument/2006/relationships/image" Target="../media/image3.gif"/><Relationship Id="rId10" Type="http://schemas.openxmlformats.org/officeDocument/2006/relationships/image" Target="../media/image38.jpeg"/><Relationship Id="rId19" Type="http://schemas.openxmlformats.org/officeDocument/2006/relationships/image" Target="../media/image51.png"/><Relationship Id="rId4" Type="http://schemas.openxmlformats.org/officeDocument/2006/relationships/image" Target="../media/image27.jpeg"/><Relationship Id="rId9" Type="http://schemas.openxmlformats.org/officeDocument/2006/relationships/image" Target="../media/image37.gif"/><Relationship Id="rId14" Type="http://schemas.openxmlformats.org/officeDocument/2006/relationships/image" Target="../media/image48.jpeg"/><Relationship Id="rId2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WE-Fou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9288000" cy="696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4664"/>
            <a:ext cx="610147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 manège enchanté</a:t>
            </a:r>
          </a:p>
          <a:p>
            <a:pPr algn="ctr"/>
            <a:r>
              <a:rPr lang="fr-FR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Christine Barthélémy</a:t>
            </a:r>
            <a:endParaRPr lang="fr-FR" sz="1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20272" y="3861048"/>
            <a:ext cx="1175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latin typeface="Kristen ITC" pitchFamily="66" charset="0"/>
              </a:rPr>
              <a:t>Mise en forme</a:t>
            </a:r>
          </a:p>
          <a:p>
            <a:pPr algn="ctr"/>
            <a:r>
              <a:rPr lang="fr-FR" sz="1100" dirty="0" smtClean="0">
                <a:latin typeface="Kristen ITC" pitchFamily="66" charset="0"/>
              </a:rPr>
              <a:t>Brigitte </a:t>
            </a:r>
            <a:r>
              <a:rPr lang="fr-FR" sz="1100" dirty="0" err="1" smtClean="0">
                <a:latin typeface="Kristen ITC" pitchFamily="66" charset="0"/>
              </a:rPr>
              <a:t>Korac</a:t>
            </a:r>
            <a:endParaRPr lang="fr-FR" sz="1100" dirty="0">
              <a:latin typeface="Kristen ITC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44208" y="6115362"/>
            <a:ext cx="16450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* 1 clic sur la barbe à papa </a:t>
            </a:r>
          </a:p>
          <a:p>
            <a:r>
              <a:rPr lang="fr-FR" sz="1000" i="1" dirty="0" smtClean="0"/>
              <a:t>   fait apparaitre l’animation</a:t>
            </a:r>
          </a:p>
          <a:p>
            <a:endParaRPr lang="fr-FR" sz="1000" i="1" dirty="0" smtClean="0"/>
          </a:p>
        </p:txBody>
      </p:sp>
      <p:pic>
        <p:nvPicPr>
          <p:cNvPr id="9" name="fete-foraine-1.wav">
            <a:hlinkClick r:id="" action="ppaction://media"/>
          </p:cNvPr>
          <p:cNvPicPr>
            <a:picLocks noRot="1" noChangeAspect="1"/>
          </p:cNvPicPr>
          <p:nvPr>
            <a:wavAudioFile r:embed="rId1" name="fete-foraine-1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628256"/>
            <a:ext cx="304800" cy="304800"/>
          </a:xfrm>
          <a:prstGeom prst="rect">
            <a:avLst/>
          </a:prstGeom>
        </p:spPr>
      </p:pic>
      <p:pic>
        <p:nvPicPr>
          <p:cNvPr id="12" name="Image 11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uiExpand="1" build="allAtOnce"/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-2738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6" name="Image 25" descr="images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1052736"/>
            <a:ext cx="1121586" cy="1872000"/>
          </a:xfrm>
          <a:prstGeom prst="rect">
            <a:avLst/>
          </a:prstGeom>
        </p:spPr>
      </p:pic>
      <p:pic>
        <p:nvPicPr>
          <p:cNvPr id="31" name="Image 30" descr="clown028_ancie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556792"/>
            <a:ext cx="1666875" cy="1209675"/>
          </a:xfrm>
          <a:prstGeom prst="rect">
            <a:avLst/>
          </a:prstGeom>
        </p:spPr>
      </p:pic>
      <p:pic>
        <p:nvPicPr>
          <p:cNvPr id="28" name="Image 27" descr="6089432-belle-illustration-de-clown-avec-bulles-isol-es-sur-fond-blanc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1808952"/>
            <a:ext cx="1667377" cy="1188000"/>
          </a:xfrm>
          <a:prstGeom prst="rect">
            <a:avLst/>
          </a:prstGeom>
        </p:spPr>
      </p:pic>
      <p:pic>
        <p:nvPicPr>
          <p:cNvPr id="23" name="Picture 11" descr="clown_03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980728"/>
            <a:ext cx="147552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 descr="images1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2708920"/>
            <a:ext cx="1415821" cy="1800000"/>
          </a:xfrm>
          <a:prstGeom prst="rect">
            <a:avLst/>
          </a:prstGeom>
        </p:spPr>
      </p:pic>
      <p:pic>
        <p:nvPicPr>
          <p:cNvPr id="27" name="Picture 7" descr="clown_01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03561" y="2636912"/>
            <a:ext cx="1160527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age 23" descr="images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49192"/>
            <a:ext cx="1908000" cy="1908000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0"/>
            <a:ext cx="8075240" cy="312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2000" y="115200"/>
            <a:ext cx="63000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Quand le magicien voit les chiens , il leur dit de partir car il déteste les chiens.</a:t>
            </a:r>
          </a:p>
        </p:txBody>
      </p:sp>
      <p:pic>
        <p:nvPicPr>
          <p:cNvPr id="18" name="Image 17" descr="sucette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1412776"/>
            <a:ext cx="403200" cy="756000"/>
          </a:xfrm>
          <a:prstGeom prst="rect">
            <a:avLst/>
          </a:prstGeom>
        </p:spPr>
      </p:pic>
      <p:pic>
        <p:nvPicPr>
          <p:cNvPr id="19" name="Image 18" descr="sucette2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12976"/>
            <a:ext cx="583240" cy="720000"/>
          </a:xfrm>
          <a:prstGeom prst="rect">
            <a:avLst/>
          </a:prstGeom>
        </p:spPr>
      </p:pic>
      <p:pic>
        <p:nvPicPr>
          <p:cNvPr id="20" name="Image 19" descr="sucette3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2348880"/>
            <a:ext cx="720000" cy="720000"/>
          </a:xfrm>
          <a:prstGeom prst="rect">
            <a:avLst/>
          </a:prstGeom>
        </p:spPr>
      </p:pic>
      <p:pic>
        <p:nvPicPr>
          <p:cNvPr id="21" name="Image 20" descr="sucette2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2060848"/>
            <a:ext cx="583240" cy="720000"/>
          </a:xfrm>
          <a:prstGeom prst="rect">
            <a:avLst/>
          </a:prstGeom>
        </p:spPr>
      </p:pic>
      <p:pic>
        <p:nvPicPr>
          <p:cNvPr id="32" name="Image 31" descr="sucette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348880"/>
            <a:ext cx="364800" cy="684000"/>
          </a:xfrm>
          <a:prstGeom prst="rect">
            <a:avLst/>
          </a:prstGeom>
        </p:spPr>
      </p:pic>
      <p:pic>
        <p:nvPicPr>
          <p:cNvPr id="33" name="Image 32" descr="sucette3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00192" y="980728"/>
            <a:ext cx="720000" cy="720000"/>
          </a:xfrm>
          <a:prstGeom prst="rect">
            <a:avLst/>
          </a:prstGeom>
        </p:spPr>
      </p:pic>
      <p:pic>
        <p:nvPicPr>
          <p:cNvPr id="34" name="Image 33" descr="sucette3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000" y="1484784"/>
            <a:ext cx="720000" cy="720000"/>
          </a:xfrm>
          <a:prstGeom prst="rect">
            <a:avLst/>
          </a:prstGeom>
        </p:spPr>
      </p:pic>
      <p:pic>
        <p:nvPicPr>
          <p:cNvPr id="37" name="Image 36" descr="cvxbcvb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03848" y="1628800"/>
            <a:ext cx="1750345" cy="1080000"/>
          </a:xfrm>
          <a:prstGeom prst="rect">
            <a:avLst/>
          </a:prstGeom>
        </p:spPr>
      </p:pic>
      <p:pic>
        <p:nvPicPr>
          <p:cNvPr id="38" name="Image 37" descr="dalmatien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44208" y="1412776"/>
            <a:ext cx="2175000" cy="1080000"/>
          </a:xfrm>
          <a:prstGeom prst="rect">
            <a:avLst/>
          </a:prstGeom>
        </p:spPr>
      </p:pic>
      <p:pic>
        <p:nvPicPr>
          <p:cNvPr id="39" name="Image 38" descr="dog_chiu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995936" y="3429000"/>
            <a:ext cx="1875000" cy="1080000"/>
          </a:xfrm>
          <a:prstGeom prst="rect">
            <a:avLst/>
          </a:prstGeom>
        </p:spPr>
      </p:pic>
      <p:pic>
        <p:nvPicPr>
          <p:cNvPr id="40" name="Image 39" descr="doggy2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5076056" y="1268760"/>
            <a:ext cx="1080000" cy="1080000"/>
          </a:xfrm>
          <a:prstGeom prst="rect">
            <a:avLst/>
          </a:prstGeom>
        </p:spPr>
      </p:pic>
      <p:pic>
        <p:nvPicPr>
          <p:cNvPr id="41" name="Image 40" descr="barbe à papa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25" name="Image 24" descr="images9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476672"/>
            <a:ext cx="1700921" cy="2556000"/>
          </a:xfrm>
          <a:prstGeom prst="rect">
            <a:avLst/>
          </a:prstGeom>
        </p:spPr>
      </p:pic>
      <p:pic>
        <p:nvPicPr>
          <p:cNvPr id="45" name="Image 44" descr="chiens_1-02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3491880" y="2636912"/>
            <a:ext cx="1492360" cy="684000"/>
          </a:xfrm>
          <a:prstGeom prst="rect">
            <a:avLst/>
          </a:prstGeom>
        </p:spPr>
      </p:pic>
      <p:pic>
        <p:nvPicPr>
          <p:cNvPr id="46" name="Image 45" descr="chiens_1-06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19280788" flipH="1">
            <a:off x="4780910" y="2578660"/>
            <a:ext cx="1973681" cy="900000"/>
          </a:xfrm>
          <a:prstGeom prst="rect">
            <a:avLst/>
          </a:prstGeom>
        </p:spPr>
      </p:pic>
      <p:pic>
        <p:nvPicPr>
          <p:cNvPr id="47" name="Image 46" descr="homme-gif-114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-501966" y="1196752"/>
            <a:ext cx="2337662" cy="2880000"/>
          </a:xfrm>
          <a:prstGeom prst="rect">
            <a:avLst/>
          </a:prstGeom>
        </p:spPr>
      </p:pic>
      <p:pic>
        <p:nvPicPr>
          <p:cNvPr id="36" name="Image 35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35" name="sf_chien_moyen_aboiements_02.wav">
            <a:hlinkClick r:id="" action="ppaction://media"/>
          </p:cNvPr>
          <p:cNvPicPr>
            <a:picLocks noRot="1" noChangeAspect="1"/>
          </p:cNvPicPr>
          <p:nvPr>
            <a:wavAudioFile r:embed="rId1" name="sf_chien_moyen_aboiements_02.wav"/>
          </p:nvPr>
        </p:nvPicPr>
        <p:blipFill>
          <a:blip r:embed="rId24" cstate="print"/>
          <a:stretch>
            <a:fillRect/>
          </a:stretch>
        </p:blipFill>
        <p:spPr>
          <a:xfrm>
            <a:off x="4419600" y="3772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7067  0.007 0.16933  0.025 0.168  C 0.051 0.168  0.053 -0.16267  0.084 -0.164  C 0.112 -0.164  0.097 0.12533  0.124 0.124  C 0.152 0.124  0.137 -0.08533  0.167 -0.08533  C 0.194 -0.08533  0.179 0.056  0.203 0.056  C 0.226 0.056  0.214 -0.052  0.235 -0.052  C 0.247 -0.052  0.248 -0.02267  0.249 0  E" pathEditMode="relative" ptsTypes="">
                                      <p:cBhvr>
                                        <p:cTn id="1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>
                <p:cTn id="1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-2738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0"/>
            <a:ext cx="8075240" cy="312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2000" y="115200"/>
            <a:ext cx="720000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Le marchand de  bonbons dit au magicien qu’il va chasser ces chiens. Il leur </a:t>
            </a:r>
            <a:r>
              <a:rPr lang="fr-FR" sz="2000" dirty="0" smtClean="0">
                <a:solidFill>
                  <a:schemeClr val="tx1"/>
                </a:solidFill>
              </a:rPr>
              <a:t>donne  </a:t>
            </a:r>
            <a:r>
              <a:rPr lang="fr-FR" sz="2000" dirty="0" smtClean="0">
                <a:solidFill>
                  <a:schemeClr val="tx1"/>
                </a:solidFill>
              </a:rPr>
              <a:t>6 </a:t>
            </a:r>
            <a:r>
              <a:rPr lang="fr-FR" sz="2000" dirty="0" smtClean="0">
                <a:solidFill>
                  <a:schemeClr val="tx1"/>
                </a:solidFill>
              </a:rPr>
              <a:t>os </a:t>
            </a:r>
            <a:r>
              <a:rPr lang="fr-FR" sz="2000" dirty="0" smtClean="0">
                <a:solidFill>
                  <a:schemeClr val="tx1"/>
                </a:solidFill>
              </a:rPr>
              <a:t>magiques mais  en mangeant  ces os, les enfants  auront encore plus de forces pour  courir.</a:t>
            </a:r>
          </a:p>
        </p:txBody>
      </p:sp>
      <p:pic>
        <p:nvPicPr>
          <p:cNvPr id="36" name="Image 35" descr="homme-gif-11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581128"/>
            <a:ext cx="2337662" cy="2880000"/>
          </a:xfrm>
          <a:prstGeom prst="rect">
            <a:avLst/>
          </a:prstGeom>
        </p:spPr>
      </p:pic>
      <p:pic>
        <p:nvPicPr>
          <p:cNvPr id="37" name="Image 36" descr="cvxbcvb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18809">
            <a:off x="2674799" y="1375084"/>
            <a:ext cx="1750345" cy="1080000"/>
          </a:xfrm>
          <a:prstGeom prst="rect">
            <a:avLst/>
          </a:prstGeom>
        </p:spPr>
      </p:pic>
      <p:pic>
        <p:nvPicPr>
          <p:cNvPr id="38" name="Image 37" descr="dalmatie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4228">
            <a:off x="6714832" y="1128444"/>
            <a:ext cx="2175000" cy="1080000"/>
          </a:xfrm>
          <a:prstGeom prst="rect">
            <a:avLst/>
          </a:prstGeom>
        </p:spPr>
      </p:pic>
      <p:pic>
        <p:nvPicPr>
          <p:cNvPr id="39" name="Image 38" descr="dog_chiu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3429000"/>
            <a:ext cx="1875000" cy="1080000"/>
          </a:xfrm>
          <a:prstGeom prst="rect">
            <a:avLst/>
          </a:prstGeom>
        </p:spPr>
      </p:pic>
      <p:pic>
        <p:nvPicPr>
          <p:cNvPr id="40" name="Image 39" descr="doggy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004048" y="1268760"/>
            <a:ext cx="1152008" cy="1152008"/>
          </a:xfrm>
          <a:prstGeom prst="rect">
            <a:avLst/>
          </a:prstGeom>
        </p:spPr>
      </p:pic>
      <p:pic>
        <p:nvPicPr>
          <p:cNvPr id="12" name="Image 11" descr="homme-gif-074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5940152" y="4725144"/>
            <a:ext cx="3378948" cy="3600000"/>
          </a:xfrm>
          <a:prstGeom prst="rect">
            <a:avLst/>
          </a:prstGeom>
        </p:spPr>
      </p:pic>
      <p:pic>
        <p:nvPicPr>
          <p:cNvPr id="13" name="Image 12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051533">
            <a:off x="8188515" y="1720277"/>
            <a:ext cx="792000" cy="792000"/>
          </a:xfrm>
          <a:prstGeom prst="rect">
            <a:avLst/>
          </a:prstGeom>
        </p:spPr>
      </p:pic>
      <p:pic>
        <p:nvPicPr>
          <p:cNvPr id="19" name="Image 18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48308">
            <a:off x="5209703" y="3850678"/>
            <a:ext cx="1080000" cy="1080000"/>
          </a:xfrm>
          <a:prstGeom prst="rect">
            <a:avLst/>
          </a:prstGeom>
        </p:spPr>
      </p:pic>
      <p:pic>
        <p:nvPicPr>
          <p:cNvPr id="21" name="Image 20" descr="barbe à papa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25" name="Image 24" descr="chiens_1-0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3491880" y="2636912"/>
            <a:ext cx="1492360" cy="684000"/>
          </a:xfrm>
          <a:prstGeom prst="rect">
            <a:avLst/>
          </a:prstGeom>
        </p:spPr>
      </p:pic>
      <p:pic>
        <p:nvPicPr>
          <p:cNvPr id="26" name="Image 25" descr="chiens_1-06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280788" flipH="1">
            <a:off x="4780910" y="2578660"/>
            <a:ext cx="1973681" cy="900000"/>
          </a:xfrm>
          <a:prstGeom prst="rect">
            <a:avLst/>
          </a:prstGeom>
        </p:spPr>
      </p:pic>
      <p:pic>
        <p:nvPicPr>
          <p:cNvPr id="27" name="Image 26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85571">
            <a:off x="6067264" y="2259968"/>
            <a:ext cx="720000" cy="720000"/>
          </a:xfrm>
          <a:prstGeom prst="rect">
            <a:avLst/>
          </a:prstGeom>
        </p:spPr>
      </p:pic>
      <p:pic>
        <p:nvPicPr>
          <p:cNvPr id="28" name="Image 27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85571">
            <a:off x="5891470" y="1652126"/>
            <a:ext cx="540000" cy="540000"/>
          </a:xfrm>
          <a:prstGeom prst="rect">
            <a:avLst/>
          </a:prstGeom>
        </p:spPr>
      </p:pic>
      <p:pic>
        <p:nvPicPr>
          <p:cNvPr id="29" name="Image 28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85571">
            <a:off x="4555096" y="2692015"/>
            <a:ext cx="720000" cy="720000"/>
          </a:xfrm>
          <a:prstGeom prst="rect">
            <a:avLst/>
          </a:prstGeom>
        </p:spPr>
      </p:pic>
      <p:pic>
        <p:nvPicPr>
          <p:cNvPr id="30" name="Image 29" descr="o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85571">
            <a:off x="3982230" y="1753993"/>
            <a:ext cx="709135" cy="709135"/>
          </a:xfrm>
          <a:prstGeom prst="rect">
            <a:avLst/>
          </a:prstGeom>
        </p:spPr>
      </p:pic>
      <p:pic>
        <p:nvPicPr>
          <p:cNvPr id="24" name="Image 23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23" name="magic-mobil-2.wav">
            <a:hlinkClick r:id="" action="ppaction://media"/>
          </p:cNvPr>
          <p:cNvPicPr>
            <a:picLocks noRot="1" noChangeAspect="1"/>
          </p:cNvPicPr>
          <p:nvPr>
            <a:wavAudioFile r:embed="rId1" name="magic-mobil-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772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45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a00e551daa20b88330120a6a8b7ce970c-800w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8000" y="980728"/>
            <a:ext cx="6048000" cy="4536000"/>
          </a:xfrm>
          <a:prstGeom prst="rect">
            <a:avLst/>
          </a:prstGeom>
        </p:spPr>
      </p:pic>
      <p:pic>
        <p:nvPicPr>
          <p:cNvPr id="4" name="Image 3" descr="cvxbcvb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447" y="5661248"/>
            <a:ext cx="1750345" cy="1080000"/>
          </a:xfrm>
          <a:prstGeom prst="rect">
            <a:avLst/>
          </a:prstGeom>
        </p:spPr>
      </p:pic>
      <p:pic>
        <p:nvPicPr>
          <p:cNvPr id="8" name="Image 7" descr="dog_chiu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9288" y="5373216"/>
            <a:ext cx="1875000" cy="108000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872000" y="115200"/>
            <a:ext cx="5400000" cy="684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chiens-enfants se  sauvent , ils fuient très  loin.</a:t>
            </a:r>
          </a:p>
        </p:txBody>
      </p:sp>
      <p:pic>
        <p:nvPicPr>
          <p:cNvPr id="15" name="Image 14" descr="barbe à papa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2" name="Image 11" descr="chiens_1-08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7334" y="4509120"/>
            <a:ext cx="1556754" cy="1152000"/>
          </a:xfrm>
          <a:prstGeom prst="rect">
            <a:avLst/>
          </a:prstGeom>
        </p:spPr>
      </p:pic>
      <p:pic>
        <p:nvPicPr>
          <p:cNvPr id="11" name="Image 10" descr="chiens_1-0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940152" y="4509120"/>
            <a:ext cx="1190625" cy="542925"/>
          </a:xfrm>
          <a:prstGeom prst="rect">
            <a:avLst/>
          </a:prstGeom>
        </p:spPr>
      </p:pic>
      <p:pic>
        <p:nvPicPr>
          <p:cNvPr id="5" name="Image 4" descr="dalmatien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632" y="4437112"/>
            <a:ext cx="2175000" cy="1080000"/>
          </a:xfrm>
          <a:prstGeom prst="rect">
            <a:avLst/>
          </a:prstGeom>
        </p:spPr>
      </p:pic>
      <p:pic>
        <p:nvPicPr>
          <p:cNvPr id="10" name="Image 9" descr="chiens_1-0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5508104" y="5085184"/>
            <a:ext cx="914400" cy="419100"/>
          </a:xfrm>
          <a:prstGeom prst="rect">
            <a:avLst/>
          </a:prstGeom>
        </p:spPr>
      </p:pic>
      <p:pic>
        <p:nvPicPr>
          <p:cNvPr id="9" name="Image 8" descr="doggy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411760" y="5013296"/>
            <a:ext cx="1080000" cy="1080000"/>
          </a:xfrm>
          <a:prstGeom prst="rect">
            <a:avLst/>
          </a:prstGeom>
        </p:spPr>
      </p:pic>
      <p:pic>
        <p:nvPicPr>
          <p:cNvPr id="17" name="Image 16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4" name="sf_chien_moyen_aboiements_02.wav">
            <a:hlinkClick r:id="" action="ppaction://media"/>
          </p:cNvPr>
          <p:cNvPicPr>
            <a:picLocks noRot="1" noChangeAspect="1"/>
          </p:cNvPicPr>
          <p:nvPr>
            <a:wavAudioFile r:embed="rId1" name="sf_chien_moyen_aboiements_02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628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9.25926E-6 L 0.75608 9.25926E-6 " pathEditMode="relative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5.92593E-6 L 0.88993 0.1051 " pathEditMode="relative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3559 0.01064 " pathEditMode="relative" ptsTypes="A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5677 -0.10486 " pathEditMode="relative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55903 0.03148 " pathEditMode="relative" ptsTypes="A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4.07407E-6 L 0.9922 0.0419 " pathEditMode="relative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ete_fora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44335" y="0"/>
            <a:ext cx="10578821" cy="7056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99592" y="116632"/>
            <a:ext cx="74888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Tx/>
              <a:buNone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7" descr="enfant_07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31312" y="2636984"/>
            <a:ext cx="529614" cy="612000"/>
          </a:xfrm>
          <a:prstGeom prst="rect">
            <a:avLst/>
          </a:prstGeom>
          <a:noFill/>
        </p:spPr>
      </p:pic>
      <p:pic>
        <p:nvPicPr>
          <p:cNvPr id="13" name="Image 12" descr="enfant-gif-00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572000" y="3068960"/>
            <a:ext cx="216000" cy="324000"/>
          </a:xfrm>
          <a:prstGeom prst="rect">
            <a:avLst/>
          </a:prstGeom>
        </p:spPr>
      </p:pic>
      <p:pic>
        <p:nvPicPr>
          <p:cNvPr id="16" name="Picture 11" descr="enfant_06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4164" y="2564904"/>
            <a:ext cx="450004" cy="684000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74000" y="115200"/>
            <a:ext cx="5796000" cy="720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 ils sortent de la foire!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Dès qu’ils sont sortis, ils redeviennent des enfants: OUF !</a:t>
            </a:r>
          </a:p>
        </p:txBody>
      </p:sp>
      <p:pic>
        <p:nvPicPr>
          <p:cNvPr id="15" name="Picture 9" descr="enfant_07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2492896"/>
            <a:ext cx="325426" cy="612000"/>
          </a:xfrm>
          <a:prstGeom prst="rect">
            <a:avLst/>
          </a:prstGeom>
          <a:noFill/>
        </p:spPr>
      </p:pic>
      <p:pic>
        <p:nvPicPr>
          <p:cNvPr id="14" name="Image 13" descr="enfant-gif-006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20072" y="2745000"/>
            <a:ext cx="382500" cy="612000"/>
          </a:xfrm>
          <a:prstGeom prst="rect">
            <a:avLst/>
          </a:prstGeom>
        </p:spPr>
      </p:pic>
      <p:pic>
        <p:nvPicPr>
          <p:cNvPr id="17" name="Image 16" descr="barbe à papa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20" name="Image 19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21" name="course_terre5.wav">
            <a:hlinkClick r:id="" action="ppaction://media"/>
          </p:cNvPr>
          <p:cNvPicPr>
            <a:picLocks noRot="1" noChangeAspect="1"/>
          </p:cNvPicPr>
          <p:nvPr>
            <a:wavAudioFile r:embed="rId1" name="course_terre5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429000"/>
            <a:ext cx="304800" cy="304800"/>
          </a:xfrm>
          <a:prstGeom prst="rect">
            <a:avLst/>
          </a:prstGeom>
        </p:spPr>
      </p:pic>
      <p:pic>
        <p:nvPicPr>
          <p:cNvPr id="22" name="magic-shime-1.wav">
            <a:hlinkClick r:id="" action="ppaction://media"/>
          </p:cNvPr>
          <p:cNvPicPr>
            <a:picLocks noRot="1" noChangeAspect="1"/>
          </p:cNvPicPr>
          <p:nvPr>
            <a:wavAudioFile r:embed="rId2" name="magic-shime-1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4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lice_0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132856"/>
            <a:ext cx="1149231" cy="14400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71600" y="115200"/>
            <a:ext cx="7200000" cy="676671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Ils vont raconter leur  étrange histoire à la police  qui emmène le magicien en prison.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7" descr="enfant_07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31840" y="3068960"/>
            <a:ext cx="934614" cy="1080000"/>
          </a:xfrm>
          <a:prstGeom prst="rect">
            <a:avLst/>
          </a:prstGeom>
          <a:noFill/>
        </p:spPr>
      </p:pic>
      <p:pic>
        <p:nvPicPr>
          <p:cNvPr id="12" name="Image 11" descr="enfant-gif-0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213096"/>
            <a:ext cx="720000" cy="1080000"/>
          </a:xfrm>
          <a:prstGeom prst="rect">
            <a:avLst/>
          </a:prstGeom>
        </p:spPr>
      </p:pic>
      <p:pic>
        <p:nvPicPr>
          <p:cNvPr id="13" name="Image 12" descr="enfant-gif-00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844824"/>
            <a:ext cx="675000" cy="1080000"/>
          </a:xfrm>
          <a:prstGeom prst="rect">
            <a:avLst/>
          </a:prstGeom>
        </p:spPr>
      </p:pic>
      <p:pic>
        <p:nvPicPr>
          <p:cNvPr id="14" name="Picture 9" descr="enfant_073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348880"/>
            <a:ext cx="574281" cy="1080000"/>
          </a:xfrm>
          <a:prstGeom prst="rect">
            <a:avLst/>
          </a:prstGeom>
          <a:noFill/>
        </p:spPr>
      </p:pic>
      <p:pic>
        <p:nvPicPr>
          <p:cNvPr id="15" name="Picture 11" descr="enfant_06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420888"/>
            <a:ext cx="710529" cy="1080000"/>
          </a:xfrm>
          <a:prstGeom prst="rect">
            <a:avLst/>
          </a:prstGeom>
          <a:noFill/>
        </p:spPr>
      </p:pic>
      <p:pic>
        <p:nvPicPr>
          <p:cNvPr id="16" name="Image 15" descr="barbe à papa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9" name="Image 8" descr="homme-gif-114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9632" y="5058000"/>
            <a:ext cx="1461039" cy="1800000"/>
          </a:xfrm>
          <a:prstGeom prst="rect">
            <a:avLst/>
          </a:prstGeom>
        </p:spPr>
      </p:pic>
      <p:pic>
        <p:nvPicPr>
          <p:cNvPr id="17" name="Image 16" descr="PRIS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49500" y="1700808"/>
            <a:ext cx="4445000" cy="2895600"/>
          </a:xfrm>
          <a:prstGeom prst="rect">
            <a:avLst/>
          </a:prstGeom>
        </p:spPr>
      </p:pic>
      <p:pic>
        <p:nvPicPr>
          <p:cNvPr id="26" name="Image 25" descr="police_03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43664" y="3140968"/>
            <a:ext cx="1905000" cy="1066800"/>
          </a:xfrm>
          <a:prstGeom prst="rect">
            <a:avLst/>
          </a:prstGeom>
        </p:spPr>
      </p:pic>
      <p:pic>
        <p:nvPicPr>
          <p:cNvPr id="19" name="Image 18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8" name="police3.wav">
            <a:hlinkClick r:id="" action="ppaction://media"/>
          </p:cNvPr>
          <p:cNvPicPr>
            <a:picLocks noRot="1" noChangeAspect="1"/>
          </p:cNvPicPr>
          <p:nvPr>
            <a:wavAudioFile r:embed="rId1" name="police3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772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2.59259E-6 C -0.0677 0.07569 -0.13541 0.15139 -0.19114 0.16481 C -0.24687 0.17824 -0.28211 0.07407 -0.33454 0.08102 C -0.38663 0.08796 -0.44357 0.16805 -0.50486 0.20648 C -0.56614 0.2449 -0.6342 0.27801 -0.70208 0.31111 " pathEditMode="relative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000" y="115200"/>
            <a:ext cx="7200000" cy="900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Le magicien veut s’échapper de la prison grâce à sa baguette magique mais il se trompe de formule! </a:t>
            </a:r>
          </a:p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La baguette fait surgir  plein d’étoiles et …………….</a:t>
            </a:r>
          </a:p>
          <a:p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10" name="Image 9" descr="barbe à pap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2" name="Image 11" descr="PRI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9500" y="1700808"/>
            <a:ext cx="4445000" cy="2895600"/>
          </a:xfrm>
          <a:prstGeom prst="rect">
            <a:avLst/>
          </a:prstGeom>
        </p:spPr>
      </p:pic>
      <p:pic>
        <p:nvPicPr>
          <p:cNvPr id="6" name="Image 5" descr="objets-magies-000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287342">
            <a:off x="2200778" y="5752215"/>
            <a:ext cx="3870000" cy="1548000"/>
          </a:xfrm>
          <a:prstGeom prst="rect">
            <a:avLst/>
          </a:prstGeom>
        </p:spPr>
      </p:pic>
      <p:pic>
        <p:nvPicPr>
          <p:cNvPr id="8" name="Image 7" descr="etoiles 8 une pluie detoile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4653136"/>
            <a:ext cx="3248025" cy="1181100"/>
          </a:xfrm>
          <a:prstGeom prst="rect">
            <a:avLst/>
          </a:prstGeom>
        </p:spPr>
      </p:pic>
      <p:pic>
        <p:nvPicPr>
          <p:cNvPr id="13" name="Image 12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4" name="magic-shime-1.wav">
            <a:hlinkClick r:id="" action="ppaction://media"/>
          </p:cNvPr>
          <p:cNvPicPr>
            <a:picLocks noRot="1" noChangeAspect="1"/>
          </p:cNvPicPr>
          <p:nvPr>
            <a:wavAudioFile r:embed="rId1" name="magic-shime-1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4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2962-petit-avec-ballon-dans-fete-foraine-WallFiz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9216000" cy="691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7704" y="836816"/>
            <a:ext cx="5256584" cy="2172903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           …… le change en papillon!</a:t>
            </a:r>
          </a:p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           Jamais plus , il ne  pourra </a:t>
            </a:r>
          </a:p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           embêter  quelqu’un !  </a:t>
            </a:r>
          </a:p>
          <a:p>
            <a:pPr>
              <a:lnSpc>
                <a:spcPct val="9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           </a:t>
            </a:r>
          </a:p>
          <a:p>
            <a:pPr>
              <a:lnSpc>
                <a:spcPct val="9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2800" dirty="0" smtClean="0">
                <a:solidFill>
                  <a:schemeClr val="tx1"/>
                </a:solidFill>
              </a:rPr>
              <a:t>           Bon débarras!</a:t>
            </a:r>
          </a:p>
          <a:p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9" name="Image 8" descr="papillon8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1132050" cy="1044000"/>
          </a:xfrm>
          <a:prstGeom prst="rect">
            <a:avLst/>
          </a:prstGeom>
        </p:spPr>
      </p:pic>
      <p:pic>
        <p:nvPicPr>
          <p:cNvPr id="10" name="Image 9" descr="barbe à pap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2" name="Image 11" descr="fleche66.gif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3" name="fete-foraine-1.wav">
            <a:hlinkClick r:id="" action="ppaction://media"/>
          </p:cNvPr>
          <p:cNvPicPr>
            <a:picLocks noRot="1" noChangeAspect="1"/>
          </p:cNvPicPr>
          <p:nvPr>
            <a:wavAudioFile r:embed="rId1" name="fete-foraine-1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531E-6 C -0.00799 0.10569 -0.0158 0.21138 -0.00504 0.27821 C 0.00572 0.34505 0.00729 0.40657 0.06458 0.40148 C 0.12187 0.39639 0.28055 0.31799 0.33923 0.24792 C 0.39791 0.17784 0.43107 0.04001 0.41649 -0.0185 C 0.40191 -0.07701 0.30208 -0.11378 0.25191 -0.10291 C 0.20173 -0.09204 0.13715 -0.00093 0.11527 0.04718 C 0.0934 0.09505 0.08802 0.16073 0.12031 0.18548 C 0.1526 0.21022 0.24861 0.2086 0.30885 0.19565 C 0.36909 0.1827 0.35191 0.1908 0.48211 0.108 C 0.61267 0.02521 0.85191 -0.1383 1.09097 -0.3018 " pathEditMode="relative" ptsTypes="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ete_forai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32656" y="0"/>
            <a:ext cx="10578821" cy="7056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72000" y="115200"/>
            <a:ext cx="7200000" cy="72007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enfants se promènent à la foire.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petite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sœur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pleure;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elle veut une glace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 u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chien a mangé la sienne.</a:t>
            </a:r>
          </a:p>
        </p:txBody>
      </p:sp>
      <p:pic>
        <p:nvPicPr>
          <p:cNvPr id="6" name="Picture 7" descr="enfant_04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149080"/>
            <a:ext cx="800100" cy="1066800"/>
          </a:xfrm>
          <a:prstGeom prst="rect">
            <a:avLst/>
          </a:prstGeom>
          <a:noFill/>
        </p:spPr>
      </p:pic>
      <p:pic>
        <p:nvPicPr>
          <p:cNvPr id="9" name="Image 8" descr="barbe à papa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0" name="Image 9" descr="enfant-gif-00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8344" y="4293096"/>
            <a:ext cx="685800" cy="1028700"/>
          </a:xfrm>
          <a:prstGeom prst="rect">
            <a:avLst/>
          </a:prstGeom>
        </p:spPr>
      </p:pic>
      <p:pic>
        <p:nvPicPr>
          <p:cNvPr id="11" name="Image 10" descr="enfant-gif-006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3645024"/>
            <a:ext cx="630000" cy="1008000"/>
          </a:xfrm>
          <a:prstGeom prst="rect">
            <a:avLst/>
          </a:prstGeom>
        </p:spPr>
      </p:pic>
      <p:pic>
        <p:nvPicPr>
          <p:cNvPr id="12" name="Picture 9" descr="enfant_073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581128"/>
            <a:ext cx="535999" cy="1008000"/>
          </a:xfrm>
          <a:prstGeom prst="rect">
            <a:avLst/>
          </a:prstGeom>
          <a:noFill/>
        </p:spPr>
      </p:pic>
      <p:pic>
        <p:nvPicPr>
          <p:cNvPr id="13" name="Picture 11" descr="enfant_065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2440" y="3861048"/>
            <a:ext cx="952500" cy="1447800"/>
          </a:xfrm>
          <a:prstGeom prst="rect">
            <a:avLst/>
          </a:prstGeom>
          <a:noFill/>
        </p:spPr>
      </p:pic>
      <p:pic>
        <p:nvPicPr>
          <p:cNvPr id="7" name="Image 6" descr="index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422"/>
          <a:stretch>
            <a:fillRect/>
          </a:stretch>
        </p:blipFill>
        <p:spPr>
          <a:xfrm flipH="1">
            <a:off x="6228184" y="3861048"/>
            <a:ext cx="705974" cy="828000"/>
          </a:xfrm>
          <a:prstGeom prst="rect">
            <a:avLst/>
          </a:prstGeom>
        </p:spPr>
      </p:pic>
      <p:pic>
        <p:nvPicPr>
          <p:cNvPr id="18" name="Image 17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9" name="enfant qui pleure 2.wav">
            <a:hlinkClick r:id="" action="ppaction://media"/>
          </p:cNvPr>
          <p:cNvPicPr>
            <a:picLocks noRot="1" noChangeAspect="1"/>
          </p:cNvPicPr>
          <p:nvPr>
            <a:wavAudioFile r:embed="rId1" name="enfant qui pleure 2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844280"/>
            <a:ext cx="304800" cy="304800"/>
          </a:xfrm>
          <a:prstGeom prst="rect">
            <a:avLst/>
          </a:prstGeom>
        </p:spPr>
      </p:pic>
      <p:pic>
        <p:nvPicPr>
          <p:cNvPr id="20" name="sf_chien_moyen_aboiements_02.wav">
            <a:hlinkClick r:id="" action="ppaction://media"/>
          </p:cNvPr>
          <p:cNvPicPr>
            <a:picLocks noRot="1" noChangeAspect="1"/>
          </p:cNvPicPr>
          <p:nvPr>
            <a:wavAudioFile r:embed="rId2" name="sf_chien_moyen_aboiements_0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5562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5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88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ete_fora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44335" y="0"/>
            <a:ext cx="10578821" cy="7056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72000" y="116633"/>
            <a:ext cx="7200000" cy="72008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lvl="0">
              <a:spcBef>
                <a:spcPct val="20000"/>
              </a:spcBef>
            </a:pPr>
            <a:r>
              <a:rPr lang="fr-FR" sz="2000" dirty="0" smtClean="0">
                <a:solidFill>
                  <a:schemeClr val="tx1"/>
                </a:solidFill>
              </a:rPr>
              <a:t>Les enfants achètent une autre glace à la fillette, une glace géante.</a:t>
            </a:r>
          </a:p>
          <a:p>
            <a:pPr lvl="0">
              <a:spcBef>
                <a:spcPct val="20000"/>
              </a:spcBef>
            </a:pPr>
            <a:r>
              <a:rPr lang="fr-FR" sz="2000" dirty="0" smtClean="0">
                <a:solidFill>
                  <a:schemeClr val="tx1"/>
                </a:solidFill>
              </a:rPr>
              <a:t>Elle est ravie.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5" descr="enfant_01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3429000"/>
            <a:ext cx="741643" cy="1296000"/>
          </a:xfrm>
          <a:prstGeom prst="rect">
            <a:avLst/>
          </a:prstGeom>
          <a:noFill/>
        </p:spPr>
      </p:pic>
      <p:pic>
        <p:nvPicPr>
          <p:cNvPr id="12" name="Picture 7" descr="enfant_07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077072"/>
            <a:ext cx="934616" cy="1080000"/>
          </a:xfrm>
          <a:prstGeom prst="rect">
            <a:avLst/>
          </a:prstGeom>
          <a:noFill/>
        </p:spPr>
      </p:pic>
      <p:pic>
        <p:nvPicPr>
          <p:cNvPr id="11" name="Image 10" descr="enfant-gif-00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4293096"/>
            <a:ext cx="685800" cy="1028700"/>
          </a:xfrm>
          <a:prstGeom prst="rect">
            <a:avLst/>
          </a:prstGeom>
        </p:spPr>
      </p:pic>
      <p:pic>
        <p:nvPicPr>
          <p:cNvPr id="13" name="Image 12" descr="enfant-gif-00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3645024"/>
            <a:ext cx="630000" cy="1008000"/>
          </a:xfrm>
          <a:prstGeom prst="rect">
            <a:avLst/>
          </a:prstGeom>
        </p:spPr>
      </p:pic>
      <p:pic>
        <p:nvPicPr>
          <p:cNvPr id="14" name="Picture 9" descr="enfant_07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581128"/>
            <a:ext cx="535999" cy="1008000"/>
          </a:xfrm>
          <a:prstGeom prst="rect">
            <a:avLst/>
          </a:prstGeom>
          <a:noFill/>
        </p:spPr>
      </p:pic>
      <p:pic>
        <p:nvPicPr>
          <p:cNvPr id="15" name="Picture 11" descr="enfant_065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32440" y="3861048"/>
            <a:ext cx="952500" cy="1447800"/>
          </a:xfrm>
          <a:prstGeom prst="rect">
            <a:avLst/>
          </a:prstGeom>
          <a:noFill/>
        </p:spPr>
      </p:pic>
      <p:pic>
        <p:nvPicPr>
          <p:cNvPr id="16" name="Image 15" descr="barbe à papa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7" name="Image 16" descr="enfant_017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52120" y="4005064"/>
            <a:ext cx="541936" cy="720000"/>
          </a:xfrm>
          <a:prstGeom prst="rect">
            <a:avLst/>
          </a:prstGeom>
        </p:spPr>
      </p:pic>
      <p:pic>
        <p:nvPicPr>
          <p:cNvPr id="21" name="Picture 7" descr="enfant_044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4149080"/>
            <a:ext cx="800100" cy="1066800"/>
          </a:xfrm>
          <a:prstGeom prst="rect">
            <a:avLst/>
          </a:prstGeom>
          <a:noFill/>
        </p:spPr>
      </p:pic>
      <p:pic>
        <p:nvPicPr>
          <p:cNvPr id="22" name="Image 21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23" name="kids.wav">
            <a:hlinkClick r:id="" action="ppaction://media"/>
          </p:cNvPr>
          <p:cNvPicPr>
            <a:picLocks noRot="1" noChangeAspect="1"/>
          </p:cNvPicPr>
          <p:nvPr>
            <a:wavAudioFile r:embed="rId1" name="kids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47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725384"/>
            <a:ext cx="2894845" cy="2160000"/>
          </a:xfrm>
          <a:prstGeom prst="rect">
            <a:avLst/>
          </a:prstGeom>
        </p:spPr>
      </p:pic>
      <p:pic>
        <p:nvPicPr>
          <p:cNvPr id="6" name="Image 5" descr="attractions-Portaventu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4725384"/>
            <a:ext cx="3353464" cy="2160000"/>
          </a:xfrm>
          <a:prstGeom prst="rect">
            <a:avLst/>
          </a:prstGeom>
        </p:spPr>
      </p:pic>
      <p:pic>
        <p:nvPicPr>
          <p:cNvPr id="7" name="Image 6" descr="h76vrg2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-27383"/>
            <a:ext cx="3211896" cy="2160000"/>
          </a:xfrm>
          <a:prstGeom prst="rect">
            <a:avLst/>
          </a:prstGeom>
        </p:spPr>
      </p:pic>
      <p:pic>
        <p:nvPicPr>
          <p:cNvPr id="9" name="Image 8" descr="2006_0702_1621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-27383"/>
            <a:ext cx="2880000" cy="2160000"/>
          </a:xfrm>
          <a:prstGeom prst="rect">
            <a:avLst/>
          </a:prstGeom>
        </p:spPr>
      </p:pic>
      <p:pic>
        <p:nvPicPr>
          <p:cNvPr id="10" name="Image 9" descr="wagonve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4725384"/>
            <a:ext cx="2880000" cy="2160000"/>
          </a:xfrm>
          <a:prstGeom prst="rect">
            <a:avLst/>
          </a:prstGeom>
        </p:spPr>
      </p:pic>
      <p:pic>
        <p:nvPicPr>
          <p:cNvPr id="11" name="Picture 7" descr="enfant_078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5884" y="2924944"/>
            <a:ext cx="934616" cy="1080000"/>
          </a:xfrm>
          <a:prstGeom prst="rect">
            <a:avLst/>
          </a:prstGeom>
          <a:noFill/>
        </p:spPr>
      </p:pic>
      <p:pic>
        <p:nvPicPr>
          <p:cNvPr id="12" name="Image 11" descr="enfant-gif-00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07932" y="3140968"/>
            <a:ext cx="685800" cy="1028700"/>
          </a:xfrm>
          <a:prstGeom prst="rect">
            <a:avLst/>
          </a:prstGeom>
        </p:spPr>
      </p:pic>
      <p:pic>
        <p:nvPicPr>
          <p:cNvPr id="13" name="Image 12" descr="enfant-gif-006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9900" y="2564904"/>
            <a:ext cx="630000" cy="1008000"/>
          </a:xfrm>
          <a:prstGeom prst="rect">
            <a:avLst/>
          </a:prstGeom>
        </p:spPr>
      </p:pic>
      <p:pic>
        <p:nvPicPr>
          <p:cNvPr id="14" name="Picture 9" descr="enfant_073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71933" y="2420888"/>
            <a:ext cx="535999" cy="1008000"/>
          </a:xfrm>
          <a:prstGeom prst="rect">
            <a:avLst/>
          </a:prstGeom>
          <a:noFill/>
        </p:spPr>
      </p:pic>
      <p:pic>
        <p:nvPicPr>
          <p:cNvPr id="15" name="Picture 11" descr="enfant_065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95964" y="2773288"/>
            <a:ext cx="952500" cy="1447800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60160" y="3068960"/>
            <a:ext cx="5652000" cy="72000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>
              <a:buFontTx/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Ils ont envie de monter sur des manèges mais personne </a:t>
            </a:r>
          </a:p>
          <a:p>
            <a:pPr>
              <a:buFontTx/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n’est d’accord alors les enfants se </a:t>
            </a:r>
            <a:r>
              <a:rPr lang="fr-FR" sz="2000" dirty="0" smtClean="0">
                <a:solidFill>
                  <a:schemeClr val="tx1"/>
                </a:solidFill>
              </a:rPr>
              <a:t>disputent.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 16" descr="barbe à papa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9" name="Image 18" descr="enfant_017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52320" y="2204864"/>
            <a:ext cx="541936" cy="720000"/>
          </a:xfrm>
          <a:prstGeom prst="rect">
            <a:avLst/>
          </a:prstGeom>
        </p:spPr>
      </p:pic>
      <p:pic>
        <p:nvPicPr>
          <p:cNvPr id="20" name="Image 19" descr="enfant-gif-012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88224" y="3068960"/>
            <a:ext cx="659078" cy="1008000"/>
          </a:xfrm>
          <a:prstGeom prst="rect">
            <a:avLst/>
          </a:prstGeom>
        </p:spPr>
      </p:pic>
      <p:pic>
        <p:nvPicPr>
          <p:cNvPr id="21" name="Image 20" descr="enfant-gif-026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444208" y="3573016"/>
            <a:ext cx="1560000" cy="1080000"/>
          </a:xfrm>
          <a:prstGeom prst="rect">
            <a:avLst/>
          </a:prstGeom>
        </p:spPr>
      </p:pic>
      <p:pic>
        <p:nvPicPr>
          <p:cNvPr id="18" name="Image 17" descr="WE-Fouer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496" y="0"/>
            <a:ext cx="2880000" cy="2160000"/>
          </a:xfrm>
          <a:prstGeom prst="rect">
            <a:avLst/>
          </a:prstGeom>
        </p:spPr>
      </p:pic>
      <p:pic>
        <p:nvPicPr>
          <p:cNvPr id="23" name="Image 22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24" name="fete-foraine-2.wav">
            <a:hlinkClick r:id="" action="ppaction://media"/>
          </p:cNvPr>
          <p:cNvPicPr>
            <a:picLocks noRot="1" noChangeAspect="1"/>
          </p:cNvPicPr>
          <p:nvPr>
            <a:wavAudioFile r:embed="rId1" name="fete-foraine-2.wav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  <p:pic>
        <p:nvPicPr>
          <p:cNvPr id="26" name="jardin-de-kids.wav">
            <a:hlinkClick r:id="" action="ppaction://media"/>
          </p:cNvPr>
          <p:cNvPicPr>
            <a:picLocks noRot="1" noChangeAspect="1"/>
          </p:cNvPicPr>
          <p:nvPr>
            <a:wavAudioFile r:embed="rId2" name="jardin-de-kids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27809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8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Image 16" descr="enfant-gif-02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052736"/>
            <a:ext cx="2600000" cy="1800000"/>
          </a:xfrm>
          <a:prstGeom prst="rect">
            <a:avLst/>
          </a:prstGeom>
        </p:spPr>
      </p:pic>
      <p:pic>
        <p:nvPicPr>
          <p:cNvPr id="22" name="Picture 11" descr="enfant_06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052736"/>
            <a:ext cx="1657895" cy="2520000"/>
          </a:xfrm>
          <a:prstGeom prst="rect">
            <a:avLst/>
          </a:prstGeom>
          <a:noFill/>
        </p:spPr>
      </p:pic>
      <p:pic>
        <p:nvPicPr>
          <p:cNvPr id="16" name="Image 15" descr="enfant_01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2565064"/>
            <a:ext cx="1083871" cy="1440000"/>
          </a:xfrm>
          <a:prstGeom prst="rect">
            <a:avLst/>
          </a:prstGeom>
        </p:spPr>
      </p:pic>
      <p:pic>
        <p:nvPicPr>
          <p:cNvPr id="21" name="Image 20" descr="enfant-gif-01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7205" y="3357192"/>
            <a:ext cx="1176923" cy="180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14000" y="115200"/>
            <a:ext cx="6516000" cy="72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Enfin, les enfants décident d’aller tous ensemble dans le train fantôme. Ils veulent avoir peur pour rire.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2" name="Image 11" descr="enfant-gif-006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4048" y="1629000"/>
            <a:ext cx="1125000" cy="1800000"/>
          </a:xfrm>
          <a:prstGeom prst="rect">
            <a:avLst/>
          </a:prstGeom>
        </p:spPr>
      </p:pic>
      <p:pic>
        <p:nvPicPr>
          <p:cNvPr id="13" name="Picture 9" descr="enfant_073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2060848"/>
            <a:ext cx="957141" cy="1800000"/>
          </a:xfrm>
          <a:prstGeom prst="rect">
            <a:avLst/>
          </a:prstGeom>
          <a:noFill/>
        </p:spPr>
      </p:pic>
      <p:pic>
        <p:nvPicPr>
          <p:cNvPr id="15" name="Image 14" descr="enfant_013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92080" y="2636912"/>
            <a:ext cx="1026563" cy="1800000"/>
          </a:xfrm>
          <a:prstGeom prst="rect">
            <a:avLst/>
          </a:prstGeom>
        </p:spPr>
      </p:pic>
      <p:pic>
        <p:nvPicPr>
          <p:cNvPr id="14" name="Image 13" descr="enfant-gif-00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3612000" y="1268760"/>
            <a:ext cx="960000" cy="1440000"/>
          </a:xfrm>
          <a:prstGeom prst="rect">
            <a:avLst/>
          </a:prstGeom>
        </p:spPr>
      </p:pic>
      <p:pic>
        <p:nvPicPr>
          <p:cNvPr id="23" name="Image 22" descr="barbe à papa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24" name="Image 23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26" name="Cricollectif.wav">
            <a:hlinkClick r:id="" action="ppaction://media"/>
          </p:cNvPr>
          <p:cNvPicPr>
            <a:picLocks noRot="1" noChangeAspect="1"/>
          </p:cNvPicPr>
          <p:nvPr>
            <a:wavAudioFile r:embed="rId1" name="Cricollectif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fantome.wav">
            <a:hlinkClick r:id="" action="ppaction://media"/>
          </p:cNvPr>
          <p:cNvPicPr>
            <a:picLocks noRot="1" noChangeAspect="1"/>
          </p:cNvPicPr>
          <p:nvPr>
            <a:wavAudioFile r:embed="rId2" name="fantome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2924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6000" y="116632"/>
            <a:ext cx="601200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r-FR" sz="2000" dirty="0" smtClean="0">
                <a:solidFill>
                  <a:schemeClr val="tx1"/>
                </a:solidFill>
              </a:rPr>
              <a:t>Mais le manège est ensorcelé et ceux qui montent dedans sont transformés en clowns.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32" name="Image 31" descr="enfant-gif-02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052736"/>
            <a:ext cx="2600000" cy="1800000"/>
          </a:xfrm>
          <a:prstGeom prst="rect">
            <a:avLst/>
          </a:prstGeom>
        </p:spPr>
      </p:pic>
      <p:pic>
        <p:nvPicPr>
          <p:cNvPr id="33" name="Picture 11" descr="enfant_06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052736"/>
            <a:ext cx="1657895" cy="2520000"/>
          </a:xfrm>
          <a:prstGeom prst="rect">
            <a:avLst/>
          </a:prstGeom>
          <a:noFill/>
        </p:spPr>
      </p:pic>
      <p:pic>
        <p:nvPicPr>
          <p:cNvPr id="34" name="Image 33" descr="enfant_0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2565064"/>
            <a:ext cx="1083871" cy="1440000"/>
          </a:xfrm>
          <a:prstGeom prst="rect">
            <a:avLst/>
          </a:prstGeom>
        </p:spPr>
      </p:pic>
      <p:pic>
        <p:nvPicPr>
          <p:cNvPr id="35" name="Image 34" descr="enfant-gif-01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47205" y="3357192"/>
            <a:ext cx="1176923" cy="1800000"/>
          </a:xfrm>
          <a:prstGeom prst="rect">
            <a:avLst/>
          </a:prstGeom>
        </p:spPr>
      </p:pic>
      <p:pic>
        <p:nvPicPr>
          <p:cNvPr id="36" name="Image 35" descr="enfant-gif-00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1629000"/>
            <a:ext cx="1125000" cy="1800000"/>
          </a:xfrm>
          <a:prstGeom prst="rect">
            <a:avLst/>
          </a:prstGeom>
        </p:spPr>
      </p:pic>
      <p:pic>
        <p:nvPicPr>
          <p:cNvPr id="37" name="Picture 9" descr="enfant_07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2060848"/>
            <a:ext cx="957141" cy="1800000"/>
          </a:xfrm>
          <a:prstGeom prst="rect">
            <a:avLst/>
          </a:prstGeom>
          <a:noFill/>
        </p:spPr>
      </p:pic>
      <p:pic>
        <p:nvPicPr>
          <p:cNvPr id="38" name="Image 37" descr="enfant_013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2080" y="2636912"/>
            <a:ext cx="1026563" cy="1800000"/>
          </a:xfrm>
          <a:prstGeom prst="rect">
            <a:avLst/>
          </a:prstGeom>
        </p:spPr>
      </p:pic>
      <p:pic>
        <p:nvPicPr>
          <p:cNvPr id="39" name="Image 38" descr="enfant-gif-009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3612000" y="1268760"/>
            <a:ext cx="960000" cy="1440000"/>
          </a:xfrm>
          <a:prstGeom prst="rect">
            <a:avLst/>
          </a:prstGeom>
        </p:spPr>
      </p:pic>
      <p:pic>
        <p:nvPicPr>
          <p:cNvPr id="26" name="Image 25" descr="images6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1052736"/>
            <a:ext cx="1121586" cy="1872000"/>
          </a:xfrm>
          <a:prstGeom prst="rect">
            <a:avLst/>
          </a:prstGeom>
        </p:spPr>
      </p:pic>
      <p:pic>
        <p:nvPicPr>
          <p:cNvPr id="25" name="Image 24" descr="images9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476672"/>
            <a:ext cx="1700921" cy="2556000"/>
          </a:xfrm>
          <a:prstGeom prst="rect">
            <a:avLst/>
          </a:prstGeom>
        </p:spPr>
      </p:pic>
      <p:pic>
        <p:nvPicPr>
          <p:cNvPr id="31" name="Image 30" descr="clown028_ancien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1840" y="1556792"/>
            <a:ext cx="1666875" cy="1209675"/>
          </a:xfrm>
          <a:prstGeom prst="rect">
            <a:avLst/>
          </a:prstGeom>
        </p:spPr>
      </p:pic>
      <p:pic>
        <p:nvPicPr>
          <p:cNvPr id="28" name="Image 27" descr="6089432-belle-illustration-de-clown-avec-bulles-isol-es-sur-fond-blanc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1808952"/>
            <a:ext cx="1667377" cy="1188000"/>
          </a:xfrm>
          <a:prstGeom prst="rect">
            <a:avLst/>
          </a:prstGeom>
        </p:spPr>
      </p:pic>
      <p:pic>
        <p:nvPicPr>
          <p:cNvPr id="23" name="Picture 11" descr="clown_036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60032" y="980728"/>
            <a:ext cx="147552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 descr="images12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2708920"/>
            <a:ext cx="1415821" cy="1800000"/>
          </a:xfrm>
          <a:prstGeom prst="rect">
            <a:avLst/>
          </a:prstGeom>
        </p:spPr>
      </p:pic>
      <p:pic>
        <p:nvPicPr>
          <p:cNvPr id="27" name="Picture 7" descr="clown_016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11960" y="2636912"/>
            <a:ext cx="1160527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age 23" descr="images2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12976"/>
            <a:ext cx="1908000" cy="1908000"/>
          </a:xfrm>
          <a:prstGeom prst="rect">
            <a:avLst/>
          </a:prstGeom>
        </p:spPr>
      </p:pic>
      <p:pic>
        <p:nvPicPr>
          <p:cNvPr id="40" name="Image 39" descr="barbe à pap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41" name="Image 40" descr="homme-gif-114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-501966" y="1196752"/>
            <a:ext cx="2337662" cy="2880000"/>
          </a:xfrm>
          <a:prstGeom prst="rect">
            <a:avLst/>
          </a:prstGeom>
        </p:spPr>
      </p:pic>
      <p:pic>
        <p:nvPicPr>
          <p:cNvPr id="43" name="Image 42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45" name="magic-shime-1.wav">
            <a:hlinkClick r:id="" action="ppaction://media"/>
          </p:cNvPr>
          <p:cNvPicPr>
            <a:picLocks noRot="1" noChangeAspect="1"/>
          </p:cNvPicPr>
          <p:nvPr>
            <a:wavAudioFile r:embed="rId1" name="magic-shime-1.wav"/>
          </p:nvPr>
        </p:nvPicPr>
        <p:blipFill>
          <a:blip r:embed="rId2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-2738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6" name="Image 25" descr="images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1052736"/>
            <a:ext cx="1121586" cy="1872000"/>
          </a:xfrm>
          <a:prstGeom prst="rect">
            <a:avLst/>
          </a:prstGeom>
        </p:spPr>
      </p:pic>
      <p:pic>
        <p:nvPicPr>
          <p:cNvPr id="31" name="Image 30" descr="clown028_ancie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1556792"/>
            <a:ext cx="1666875" cy="1209675"/>
          </a:xfrm>
          <a:prstGeom prst="rect">
            <a:avLst/>
          </a:prstGeom>
        </p:spPr>
      </p:pic>
      <p:pic>
        <p:nvPicPr>
          <p:cNvPr id="28" name="Image 27" descr="6089432-belle-illustration-de-clown-avec-bulles-isol-es-sur-fond-blanc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1808952"/>
            <a:ext cx="1667377" cy="1188000"/>
          </a:xfrm>
          <a:prstGeom prst="rect">
            <a:avLst/>
          </a:prstGeom>
        </p:spPr>
      </p:pic>
      <p:pic>
        <p:nvPicPr>
          <p:cNvPr id="23" name="Picture 11" descr="clown_03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980728"/>
            <a:ext cx="147552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Image 28" descr="images1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2708920"/>
            <a:ext cx="1415821" cy="1800000"/>
          </a:xfrm>
          <a:prstGeom prst="rect">
            <a:avLst/>
          </a:prstGeom>
        </p:spPr>
      </p:pic>
      <p:pic>
        <p:nvPicPr>
          <p:cNvPr id="27" name="Picture 7" descr="clown_01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03561" y="2636912"/>
            <a:ext cx="1160527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age 23" descr="images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49192"/>
            <a:ext cx="1908000" cy="1908000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080000" y="116632"/>
            <a:ext cx="6984000" cy="72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Les enfants-clowns  demandent  de l’aide aux gens mais personne ne les croit. Tout le monde pense qu’ils font un spectacle.</a:t>
            </a:r>
          </a:p>
        </p:txBody>
      </p:sp>
      <p:pic>
        <p:nvPicPr>
          <p:cNvPr id="30" name="Image 29" descr="spectateurs.gif"/>
          <p:cNvPicPr>
            <a:picLocks noChangeAspect="1"/>
          </p:cNvPicPr>
          <p:nvPr/>
        </p:nvPicPr>
        <p:blipFill>
          <a:blip r:embed="rId11" cstate="print"/>
          <a:srcRect r="13493" b="41999"/>
          <a:stretch>
            <a:fillRect/>
          </a:stretch>
        </p:blipFill>
        <p:spPr>
          <a:xfrm>
            <a:off x="5472608" y="4869160"/>
            <a:ext cx="3707904" cy="1988840"/>
          </a:xfrm>
          <a:prstGeom prst="rect">
            <a:avLst/>
          </a:prstGeom>
        </p:spPr>
      </p:pic>
      <p:pic>
        <p:nvPicPr>
          <p:cNvPr id="42" name="Image 41" descr="b6jfypy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321283">
            <a:off x="-374291" y="4764756"/>
            <a:ext cx="2750562" cy="2880000"/>
          </a:xfrm>
          <a:prstGeom prst="rect">
            <a:avLst/>
          </a:prstGeom>
        </p:spPr>
      </p:pic>
      <p:pic>
        <p:nvPicPr>
          <p:cNvPr id="43" name="Image 42" descr="applaudissements-mains-de-applaudissement-dr-ocircles-thumb11261035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239"/>
          <a:stretch>
            <a:fillRect/>
          </a:stretch>
        </p:blipFill>
        <p:spPr>
          <a:xfrm>
            <a:off x="2195736" y="5085184"/>
            <a:ext cx="3600000" cy="1772816"/>
          </a:xfrm>
          <a:prstGeom prst="rect">
            <a:avLst/>
          </a:prstGeom>
        </p:spPr>
      </p:pic>
      <p:pic>
        <p:nvPicPr>
          <p:cNvPr id="25" name="Image 24" descr="images9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404664"/>
            <a:ext cx="1700921" cy="2556000"/>
          </a:xfrm>
          <a:prstGeom prst="rect">
            <a:avLst/>
          </a:prstGeom>
        </p:spPr>
      </p:pic>
      <p:pic>
        <p:nvPicPr>
          <p:cNvPr id="20" name="Image 19" descr="homme-gif-114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501966" y="1196752"/>
            <a:ext cx="2337662" cy="2880000"/>
          </a:xfrm>
          <a:prstGeom prst="rect">
            <a:avLst/>
          </a:prstGeom>
        </p:spPr>
      </p:pic>
      <p:pic>
        <p:nvPicPr>
          <p:cNvPr id="40" name="Image 39" descr="barbe à papa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21" name="Image 20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32" name="bravo.wav">
            <a:hlinkClick r:id="" action="ppaction://media"/>
          </p:cNvPr>
          <p:cNvPicPr>
            <a:picLocks noRot="1" noChangeAspect="1"/>
          </p:cNvPicPr>
          <p:nvPr>
            <a:wavAudioFile r:embed="rId1" name="bravo.wav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772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2606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r-FR" dirty="0" smtClean="0"/>
              <a:t>Le marchand de bonbons veut bien les  aider, car il n’est pas d’accord. Il ne veut pas  capturer des enfants.</a:t>
            </a:r>
            <a:endParaRPr lang="fr-FR" dirty="0"/>
          </a:p>
        </p:txBody>
      </p:sp>
      <p:pic>
        <p:nvPicPr>
          <p:cNvPr id="3" name="Image 2" descr="P1070483.JPG"/>
          <p:cNvPicPr>
            <a:picLocks noChangeAspect="1"/>
          </p:cNvPicPr>
          <p:nvPr/>
        </p:nvPicPr>
        <p:blipFill>
          <a:blip r:embed="rId3" cstate="print"/>
          <a:srcRect r="5691"/>
          <a:stretch>
            <a:fillRect/>
          </a:stretch>
        </p:blipFill>
        <p:spPr>
          <a:xfrm>
            <a:off x="-558800" y="0"/>
            <a:ext cx="9702800" cy="6876000"/>
          </a:xfrm>
          <a:prstGeom prst="rect">
            <a:avLst/>
          </a:prstGeom>
        </p:spPr>
      </p:pic>
      <p:pic>
        <p:nvPicPr>
          <p:cNvPr id="5" name="Image 4" descr="homme-gif-07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05064"/>
            <a:ext cx="3378948" cy="36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000" y="115200"/>
            <a:ext cx="6300000" cy="72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Le marchand de bonbons veut bien les aider, car il n’est pas d’accord. Il ne veut surtout pas capturer des enfants.</a:t>
            </a:r>
          </a:p>
        </p:txBody>
      </p:sp>
      <p:pic>
        <p:nvPicPr>
          <p:cNvPr id="7" name="Image 6" descr="barbe à pap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10" name="Image 9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12" name="whaou1.wav">
            <a:hlinkClick r:id="" action="ppaction://media"/>
          </p:cNvPr>
          <p:cNvPicPr>
            <a:picLocks noRot="1" noChangeAspect="1"/>
          </p:cNvPicPr>
          <p:nvPr>
            <a:wavAudioFile r:embed="rId1" name="whaou1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5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04_0919_125652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-2738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6" name="Image 25" descr="images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1052736"/>
            <a:ext cx="1121586" cy="1872000"/>
          </a:xfrm>
          <a:prstGeom prst="rect">
            <a:avLst/>
          </a:prstGeom>
        </p:spPr>
      </p:pic>
      <p:pic>
        <p:nvPicPr>
          <p:cNvPr id="31" name="Image 30" descr="clown028_ancie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556792"/>
            <a:ext cx="1666875" cy="1209675"/>
          </a:xfrm>
          <a:prstGeom prst="rect">
            <a:avLst/>
          </a:prstGeom>
        </p:spPr>
      </p:pic>
      <p:pic>
        <p:nvPicPr>
          <p:cNvPr id="28" name="Image 27" descr="6089432-belle-illustration-de-clown-avec-bulles-isol-es-sur-fond-blanc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1808952"/>
            <a:ext cx="1667377" cy="1188000"/>
          </a:xfrm>
          <a:prstGeom prst="rect">
            <a:avLst/>
          </a:prstGeom>
        </p:spPr>
      </p:pic>
      <p:pic>
        <p:nvPicPr>
          <p:cNvPr id="29" name="Image 28" descr="images1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064" y="2708920"/>
            <a:ext cx="1415821" cy="1800000"/>
          </a:xfrm>
          <a:prstGeom prst="rect">
            <a:avLst/>
          </a:prstGeom>
        </p:spPr>
      </p:pic>
      <p:pic>
        <p:nvPicPr>
          <p:cNvPr id="27" name="Picture 7" descr="clown_01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03561" y="2636912"/>
            <a:ext cx="1160527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mage 23" descr="images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49192"/>
            <a:ext cx="1908000" cy="1908000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0"/>
            <a:ext cx="8075240" cy="312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" name="Image 29" descr="spectateurs.gif"/>
          <p:cNvPicPr>
            <a:picLocks noChangeAspect="1"/>
          </p:cNvPicPr>
          <p:nvPr/>
        </p:nvPicPr>
        <p:blipFill>
          <a:blip r:embed="rId11" cstate="print"/>
          <a:srcRect r="13493" b="41999"/>
          <a:stretch>
            <a:fillRect/>
          </a:stretch>
        </p:blipFill>
        <p:spPr>
          <a:xfrm>
            <a:off x="5436096" y="4869160"/>
            <a:ext cx="3707904" cy="1988840"/>
          </a:xfrm>
          <a:prstGeom prst="rect">
            <a:avLst/>
          </a:prstGeom>
        </p:spPr>
      </p:pic>
      <p:pic>
        <p:nvPicPr>
          <p:cNvPr id="42" name="Image 41" descr="b6jfypy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321283">
            <a:off x="-374291" y="4764756"/>
            <a:ext cx="2750562" cy="2880000"/>
          </a:xfrm>
          <a:prstGeom prst="rect">
            <a:avLst/>
          </a:prstGeom>
        </p:spPr>
      </p:pic>
      <p:pic>
        <p:nvPicPr>
          <p:cNvPr id="43" name="Image 42" descr="applaudissements-mains-de-applaudissement-dr-ocircles-thumb11261035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239"/>
          <a:stretch>
            <a:fillRect/>
          </a:stretch>
        </p:blipFill>
        <p:spPr>
          <a:xfrm>
            <a:off x="2195736" y="5085184"/>
            <a:ext cx="3600000" cy="17728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72000" y="129406"/>
            <a:ext cx="720000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000" dirty="0" smtClean="0">
                <a:solidFill>
                  <a:schemeClr val="tx1"/>
                </a:solidFill>
              </a:rPr>
              <a:t>Il donne alors à chaque enfant une sucette magique. Si les enfants les mangent, ils deviendront des chiens  et ils pourront s’enfuir. </a:t>
            </a:r>
          </a:p>
          <a:p>
            <a:pPr algn="just"/>
            <a:r>
              <a:rPr lang="fr-FR" sz="2000" dirty="0" smtClean="0">
                <a:solidFill>
                  <a:schemeClr val="tx1"/>
                </a:solidFill>
              </a:rPr>
              <a:t>Vite, les enfants les mangent!</a:t>
            </a:r>
          </a:p>
        </p:txBody>
      </p:sp>
      <p:pic>
        <p:nvPicPr>
          <p:cNvPr id="18" name="Image 17" descr="sucette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1412776"/>
            <a:ext cx="403200" cy="756000"/>
          </a:xfrm>
          <a:prstGeom prst="rect">
            <a:avLst/>
          </a:prstGeom>
        </p:spPr>
      </p:pic>
      <p:pic>
        <p:nvPicPr>
          <p:cNvPr id="19" name="Image 18" descr="sucette2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3212976"/>
            <a:ext cx="583240" cy="720000"/>
          </a:xfrm>
          <a:prstGeom prst="rect">
            <a:avLst/>
          </a:prstGeom>
        </p:spPr>
      </p:pic>
      <p:pic>
        <p:nvPicPr>
          <p:cNvPr id="20" name="Image 19" descr="sucette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2348880"/>
            <a:ext cx="720000" cy="720000"/>
          </a:xfrm>
          <a:prstGeom prst="rect">
            <a:avLst/>
          </a:prstGeom>
        </p:spPr>
      </p:pic>
      <p:pic>
        <p:nvPicPr>
          <p:cNvPr id="21" name="Image 20" descr="sucette2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952" y="2060848"/>
            <a:ext cx="583240" cy="720000"/>
          </a:xfrm>
          <a:prstGeom prst="rect">
            <a:avLst/>
          </a:prstGeom>
        </p:spPr>
      </p:pic>
      <p:pic>
        <p:nvPicPr>
          <p:cNvPr id="32" name="Image 31" descr="sucette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348880"/>
            <a:ext cx="364800" cy="684000"/>
          </a:xfrm>
          <a:prstGeom prst="rect">
            <a:avLst/>
          </a:prstGeom>
        </p:spPr>
      </p:pic>
      <p:pic>
        <p:nvPicPr>
          <p:cNvPr id="33" name="Image 32" descr="sucette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00192" y="980728"/>
            <a:ext cx="720000" cy="720000"/>
          </a:xfrm>
          <a:prstGeom prst="rect">
            <a:avLst/>
          </a:prstGeom>
        </p:spPr>
      </p:pic>
      <p:pic>
        <p:nvPicPr>
          <p:cNvPr id="34" name="Image 33" descr="sucette3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4000" y="1484784"/>
            <a:ext cx="720000" cy="720000"/>
          </a:xfrm>
          <a:prstGeom prst="rect">
            <a:avLst/>
          </a:prstGeom>
        </p:spPr>
      </p:pic>
      <p:pic>
        <p:nvPicPr>
          <p:cNvPr id="23" name="Picture 11" descr="clown_036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60032" y="980728"/>
            <a:ext cx="147552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Image 24" descr="images9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476672"/>
            <a:ext cx="1700921" cy="2556000"/>
          </a:xfrm>
          <a:prstGeom prst="rect">
            <a:avLst/>
          </a:prstGeom>
        </p:spPr>
      </p:pic>
      <p:pic>
        <p:nvPicPr>
          <p:cNvPr id="37" name="fete-foraine-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" name="Image 39" descr="homme-gif-074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5940152" y="4725144"/>
            <a:ext cx="3378948" cy="3600000"/>
          </a:xfrm>
          <a:prstGeom prst="rect">
            <a:avLst/>
          </a:prstGeom>
        </p:spPr>
      </p:pic>
      <p:pic>
        <p:nvPicPr>
          <p:cNvPr id="41" name="Image 40" descr="homme-gif-114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-501966" y="1196752"/>
            <a:ext cx="2337662" cy="2880000"/>
          </a:xfrm>
          <a:prstGeom prst="rect">
            <a:avLst/>
          </a:prstGeom>
        </p:spPr>
      </p:pic>
      <p:pic>
        <p:nvPicPr>
          <p:cNvPr id="35" name="Image 34" descr="barbe à papa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000" y="6120000"/>
            <a:ext cx="720000" cy="720000"/>
          </a:xfrm>
          <a:prstGeom prst="rect">
            <a:avLst/>
          </a:prstGeom>
        </p:spPr>
      </p:pic>
      <p:pic>
        <p:nvPicPr>
          <p:cNvPr id="39" name="Image 38" descr="fleche66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4311474" y="6496050"/>
            <a:ext cx="521053" cy="396000"/>
          </a:xfrm>
          <a:prstGeom prst="rect">
            <a:avLst/>
          </a:prstGeom>
        </p:spPr>
      </p:pic>
      <p:pic>
        <p:nvPicPr>
          <p:cNvPr id="36" name="magic-harp-3.wav">
            <a:hlinkClick r:id="" action="ppaction://media"/>
          </p:cNvPr>
          <p:cNvPicPr>
            <a:picLocks noRot="1" noChangeAspect="1"/>
          </p:cNvPicPr>
          <p:nvPr>
            <a:wavAudioFile r:embed="rId2" name="magic-harp-3.wav"/>
          </p:nvPr>
        </p:nvPicPr>
        <p:blipFill>
          <a:blip r:embed="rId24" cstate="print"/>
          <a:stretch>
            <a:fillRect/>
          </a:stretch>
        </p:blipFill>
        <p:spPr>
          <a:xfrm>
            <a:off x="4419600" y="3772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1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371</Words>
  <Application>Microsoft Office PowerPoint</Application>
  <PresentationFormat>Affichage à l'écran (4:3)</PresentationFormat>
  <Paragraphs>36</Paragraphs>
  <Slides>16</Slides>
  <Notes>3</Notes>
  <HiddenSlides>0</HiddenSlides>
  <MMClips>21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Brigitte</dc:creator>
  <cp:lastModifiedBy>Brigitte</cp:lastModifiedBy>
  <cp:revision>201</cp:revision>
  <dcterms:created xsi:type="dcterms:W3CDTF">2011-11-08T17:54:44Z</dcterms:created>
  <dcterms:modified xsi:type="dcterms:W3CDTF">2011-11-27T21:12:04Z</dcterms:modified>
</cp:coreProperties>
</file>