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30" r:id="rId58"/>
    <p:sldId id="331" r:id="rId59"/>
    <p:sldId id="332" r:id="rId60"/>
    <p:sldId id="333" r:id="rId61"/>
    <p:sldId id="334" r:id="rId62"/>
    <p:sldId id="335" r:id="rId63"/>
    <p:sldId id="336" r:id="rId64"/>
    <p:sldId id="337" r:id="rId65"/>
    <p:sldId id="338" r:id="rId66"/>
    <p:sldId id="296" r:id="rId67"/>
    <p:sldId id="298" r:id="rId68"/>
    <p:sldId id="299" r:id="rId69"/>
    <p:sldId id="342" r:id="rId70"/>
    <p:sldId id="300" r:id="rId71"/>
    <p:sldId id="341" r:id="rId72"/>
    <p:sldId id="301" r:id="rId73"/>
    <p:sldId id="302" r:id="rId74"/>
    <p:sldId id="340" r:id="rId75"/>
    <p:sldId id="303" r:id="rId76"/>
    <p:sldId id="304" r:id="rId77"/>
    <p:sldId id="297" r:id="rId78"/>
    <p:sldId id="305" r:id="rId79"/>
    <p:sldId id="306" r:id="rId80"/>
    <p:sldId id="339" r:id="rId81"/>
    <p:sldId id="343" r:id="rId82"/>
    <p:sldId id="347" r:id="rId83"/>
    <p:sldId id="344" r:id="rId84"/>
    <p:sldId id="348" r:id="rId85"/>
    <p:sldId id="352" r:id="rId86"/>
    <p:sldId id="349" r:id="rId87"/>
    <p:sldId id="345" r:id="rId88"/>
    <p:sldId id="351" r:id="rId89"/>
    <p:sldId id="362" r:id="rId90"/>
    <p:sldId id="346" r:id="rId91"/>
    <p:sldId id="350" r:id="rId92"/>
    <p:sldId id="353" r:id="rId93"/>
    <p:sldId id="360" r:id="rId94"/>
    <p:sldId id="355" r:id="rId95"/>
    <p:sldId id="357" r:id="rId96"/>
    <p:sldId id="359" r:id="rId97"/>
    <p:sldId id="354" r:id="rId98"/>
    <p:sldId id="358" r:id="rId99"/>
    <p:sldId id="356" r:id="rId100"/>
    <p:sldId id="361" r:id="rId10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8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2463-B607-4D31-B186-39D2EDF2E9CA}" type="datetimeFigureOut">
              <a:rPr lang="fr-FR" smtClean="0"/>
              <a:pPr/>
              <a:t>08/10/2014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CD98-C9DC-4299-8DC2-0E46B5FE6D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2463-B607-4D31-B186-39D2EDF2E9CA}" type="datetimeFigureOut">
              <a:rPr lang="fr-FR" smtClean="0"/>
              <a:pPr/>
              <a:t>08/10/2014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CD98-C9DC-4299-8DC2-0E46B5FE6D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2463-B607-4D31-B186-39D2EDF2E9CA}" type="datetimeFigureOut">
              <a:rPr lang="fr-FR" smtClean="0"/>
              <a:pPr/>
              <a:t>08/10/2014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CD98-C9DC-4299-8DC2-0E46B5FE6D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2463-B607-4D31-B186-39D2EDF2E9CA}" type="datetimeFigureOut">
              <a:rPr lang="fr-FR" smtClean="0"/>
              <a:pPr/>
              <a:t>08/10/2014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CD98-C9DC-4299-8DC2-0E46B5FE6D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2463-B607-4D31-B186-39D2EDF2E9CA}" type="datetimeFigureOut">
              <a:rPr lang="fr-FR" smtClean="0"/>
              <a:pPr/>
              <a:t>08/10/2014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CD98-C9DC-4299-8DC2-0E46B5FE6D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2463-B607-4D31-B186-39D2EDF2E9CA}" type="datetimeFigureOut">
              <a:rPr lang="fr-FR" smtClean="0"/>
              <a:pPr/>
              <a:t>08/10/2014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CD98-C9DC-4299-8DC2-0E46B5FE6D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2463-B607-4D31-B186-39D2EDF2E9CA}" type="datetimeFigureOut">
              <a:rPr lang="fr-FR" smtClean="0"/>
              <a:pPr/>
              <a:t>08/10/2014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CD98-C9DC-4299-8DC2-0E46B5FE6D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2463-B607-4D31-B186-39D2EDF2E9CA}" type="datetimeFigureOut">
              <a:rPr lang="fr-FR" smtClean="0"/>
              <a:pPr/>
              <a:t>08/10/2014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CD98-C9DC-4299-8DC2-0E46B5FE6D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2463-B607-4D31-B186-39D2EDF2E9CA}" type="datetimeFigureOut">
              <a:rPr lang="fr-FR" smtClean="0"/>
              <a:pPr/>
              <a:t>08/10/2014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CD98-C9DC-4299-8DC2-0E46B5FE6D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2463-B607-4D31-B186-39D2EDF2E9CA}" type="datetimeFigureOut">
              <a:rPr lang="fr-FR" smtClean="0"/>
              <a:pPr/>
              <a:t>08/10/2014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CD98-C9DC-4299-8DC2-0E46B5FE6D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2463-B607-4D31-B186-39D2EDF2E9CA}" type="datetimeFigureOut">
              <a:rPr lang="fr-FR" smtClean="0"/>
              <a:pPr/>
              <a:t>08/10/2014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CD98-C9DC-4299-8DC2-0E46B5FE6D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C2463-B607-4D31-B186-39D2EDF2E9CA}" type="datetimeFigureOut">
              <a:rPr lang="fr-FR" smtClean="0"/>
              <a:pPr/>
              <a:t>08/10/2014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CCD98-C9DC-4299-8DC2-0E46B5FE6D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66.xml"/><Relationship Id="rId3" Type="http://schemas.openxmlformats.org/officeDocument/2006/relationships/image" Target="../media/image2.png"/><Relationship Id="rId7" Type="http://schemas.openxmlformats.org/officeDocument/2006/relationships/slide" Target="slide21.xml"/><Relationship Id="rId12" Type="http://schemas.openxmlformats.org/officeDocument/2006/relationships/slide" Target="slide4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slide" Target="slide34.xml"/><Relationship Id="rId5" Type="http://schemas.openxmlformats.org/officeDocument/2006/relationships/image" Target="../media/image4.jpeg"/><Relationship Id="rId10" Type="http://schemas.openxmlformats.org/officeDocument/2006/relationships/slide" Target="slide13.xml"/><Relationship Id="rId4" Type="http://schemas.openxmlformats.org/officeDocument/2006/relationships/image" Target="../media/image3.png"/><Relationship Id="rId9" Type="http://schemas.openxmlformats.org/officeDocument/2006/relationships/slide" Target="slide80.xml"/><Relationship Id="rId14" Type="http://schemas.openxmlformats.org/officeDocument/2006/relationships/slide" Target="slide9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0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9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3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3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1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9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4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8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4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1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2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4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3.jpe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323528" y="2276872"/>
            <a:ext cx="2376264" cy="144016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23528" y="3789040"/>
            <a:ext cx="2376264" cy="144016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f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smtClean="0"/>
              <a:t>+ </a:t>
            </a:r>
            <a:r>
              <a:rPr lang="fr-FR" dirty="0" smtClean="0">
                <a:solidFill>
                  <a:srgbClr val="FF0000"/>
                </a:solidFill>
              </a:rPr>
              <a:t>voyelle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voyelle </a:t>
            </a:r>
            <a:r>
              <a:rPr lang="fr-FR" dirty="0" smtClean="0"/>
              <a:t>+ </a:t>
            </a:r>
            <a:r>
              <a:rPr lang="fr-FR" b="1" dirty="0" smtClean="0">
                <a:solidFill>
                  <a:schemeClr val="tx1"/>
                </a:solidFill>
              </a:rPr>
              <a:t>f</a:t>
            </a:r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323528" y="5301208"/>
            <a:ext cx="2376264" cy="144016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voyelle </a:t>
            </a:r>
            <a:r>
              <a:rPr lang="fr-FR" dirty="0" smtClean="0"/>
              <a:t>+ </a:t>
            </a:r>
            <a:r>
              <a:rPr lang="fr-FR" b="1" dirty="0" smtClean="0">
                <a:solidFill>
                  <a:schemeClr val="tx1"/>
                </a:solidFill>
              </a:rPr>
              <a:t>f </a:t>
            </a:r>
            <a:r>
              <a:rPr lang="fr-FR" b="1" dirty="0" smtClean="0">
                <a:solidFill>
                  <a:schemeClr val="bg1"/>
                </a:solidFill>
              </a:rPr>
              <a:t>+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voyelle</a:t>
            </a:r>
          </a:p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187624" y="1412776"/>
            <a:ext cx="42832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</a:t>
            </a:r>
            <a:endParaRPr lang="fr-FR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419872" y="2276872"/>
            <a:ext cx="2376264" cy="144016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 smtClean="0">
              <a:solidFill>
                <a:schemeClr val="tx1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3419872" y="3789040"/>
            <a:ext cx="2376264" cy="144016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r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smtClean="0"/>
              <a:t>+ </a:t>
            </a:r>
            <a:r>
              <a:rPr lang="fr-FR" dirty="0" smtClean="0">
                <a:solidFill>
                  <a:srgbClr val="FF0000"/>
                </a:solidFill>
              </a:rPr>
              <a:t>voyelle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voyelle </a:t>
            </a:r>
            <a:r>
              <a:rPr lang="fr-FR" dirty="0" smtClean="0"/>
              <a:t>+ </a:t>
            </a:r>
            <a:r>
              <a:rPr lang="fr-FR" b="1" dirty="0" smtClean="0">
                <a:solidFill>
                  <a:schemeClr val="tx1"/>
                </a:solidFill>
              </a:rPr>
              <a:t>r</a:t>
            </a:r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3419872" y="5301208"/>
            <a:ext cx="2376264" cy="144016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voyelle </a:t>
            </a:r>
            <a:r>
              <a:rPr lang="fr-FR" dirty="0" smtClean="0"/>
              <a:t>+ </a:t>
            </a:r>
            <a:r>
              <a:rPr lang="fr-FR" b="1" dirty="0" smtClean="0">
                <a:solidFill>
                  <a:schemeClr val="tx1"/>
                </a:solidFill>
              </a:rPr>
              <a:t>r </a:t>
            </a:r>
            <a:r>
              <a:rPr lang="fr-FR" b="1" dirty="0" smtClean="0">
                <a:solidFill>
                  <a:schemeClr val="bg1"/>
                </a:solidFill>
              </a:rPr>
              <a:t>+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voyelle</a:t>
            </a:r>
          </a:p>
          <a:p>
            <a:pPr algn="ctr"/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6516216" y="2276872"/>
            <a:ext cx="2376264" cy="144016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6516216" y="3789040"/>
            <a:ext cx="2376264" cy="144016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r-f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smtClean="0"/>
              <a:t>+ </a:t>
            </a:r>
            <a:r>
              <a:rPr lang="fr-FR" dirty="0" smtClean="0">
                <a:solidFill>
                  <a:srgbClr val="FF0000"/>
                </a:solidFill>
              </a:rPr>
              <a:t>voyelle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voyelle </a:t>
            </a:r>
            <a:r>
              <a:rPr lang="fr-FR" dirty="0" smtClean="0"/>
              <a:t>+ </a:t>
            </a:r>
            <a:r>
              <a:rPr lang="fr-FR" b="1" dirty="0" smtClean="0">
                <a:solidFill>
                  <a:schemeClr val="tx1"/>
                </a:solidFill>
              </a:rPr>
              <a:t>r-f</a:t>
            </a:r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6516216" y="5301208"/>
            <a:ext cx="2376264" cy="144016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voyelle </a:t>
            </a:r>
            <a:r>
              <a:rPr lang="fr-FR" dirty="0" smtClean="0"/>
              <a:t>+ </a:t>
            </a:r>
            <a:r>
              <a:rPr lang="fr-FR" b="1" dirty="0" smtClean="0">
                <a:solidFill>
                  <a:schemeClr val="tx1"/>
                </a:solidFill>
              </a:rPr>
              <a:t>r-f </a:t>
            </a:r>
            <a:r>
              <a:rPr lang="fr-FR" b="1" dirty="0" smtClean="0">
                <a:solidFill>
                  <a:schemeClr val="bg1"/>
                </a:solidFill>
              </a:rPr>
              <a:t>+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voyelle</a:t>
            </a:r>
          </a:p>
          <a:p>
            <a:pPr algn="ctr"/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4427984" y="1412776"/>
            <a:ext cx="4587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</a:t>
            </a:r>
            <a:endParaRPr lang="fr-FR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08304" y="1412776"/>
            <a:ext cx="9380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f-r</a:t>
            </a:r>
            <a:endParaRPr lang="fr-FR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9" name="Image 18" descr="Imag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420888"/>
            <a:ext cx="1368152" cy="1005312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395536" y="3429000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Fusion avec gestes Borel </a:t>
            </a:r>
            <a:r>
              <a:rPr lang="fr-FR" sz="1100" b="1" dirty="0" err="1" smtClean="0"/>
              <a:t>Maisonny</a:t>
            </a:r>
            <a:endParaRPr lang="fr-FR" sz="1100" b="1" dirty="0"/>
          </a:p>
        </p:txBody>
      </p:sp>
      <p:pic>
        <p:nvPicPr>
          <p:cNvPr id="21" name="Image 20" descr="Imag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420888"/>
            <a:ext cx="1371964" cy="1008112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3491880" y="3429000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Fusion avec gestes Borel </a:t>
            </a:r>
            <a:r>
              <a:rPr lang="fr-FR" sz="1100" b="1" dirty="0" err="1" smtClean="0"/>
              <a:t>Maisonny</a:t>
            </a:r>
            <a:endParaRPr lang="fr-FR" sz="11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6516216" y="3429000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Fusion avec gestes Borel </a:t>
            </a:r>
            <a:r>
              <a:rPr lang="fr-FR" sz="1100" b="1" dirty="0" err="1" smtClean="0"/>
              <a:t>Maisonny</a:t>
            </a:r>
            <a:endParaRPr lang="fr-FR" sz="1100" b="1" dirty="0"/>
          </a:p>
        </p:txBody>
      </p:sp>
      <p:pic>
        <p:nvPicPr>
          <p:cNvPr id="24" name="Image 23" descr="Image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2420888"/>
            <a:ext cx="1512168" cy="102022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0"/>
            <a:ext cx="2063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Fusion</a:t>
            </a:r>
            <a:endParaRPr lang="fr-F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50717" y="0"/>
            <a:ext cx="3093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syllabique</a:t>
            </a:r>
            <a:endParaRPr lang="fr-F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24128" y="0"/>
            <a:ext cx="404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f</a:t>
            </a:r>
            <a:endParaRPr lang="fr-F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24128" y="836712"/>
            <a:ext cx="431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r</a:t>
            </a:r>
            <a:endParaRPr lang="fr-F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617894" y="0"/>
            <a:ext cx="526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a</a:t>
            </a:r>
            <a:endParaRPr lang="fr-F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676456" y="836712"/>
            <a:ext cx="354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i</a:t>
            </a:r>
            <a:endParaRPr lang="fr-F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79510" y="0"/>
            <a:ext cx="765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f</a:t>
            </a:r>
            <a:r>
              <a:rPr lang="fr-FR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o</a:t>
            </a:r>
            <a:endParaRPr lang="fr-F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380312" y="0"/>
            <a:ext cx="776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u</a:t>
            </a:r>
            <a:r>
              <a:rPr lang="fr-FR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f</a:t>
            </a:r>
            <a:endParaRPr lang="fr-F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373099" y="836712"/>
            <a:ext cx="794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r</a:t>
            </a:r>
            <a:r>
              <a:rPr lang="fr-FR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e</a:t>
            </a:r>
            <a:endParaRPr lang="fr-F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253418" y="836712"/>
            <a:ext cx="772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a</a:t>
            </a:r>
            <a:r>
              <a:rPr lang="fr-FR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r</a:t>
            </a:r>
            <a:endParaRPr lang="fr-F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234136" y="0"/>
            <a:ext cx="909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i</a:t>
            </a:r>
            <a:r>
              <a:rPr lang="fr-FR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f</a:t>
            </a:r>
            <a:r>
              <a:rPr lang="fr-FR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é</a:t>
            </a:r>
            <a:endParaRPr lang="fr-F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977142" y="836712"/>
            <a:ext cx="1166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u</a:t>
            </a:r>
            <a:r>
              <a:rPr lang="fr-FR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r</a:t>
            </a:r>
            <a:r>
              <a:rPr lang="fr-FR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o</a:t>
            </a:r>
            <a:endParaRPr lang="fr-F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42" name="Cœur 41"/>
          <p:cNvSpPr/>
          <p:nvPr/>
        </p:nvSpPr>
        <p:spPr>
          <a:xfrm>
            <a:off x="2267744" y="908720"/>
            <a:ext cx="1512168" cy="1440160"/>
          </a:xfrm>
          <a:prstGeom prst="hear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Image 40" descr="li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1340768"/>
            <a:ext cx="648072" cy="648072"/>
          </a:xfrm>
          <a:prstGeom prst="rect">
            <a:avLst/>
          </a:prstGeom>
        </p:spPr>
      </p:pic>
      <p:pic>
        <p:nvPicPr>
          <p:cNvPr id="43" name="Image 42" descr="texaat.gif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25432" y="6669360"/>
            <a:ext cx="618568" cy="18864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hlinkClick r:id="rId7" action="ppaction://hlinksldjump"/>
          </p:cNvPr>
          <p:cNvSpPr/>
          <p:nvPr/>
        </p:nvSpPr>
        <p:spPr>
          <a:xfrm>
            <a:off x="323528" y="2204864"/>
            <a:ext cx="2448272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>
            <a:hlinkClick r:id="rId8" action="ppaction://hlinksldjump"/>
          </p:cNvPr>
          <p:cNvSpPr/>
          <p:nvPr/>
        </p:nvSpPr>
        <p:spPr>
          <a:xfrm>
            <a:off x="3419872" y="2204864"/>
            <a:ext cx="2448272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hlinkClick r:id="rId9" action="ppaction://hlinksldjump"/>
          </p:cNvPr>
          <p:cNvSpPr/>
          <p:nvPr/>
        </p:nvSpPr>
        <p:spPr>
          <a:xfrm>
            <a:off x="6444208" y="2204864"/>
            <a:ext cx="2448272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>
            <a:hlinkClick r:id="" action="ppaction://hlinkshowjump?jump=nextslide"/>
          </p:cNvPr>
          <p:cNvSpPr/>
          <p:nvPr/>
        </p:nvSpPr>
        <p:spPr>
          <a:xfrm>
            <a:off x="251520" y="3717032"/>
            <a:ext cx="2448272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hlinkClick r:id="rId10" action="ppaction://hlinksldjump"/>
          </p:cNvPr>
          <p:cNvSpPr/>
          <p:nvPr/>
        </p:nvSpPr>
        <p:spPr>
          <a:xfrm>
            <a:off x="323528" y="5345832"/>
            <a:ext cx="2448272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hlinkClick r:id="rId11" action="ppaction://hlinksldjump"/>
          </p:cNvPr>
          <p:cNvSpPr/>
          <p:nvPr/>
        </p:nvSpPr>
        <p:spPr>
          <a:xfrm>
            <a:off x="3419872" y="3789040"/>
            <a:ext cx="2448272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hlinkClick r:id="rId12" action="ppaction://hlinksldjump"/>
          </p:cNvPr>
          <p:cNvSpPr/>
          <p:nvPr/>
        </p:nvSpPr>
        <p:spPr>
          <a:xfrm>
            <a:off x="3419872" y="5345832"/>
            <a:ext cx="2448272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hlinkClick r:id="rId13" action="ppaction://hlinksldjump"/>
          </p:cNvPr>
          <p:cNvSpPr/>
          <p:nvPr/>
        </p:nvSpPr>
        <p:spPr>
          <a:xfrm>
            <a:off x="6444208" y="3717032"/>
            <a:ext cx="2448272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>
            <a:hlinkClick r:id="rId14" action="ppaction://hlinksldjump"/>
          </p:cNvPr>
          <p:cNvSpPr/>
          <p:nvPr/>
        </p:nvSpPr>
        <p:spPr>
          <a:xfrm>
            <a:off x="6516216" y="5229200"/>
            <a:ext cx="2448272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21004E-7 L -0.43316 0.0062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36502E-6 L -0.2901 0.002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36502E-6 L -0.2901 0.0020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9" grpId="0"/>
      <p:bldP spid="30" grpId="0"/>
      <p:bldP spid="32" grpId="0"/>
      <p:bldP spid="32" grpId="1"/>
      <p:bldP spid="33" grpId="0"/>
      <p:bldP spid="33" grpId="1"/>
      <p:bldP spid="34" grpId="0"/>
      <p:bldP spid="35" grpId="0"/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571736" y="342900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33924 0.009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9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Bouton d'action : Précédent 6">
            <a:hlinkClick r:id="" action="ppaction://hlinkshowjump?jump=firstslide" highlightClick="1"/>
          </p:cNvPr>
          <p:cNvSpPr/>
          <p:nvPr/>
        </p:nvSpPr>
        <p:spPr>
          <a:xfrm>
            <a:off x="467544" y="5877272"/>
            <a:ext cx="1121918" cy="624132"/>
          </a:xfrm>
          <a:prstGeom prst="actionButtonBackPrevious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67f4ce4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5212" y="2081212"/>
            <a:ext cx="1933575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8000960" y="2000240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571736" y="342900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-0.00115 L -0.37448 0.0083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 descr="acclam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3571876"/>
            <a:ext cx="3181917" cy="12049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71802" y="1571612"/>
            <a:ext cx="2593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3399"/>
                </a:solidFill>
                <a:effectLst/>
              </a:rPr>
              <a:t>BRAVO !</a:t>
            </a:r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3399"/>
              </a:solidFill>
              <a:effectLst/>
            </a:endParaRPr>
          </a:p>
        </p:txBody>
      </p:sp>
      <p:sp>
        <p:nvSpPr>
          <p:cNvPr id="6" name="Bouton d'action : Précédent 5">
            <a:hlinkClick r:id="" action="ppaction://hlinkshowjump?jump=firstslide" highlightClick="1"/>
          </p:cNvPr>
          <p:cNvSpPr/>
          <p:nvPr/>
        </p:nvSpPr>
        <p:spPr>
          <a:xfrm>
            <a:off x="467544" y="5877272"/>
            <a:ext cx="1121918" cy="624132"/>
          </a:xfrm>
          <a:prstGeom prst="actionButtonBackPrevious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ton d'action : Personnalisé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'action : Personnalisé 1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4214810" y="5357826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285852" y="642918"/>
            <a:ext cx="21431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285852" y="4143380"/>
            <a:ext cx="200026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5929322" y="714356"/>
            <a:ext cx="1928826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6000760" y="4214818"/>
            <a:ext cx="2071702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72462" y="185736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7" name="Bouton d'action : Personnalisé 16">
            <a:hlinkClick r:id="" action="ppaction://noaction" highlightClick="1"/>
          </p:cNvPr>
          <p:cNvSpPr/>
          <p:nvPr/>
        </p:nvSpPr>
        <p:spPr>
          <a:xfrm>
            <a:off x="3643306" y="2071678"/>
            <a:ext cx="2071702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10208 L -0.03125 -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6684 -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9" grpId="0" animBg="1"/>
      <p:bldP spid="13" grpId="0"/>
      <p:bldP spid="13" grpId="1"/>
      <p:bldP spid="17" grpId="0" animBg="1"/>
      <p:bldP spid="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ton d'action : Personnalisé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'action : Personnalisé 1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214311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4214810" y="5357826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500166" y="714356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285852" y="4143380"/>
            <a:ext cx="200026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6143636" y="64291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6000760" y="4143380"/>
            <a:ext cx="1928826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72462" y="221455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7" name="Bouton d'action : Personnalisé 16">
            <a:hlinkClick r:id="" action="ppaction://noaction" highlightClick="1"/>
          </p:cNvPr>
          <p:cNvSpPr/>
          <p:nvPr/>
        </p:nvSpPr>
        <p:spPr>
          <a:xfrm>
            <a:off x="3571868" y="2285992"/>
            <a:ext cx="2214578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10208 L -0.03125 -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6684 -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9" grpId="0" animBg="1"/>
      <p:bldP spid="13" grpId="0"/>
      <p:bldP spid="13" grpId="1"/>
      <p:bldP spid="17" grpId="0" animBg="1"/>
      <p:bldP spid="1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ton d'action : Personnalisé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'action : Personnalisé 1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4214810" y="5357826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142976" y="4286256"/>
            <a:ext cx="1928826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1071538" y="357166"/>
            <a:ext cx="200026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5929322" y="357166"/>
            <a:ext cx="200026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6072198" y="435769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72462" y="185736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7" name="Bouton d'action : Personnalisé 16">
            <a:hlinkClick r:id="" action="ppaction://noaction" highlightClick="1"/>
          </p:cNvPr>
          <p:cNvSpPr/>
          <p:nvPr/>
        </p:nvSpPr>
        <p:spPr>
          <a:xfrm>
            <a:off x="3571868" y="2214554"/>
            <a:ext cx="2286016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10208 L -0.03125 -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6684 -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9" grpId="0" animBg="1"/>
      <p:bldP spid="13" grpId="0"/>
      <p:bldP spid="13" grpId="1"/>
      <p:bldP spid="17" grpId="0" animBg="1"/>
      <p:bldP spid="1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ton d'action : Personnalisé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'action : Personnalisé 1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4214810" y="5357826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000100" y="50004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071538" y="4214818"/>
            <a:ext cx="200026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6072198" y="57148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6143636" y="4286256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72462" y="185736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5" name="Bouton d'action : Personnalisé 14">
            <a:hlinkClick r:id="" action="ppaction://noaction" highlightClick="1"/>
          </p:cNvPr>
          <p:cNvSpPr/>
          <p:nvPr/>
        </p:nvSpPr>
        <p:spPr>
          <a:xfrm>
            <a:off x="3929058" y="207167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10208 L -0.03125 -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6684 -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9" grpId="0" animBg="1"/>
      <p:bldP spid="13" grpId="0"/>
      <p:bldP spid="13" grpId="1"/>
      <p:bldP spid="15" grpId="0" animBg="1"/>
      <p:bldP spid="15" grpId="1" animBg="1"/>
      <p:bldP spid="15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ton d'action : Personnalisé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'action : Personnalisé 1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4214810" y="5357826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285852" y="642918"/>
            <a:ext cx="21431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5929322" y="571480"/>
            <a:ext cx="200026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1214414" y="4429132"/>
            <a:ext cx="1928826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6000760" y="4214818"/>
            <a:ext cx="2071702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72462" y="185736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7" name="Bouton d'action : Personnalisé 16">
            <a:hlinkClick r:id="" action="ppaction://noaction" highlightClick="1"/>
          </p:cNvPr>
          <p:cNvSpPr/>
          <p:nvPr/>
        </p:nvSpPr>
        <p:spPr>
          <a:xfrm>
            <a:off x="3500430" y="2143116"/>
            <a:ext cx="2071702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10208 L -0.03125 -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6684 -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9" grpId="0" animBg="1"/>
      <p:bldP spid="13" grpId="0"/>
      <p:bldP spid="13" grpId="1"/>
      <p:bldP spid="17" grpId="0" animBg="1"/>
      <p:bldP spid="1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ton d'action : Personnalisé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'action : Personnalisé 1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4214810" y="5357826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6286512" y="571480"/>
            <a:ext cx="235745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071538" y="4214818"/>
            <a:ext cx="200026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1214414" y="571480"/>
            <a:ext cx="2214578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6143636" y="4286256"/>
            <a:ext cx="2214578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72462" y="185736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5" name="Bouton d'action : Personnalisé 14">
            <a:hlinkClick r:id="" action="ppaction://noaction" highlightClick="1"/>
          </p:cNvPr>
          <p:cNvSpPr/>
          <p:nvPr/>
        </p:nvSpPr>
        <p:spPr>
          <a:xfrm>
            <a:off x="3643306" y="2000240"/>
            <a:ext cx="2286016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10208 L -0.03125 -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6684 -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9" grpId="0" animBg="1"/>
      <p:bldP spid="13" grpId="0"/>
      <p:bldP spid="13" grpId="1"/>
      <p:bldP spid="15" grpId="0" animBg="1"/>
      <p:bldP spid="1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ton d'action : Personnalisé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'action : Personnalisé 1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4214810" y="5357826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000100" y="50004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071538" y="4214818"/>
            <a:ext cx="200026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6072198" y="57148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6143636" y="4286256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72462" y="185736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5" name="Bouton d'action : Personnalisé 14">
            <a:hlinkClick r:id="" action="ppaction://noaction" highlightClick="1"/>
          </p:cNvPr>
          <p:cNvSpPr/>
          <p:nvPr/>
        </p:nvSpPr>
        <p:spPr>
          <a:xfrm>
            <a:off x="3857620" y="207167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10208 L -0.03125 -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6684 -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9" grpId="0" animBg="1"/>
      <p:bldP spid="13" grpId="0"/>
      <p:bldP spid="13" grpId="1"/>
      <p:bldP spid="15" grpId="0" animBg="1"/>
      <p:bldP spid="1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571736" y="342900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33924 0.009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0430" y="1571612"/>
            <a:ext cx="2443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SUPER !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Image 2" descr="chien-gif-1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3500438"/>
            <a:ext cx="1457325" cy="1676400"/>
          </a:xfrm>
          <a:prstGeom prst="rect">
            <a:avLst/>
          </a:prstGeom>
        </p:spPr>
      </p:pic>
      <p:sp>
        <p:nvSpPr>
          <p:cNvPr id="5" name="Bouton d'action : Précédent 4">
            <a:hlinkClick r:id="" action="ppaction://hlinkshowjump?jump=firstslide" highlightClick="1"/>
          </p:cNvPr>
          <p:cNvSpPr/>
          <p:nvPr/>
        </p:nvSpPr>
        <p:spPr>
          <a:xfrm>
            <a:off x="467544" y="5877272"/>
            <a:ext cx="1121918" cy="624132"/>
          </a:xfrm>
          <a:prstGeom prst="actionButtonBackPrevious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357166"/>
            <a:ext cx="154600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Image 3" descr="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57166"/>
            <a:ext cx="151505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Image 4" descr="é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3857628"/>
            <a:ext cx="157500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Image 5" descr="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44" y="357166"/>
            <a:ext cx="149760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Image 7" descr="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3857628"/>
            <a:ext cx="154285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Image 8" descr="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86644" y="3857628"/>
            <a:ext cx="153660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Image 9" descr="f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596" y="2285992"/>
            <a:ext cx="1571726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1" name="ZoneTexte 10"/>
          <p:cNvSpPr txBox="1"/>
          <p:nvPr/>
        </p:nvSpPr>
        <p:spPr>
          <a:xfrm>
            <a:off x="2714612" y="1928802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i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14942" y="1857364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a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43834" y="1857364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e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572396" y="5357826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u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14942" y="5429264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o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786050" y="5429264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é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85786" y="4143380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/>
              <a:t>f</a:t>
            </a:r>
            <a:endParaRPr lang="fr-FR" sz="7200" dirty="0"/>
          </a:p>
        </p:txBody>
      </p:sp>
      <p:sp>
        <p:nvSpPr>
          <p:cNvPr id="18" name="Bouton d'action : Personnalisé 1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>
            <a:hlinkClick r:id="" action="ppaction://hlinkshowjump?jump=nextslide"/>
          </p:cNvPr>
          <p:cNvSpPr/>
          <p:nvPr/>
        </p:nvSpPr>
        <p:spPr>
          <a:xfrm>
            <a:off x="357158" y="5857892"/>
            <a:ext cx="928694" cy="571504"/>
          </a:xfrm>
          <a:prstGeom prst="rightArrow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214282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5072066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215206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571736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Image 11" descr="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1500174"/>
            <a:ext cx="1571726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3" name="Image 12" descr="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1500174"/>
            <a:ext cx="151505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6929454" y="485776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357158" y="485776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428860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857752" y="485776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Image 11" descr="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1643050"/>
            <a:ext cx="1571726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3" name="Image 12" descr="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1573415"/>
            <a:ext cx="1515050" cy="1763951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3148 L 0.2606 0.0266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1366 L -0.2573 0.0136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7072330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786314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500034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571736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Image 11" descr="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1500174"/>
            <a:ext cx="1571726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3" name="Image 12" descr="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1518198"/>
            <a:ext cx="1515050" cy="1763951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2500298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357158" y="485776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215206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857752" y="485776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Image 11" descr="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1643050"/>
            <a:ext cx="1571726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3" name="Image 12" descr="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1589648"/>
            <a:ext cx="1515050" cy="1731485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3148 L 0.2606 0.0266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1366 L -0.2573 0.0136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2357422" y="478632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357158" y="485776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072330" y="478632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786314" y="485776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Image 11" descr="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1500174"/>
            <a:ext cx="1571726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3" name="Image 12" descr="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7427" y="1559827"/>
            <a:ext cx="1470608" cy="1680694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2500298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357158" y="485776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215206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857752" y="485776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Image 11" descr="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1643050"/>
            <a:ext cx="1571726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3" name="Image 12" descr="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1571612"/>
            <a:ext cx="1515050" cy="1767558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3148 L 0.2606 0.0266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1366 L -0.2573 0.0136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571472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6858016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428860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714876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Image 11" descr="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1643050"/>
            <a:ext cx="1571726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3" name="Image 12" descr="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2338" y="1573415"/>
            <a:ext cx="1484688" cy="1763951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3148 L 0.2606 0.0266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1366 L -0.2573 0.0136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4929190" y="485776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357158" y="485776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215206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643174" y="478632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Image 11" descr="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1500174"/>
            <a:ext cx="1571726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3" name="Image 12" descr="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1516395"/>
            <a:ext cx="1515050" cy="1767558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571736" y="342900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33924 0.009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6929454" y="485776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357158" y="485776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428860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857752" y="485776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Image 11" descr="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1643050"/>
            <a:ext cx="1571726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3" name="Image 12" descr="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1777" y="1573415"/>
            <a:ext cx="1505811" cy="1763951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3148 L 0.2606 0.0266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1366 L -0.2573 0.0136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214282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5072066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215206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571736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Image 11" descr="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1500174"/>
            <a:ext cx="1571726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3" name="Image 12" descr="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1512788"/>
            <a:ext cx="1515050" cy="1774772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applause.wav"/>
            </a:hlinkClick>
          </p:cNvPr>
          <p:cNvSpPr/>
          <p:nvPr/>
        </p:nvSpPr>
        <p:spPr>
          <a:xfrm>
            <a:off x="2357422" y="478632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357158" y="485776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072330" y="478632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786314" y="485776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Image 11" descr="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1500174"/>
            <a:ext cx="1571726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3" name="Image 12" descr="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7427" y="1516395"/>
            <a:ext cx="1470608" cy="1767558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143240" y="1857364"/>
            <a:ext cx="2701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3399"/>
                </a:solidFill>
                <a:effectLst/>
              </a:rPr>
              <a:t>GENIAL !</a:t>
            </a:r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3399"/>
              </a:solidFill>
              <a:effectLst/>
            </a:endParaRPr>
          </a:p>
        </p:txBody>
      </p:sp>
      <p:pic>
        <p:nvPicPr>
          <p:cNvPr id="6" name="Image 5" descr="chat07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3286124"/>
            <a:ext cx="1143008" cy="1878917"/>
          </a:xfrm>
          <a:prstGeom prst="rect">
            <a:avLst/>
          </a:prstGeom>
        </p:spPr>
      </p:pic>
      <p:sp>
        <p:nvSpPr>
          <p:cNvPr id="7" name="Bouton d'action : Précédent 6">
            <a:hlinkClick r:id="" action="ppaction://hlinkshowjump?jump=firstslide" highlightClick="1"/>
          </p:cNvPr>
          <p:cNvSpPr/>
          <p:nvPr/>
        </p:nvSpPr>
        <p:spPr>
          <a:xfrm>
            <a:off x="467544" y="5877272"/>
            <a:ext cx="1121918" cy="624132"/>
          </a:xfrm>
          <a:prstGeom prst="actionButtonBackPrevious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57173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33924 0.009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57173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33924 0.009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8000960" y="2069702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57173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-0.00115 L -0.37448 0.0083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57173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33924 0.009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57173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33924 0.009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8000960" y="2069702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57173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-0.00115 L -0.37448 0.0083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8000960" y="2000240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571736" y="342900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-0.00115 L -0.37448 0.0083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57173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33924 0.009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928802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8000960" y="2069702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57173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-0.00115 L -0.37448 0.0083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57173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33924 0.009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928802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8000960" y="2069702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57173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-0.00115 L -0.37448 0.0083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131840" y="1124744"/>
            <a:ext cx="2593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BRAVO !</a:t>
            </a:r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Image 6" descr="asterix01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636912"/>
            <a:ext cx="981075" cy="1619250"/>
          </a:xfrm>
          <a:prstGeom prst="rect">
            <a:avLst/>
          </a:prstGeom>
        </p:spPr>
      </p:pic>
      <p:pic>
        <p:nvPicPr>
          <p:cNvPr id="8" name="Image 7" descr="asterix0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799" y="2708920"/>
            <a:ext cx="1494927" cy="1584176"/>
          </a:xfrm>
          <a:prstGeom prst="rect">
            <a:avLst/>
          </a:prstGeom>
        </p:spPr>
      </p:pic>
      <p:sp>
        <p:nvSpPr>
          <p:cNvPr id="9" name="Bouton d'action : Précédent 8">
            <a:hlinkClick r:id="" action="ppaction://hlinkshowjump?jump=firstslide" highlightClick="1"/>
          </p:cNvPr>
          <p:cNvSpPr/>
          <p:nvPr/>
        </p:nvSpPr>
        <p:spPr>
          <a:xfrm>
            <a:off x="467544" y="5877272"/>
            <a:ext cx="1121918" cy="624132"/>
          </a:xfrm>
          <a:prstGeom prst="actionButtonBackPrevious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ton d'action : Personnalisé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'action : Personnalisé 15">
            <a:hlinkClick r:id="" action="ppaction://noaction" highlightClick="1"/>
          </p:cNvPr>
          <p:cNvSpPr/>
          <p:nvPr/>
        </p:nvSpPr>
        <p:spPr>
          <a:xfrm>
            <a:off x="32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221653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4214810" y="5357826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285852" y="928670"/>
            <a:ext cx="21431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285852" y="3786190"/>
            <a:ext cx="200026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6000760" y="928670"/>
            <a:ext cx="1928826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5965041" y="3786190"/>
            <a:ext cx="2071702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72462" y="221653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7" name="Bouton d'action : Personnalisé 16">
            <a:hlinkClick r:id="" action="ppaction://noaction" highlightClick="1"/>
          </p:cNvPr>
          <p:cNvSpPr/>
          <p:nvPr/>
        </p:nvSpPr>
        <p:spPr>
          <a:xfrm>
            <a:off x="3643306" y="2357430"/>
            <a:ext cx="2071702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10208 L -0.03125 -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6684 -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9" grpId="0" animBg="1"/>
      <p:bldP spid="13" grpId="0"/>
      <p:bldP spid="13" grpId="1"/>
      <p:bldP spid="17" grpId="0" animBg="1"/>
      <p:bldP spid="17" grpId="1" animBg="1"/>
      <p:bldP spid="17" grpId="2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ton d'action : Personnalisé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'action : Personnalisé 1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221455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4214810" y="5357826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464447" y="9286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285852" y="3786190"/>
            <a:ext cx="200026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6286512" y="9286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6000760" y="3786190"/>
            <a:ext cx="1928826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72462" y="221455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7" name="Bouton d'action : Personnalisé 16">
            <a:hlinkClick r:id="" action="ppaction://noaction" highlightClick="1"/>
          </p:cNvPr>
          <p:cNvSpPr/>
          <p:nvPr/>
        </p:nvSpPr>
        <p:spPr>
          <a:xfrm>
            <a:off x="3571868" y="2357430"/>
            <a:ext cx="2214578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10208 L -0.03125 -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6684 -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9" grpId="0" animBg="1"/>
      <p:bldP spid="13" grpId="0"/>
      <p:bldP spid="13" grpId="1"/>
      <p:bldP spid="17" grpId="0" animBg="1"/>
      <p:bldP spid="17" grpId="1" animBg="1"/>
      <p:bldP spid="17" grpId="2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ton d'action : Personnalisé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'action : Personnalisé 1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221653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4214810" y="5357826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142976" y="3786190"/>
            <a:ext cx="1928826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1071538" y="857232"/>
            <a:ext cx="200026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5929322" y="857232"/>
            <a:ext cx="200026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6072198" y="378619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72462" y="221653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7" name="Bouton d'action : Personnalisé 16">
            <a:hlinkClick r:id="" action="ppaction://noaction" highlightClick="1"/>
          </p:cNvPr>
          <p:cNvSpPr/>
          <p:nvPr/>
        </p:nvSpPr>
        <p:spPr>
          <a:xfrm>
            <a:off x="3571868" y="2357430"/>
            <a:ext cx="2286016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10208 L -0.03125 -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6684 -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9" grpId="0" animBg="1"/>
      <p:bldP spid="13" grpId="0"/>
      <p:bldP spid="13" grpId="1"/>
      <p:bldP spid="17" grpId="0" animBg="1"/>
      <p:bldP spid="17" grpId="1" animBg="1"/>
      <p:bldP spid="17" grpId="2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ton d'action : Personnalisé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'action : Personnalisé 1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57158" y="221653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4214810" y="5357826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142976" y="9286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071538" y="3786190"/>
            <a:ext cx="200026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6357950" y="9286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6143636" y="378619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72462" y="221653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5" name="Bouton d'action : Personnalisé 14">
            <a:hlinkClick r:id="" action="ppaction://noaction" highlightClick="1"/>
          </p:cNvPr>
          <p:cNvSpPr/>
          <p:nvPr/>
        </p:nvSpPr>
        <p:spPr>
          <a:xfrm>
            <a:off x="3929058" y="235743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10208 L -0.03125 -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6684 -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9" grpId="0" animBg="1"/>
      <p:bldP spid="13" grpId="0"/>
      <p:bldP spid="13" grpId="1"/>
      <p:bldP spid="15" grpId="0" animBg="1"/>
      <p:bldP spid="15" grpId="1" animBg="1"/>
      <p:bldP spid="15" grpId="2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ton d'action : Personnalisé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'action : Personnalisé 1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221653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4214810" y="5357826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285852" y="928670"/>
            <a:ext cx="21431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6215074" y="928670"/>
            <a:ext cx="200026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1214414" y="3786190"/>
            <a:ext cx="1928826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6000760" y="3786190"/>
            <a:ext cx="2071702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72462" y="221653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7" name="Bouton d'action : Personnalisé 16">
            <a:hlinkClick r:id="" action="ppaction://noaction" highlightClick="1"/>
          </p:cNvPr>
          <p:cNvSpPr/>
          <p:nvPr/>
        </p:nvSpPr>
        <p:spPr>
          <a:xfrm>
            <a:off x="3500430" y="2357430"/>
            <a:ext cx="2071702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10208 L -0.03125 -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6684 -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9" grpId="0" animBg="1"/>
      <p:bldP spid="13" grpId="0"/>
      <p:bldP spid="13" grpId="1"/>
      <p:bldP spid="17" grpId="0" animBg="1"/>
      <p:bldP spid="17" grpId="1" animBg="1"/>
      <p:bldP spid="17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571736" y="342900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33924 0.009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ton d'action : Personnalisé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'action : Personnalisé 1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57158" y="221653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4214810" y="5357826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6072198" y="928670"/>
            <a:ext cx="235745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071538" y="3714752"/>
            <a:ext cx="200026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1000100" y="928670"/>
            <a:ext cx="2214578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6143636" y="3786190"/>
            <a:ext cx="2214578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72462" y="221653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5" name="Bouton d'action : Personnalisé 14">
            <a:hlinkClick r:id="" action="ppaction://noaction" highlightClick="1"/>
          </p:cNvPr>
          <p:cNvSpPr/>
          <p:nvPr/>
        </p:nvSpPr>
        <p:spPr>
          <a:xfrm>
            <a:off x="3643306" y="2359406"/>
            <a:ext cx="2286016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10208 L -0.03125 -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6684 -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9" grpId="0" animBg="1"/>
      <p:bldP spid="13" grpId="0"/>
      <p:bldP spid="13" grpId="1"/>
      <p:bldP spid="15" grpId="0" animBg="1"/>
      <p:bldP spid="15" grpId="1" animBg="1"/>
      <p:bldP spid="15" grpId="2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ton d'action : Personnalisé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'action : Personnalisé 1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57158" y="221653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4214810" y="5357826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142976" y="9286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071538" y="3786190"/>
            <a:ext cx="200026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6215074" y="100010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6143636" y="385762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72462" y="221653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5" name="Bouton d'action : Personnalisé 14">
            <a:hlinkClick r:id="" action="ppaction://noaction" highlightClick="1"/>
          </p:cNvPr>
          <p:cNvSpPr/>
          <p:nvPr/>
        </p:nvSpPr>
        <p:spPr>
          <a:xfrm>
            <a:off x="3857620" y="2359406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10208 L -0.03125 -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6684 -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9" grpId="0" animBg="1"/>
      <p:bldP spid="13" grpId="0"/>
      <p:bldP spid="13" grpId="1"/>
      <p:bldP spid="15" grpId="0" animBg="1"/>
      <p:bldP spid="15" grpId="1" animBg="1"/>
      <p:bldP spid="15" grpId="2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1880" y="908720"/>
            <a:ext cx="2443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SUPER !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Bouton d'action : Précédent 3">
            <a:hlinkClick r:id="" action="ppaction://hlinkshowjump?jump=firstslide" highlightClick="1"/>
          </p:cNvPr>
          <p:cNvSpPr/>
          <p:nvPr/>
        </p:nvSpPr>
        <p:spPr>
          <a:xfrm>
            <a:off x="467544" y="5877272"/>
            <a:ext cx="1121918" cy="624132"/>
          </a:xfrm>
          <a:prstGeom prst="actionButtonBackPrevious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boule_bill00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708920"/>
            <a:ext cx="2089768" cy="1880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357166"/>
            <a:ext cx="154600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Image 3" descr="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57166"/>
            <a:ext cx="151505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Image 4" descr="é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3857628"/>
            <a:ext cx="157500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Image 5" descr="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44" y="357166"/>
            <a:ext cx="149760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Image 7" descr="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3857628"/>
            <a:ext cx="154285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Image 8" descr="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86644" y="3857628"/>
            <a:ext cx="153660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ZoneTexte 10"/>
          <p:cNvSpPr txBox="1"/>
          <p:nvPr/>
        </p:nvSpPr>
        <p:spPr>
          <a:xfrm>
            <a:off x="2714612" y="1928802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i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14942" y="1857364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a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43834" y="1857364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e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572396" y="5357826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u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14942" y="5429264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o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786050" y="5429264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é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85786" y="4143380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/>
              <a:t>r</a:t>
            </a:r>
            <a:endParaRPr lang="fr-FR" sz="7200" dirty="0"/>
          </a:p>
        </p:txBody>
      </p:sp>
      <p:sp>
        <p:nvSpPr>
          <p:cNvPr id="18" name="Bouton d'action : Personnalisé 1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>
            <a:hlinkClick r:id="" action="ppaction://hlinkshowjump?jump=nextslide"/>
          </p:cNvPr>
          <p:cNvSpPr/>
          <p:nvPr/>
        </p:nvSpPr>
        <p:spPr>
          <a:xfrm>
            <a:off x="357158" y="5857892"/>
            <a:ext cx="928694" cy="571504"/>
          </a:xfrm>
          <a:prstGeom prst="rightArrow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 descr="r.jpg"/>
          <p:cNvPicPr>
            <a:picLocks noChangeAspect="1"/>
          </p:cNvPicPr>
          <p:nvPr/>
        </p:nvPicPr>
        <p:blipFill>
          <a:blip r:embed="rId8" cstate="print"/>
          <a:srcRect l="9082" t="7799" r="4640"/>
          <a:stretch>
            <a:fillRect/>
          </a:stretch>
        </p:blipFill>
        <p:spPr>
          <a:xfrm>
            <a:off x="642910" y="2285992"/>
            <a:ext cx="1357322" cy="16890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214282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881564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215206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547923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Image 12" descr="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7478" y="1571612"/>
            <a:ext cx="151505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Image 10" descr="r.jpg"/>
          <p:cNvPicPr>
            <a:picLocks noChangeAspect="1"/>
          </p:cNvPicPr>
          <p:nvPr/>
        </p:nvPicPr>
        <p:blipFill>
          <a:blip r:embed="rId5" cstate="print"/>
          <a:srcRect l="9082" t="7799" r="4640"/>
          <a:stretch>
            <a:fillRect/>
          </a:stretch>
        </p:blipFill>
        <p:spPr>
          <a:xfrm>
            <a:off x="642910" y="1643050"/>
            <a:ext cx="1357322" cy="16890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-7147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6929454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357158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547923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738688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Image 13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" y="1573200"/>
            <a:ext cx="154600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15" name="Image 14" descr="r.jpg"/>
          <p:cNvPicPr>
            <a:picLocks noChangeAspect="1"/>
          </p:cNvPicPr>
          <p:nvPr/>
        </p:nvPicPr>
        <p:blipFill>
          <a:blip r:embed="rId5" cstate="print"/>
          <a:srcRect l="9082" t="7799" r="4640"/>
          <a:stretch>
            <a:fillRect/>
          </a:stretch>
        </p:blipFill>
        <p:spPr>
          <a:xfrm>
            <a:off x="7056000" y="1641600"/>
            <a:ext cx="1357322" cy="16890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7072330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881564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500034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690799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Image 12" descr="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6000" y="1571612"/>
            <a:ext cx="1515050" cy="1763951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Image 9" descr="r.jpg"/>
          <p:cNvPicPr>
            <a:picLocks noChangeAspect="1"/>
          </p:cNvPicPr>
          <p:nvPr/>
        </p:nvPicPr>
        <p:blipFill>
          <a:blip r:embed="rId5" cstate="print"/>
          <a:srcRect l="9082" t="7799" r="4640"/>
          <a:stretch>
            <a:fillRect/>
          </a:stretch>
        </p:blipFill>
        <p:spPr>
          <a:xfrm>
            <a:off x="642910" y="1641600"/>
            <a:ext cx="1357322" cy="16890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2643174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357158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215206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929190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Image 12" descr="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" y="1573200"/>
            <a:ext cx="1515050" cy="1731485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Image 10" descr="r.jpg"/>
          <p:cNvPicPr>
            <a:picLocks noChangeAspect="1"/>
          </p:cNvPicPr>
          <p:nvPr/>
        </p:nvPicPr>
        <p:blipFill>
          <a:blip r:embed="rId5" cstate="print"/>
          <a:srcRect l="9082" t="7799" r="4640"/>
          <a:stretch>
            <a:fillRect/>
          </a:stretch>
        </p:blipFill>
        <p:spPr>
          <a:xfrm>
            <a:off x="7056000" y="1571612"/>
            <a:ext cx="1357322" cy="16890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2595549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357158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072330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833940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Image 12" descr="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6000" y="1676868"/>
            <a:ext cx="1470608" cy="1680694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Image 10" descr="r.jpg"/>
          <p:cNvPicPr>
            <a:picLocks noChangeAspect="1"/>
          </p:cNvPicPr>
          <p:nvPr/>
        </p:nvPicPr>
        <p:blipFill>
          <a:blip r:embed="rId5" cstate="print"/>
          <a:srcRect l="9082" t="7799" r="4640"/>
          <a:stretch>
            <a:fillRect/>
          </a:stretch>
        </p:blipFill>
        <p:spPr>
          <a:xfrm>
            <a:off x="642910" y="1641600"/>
            <a:ext cx="1357322" cy="16890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2643174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357158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215206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929190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Image 12" descr="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" y="1571612"/>
            <a:ext cx="1515050" cy="1767558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Image 10" descr="r.jpg"/>
          <p:cNvPicPr>
            <a:picLocks noChangeAspect="1"/>
          </p:cNvPicPr>
          <p:nvPr/>
        </p:nvPicPr>
        <p:blipFill>
          <a:blip r:embed="rId5" cstate="print"/>
          <a:srcRect l="9082" t="7799" r="4640"/>
          <a:stretch>
            <a:fillRect/>
          </a:stretch>
        </p:blipFill>
        <p:spPr>
          <a:xfrm>
            <a:off x="7056000" y="1785926"/>
            <a:ext cx="1357322" cy="16890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3148 L 0.2606 0.0266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571736" y="342900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33924 0.009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571472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6858016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666987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762502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Image 12" descr="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" y="1573415"/>
            <a:ext cx="1484688" cy="1763951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Image 10" descr="r.jpg"/>
          <p:cNvPicPr>
            <a:picLocks noChangeAspect="1"/>
          </p:cNvPicPr>
          <p:nvPr/>
        </p:nvPicPr>
        <p:blipFill>
          <a:blip r:embed="rId5" cstate="print"/>
          <a:srcRect l="9082" t="7799" r="4640"/>
          <a:stretch>
            <a:fillRect/>
          </a:stretch>
        </p:blipFill>
        <p:spPr>
          <a:xfrm>
            <a:off x="7056000" y="1785926"/>
            <a:ext cx="1357322" cy="16890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3148 L 0.2606 0.0266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4929190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357158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215206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643174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Image 12" descr="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5206" y="1571612"/>
            <a:ext cx="1515050" cy="1767558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Image 9" descr="r.jpg"/>
          <p:cNvPicPr>
            <a:picLocks noChangeAspect="1"/>
          </p:cNvPicPr>
          <p:nvPr/>
        </p:nvPicPr>
        <p:blipFill>
          <a:blip r:embed="rId5" cstate="print"/>
          <a:srcRect l="9082" t="7799" r="4640"/>
          <a:stretch>
            <a:fillRect/>
          </a:stretch>
        </p:blipFill>
        <p:spPr>
          <a:xfrm>
            <a:off x="642910" y="1641600"/>
            <a:ext cx="1357322" cy="16890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6929454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357158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547923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738688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Image 12" descr="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" y="1573200"/>
            <a:ext cx="1505811" cy="1763951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Image 10" descr="r.jpg"/>
          <p:cNvPicPr>
            <a:picLocks noChangeAspect="1"/>
          </p:cNvPicPr>
          <p:nvPr/>
        </p:nvPicPr>
        <p:blipFill>
          <a:blip r:embed="rId5" cstate="print"/>
          <a:srcRect l="9082" t="7799" r="4640"/>
          <a:stretch>
            <a:fillRect/>
          </a:stretch>
        </p:blipFill>
        <p:spPr>
          <a:xfrm>
            <a:off x="7056000" y="1785926"/>
            <a:ext cx="1357322" cy="16890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3148 L 0.2606 0.0266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214282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5072066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215206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571736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Image 12" descr="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6000" y="1548000"/>
            <a:ext cx="1515050" cy="1774772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Image 10" descr="r.jpg"/>
          <p:cNvPicPr>
            <a:picLocks noChangeAspect="1"/>
          </p:cNvPicPr>
          <p:nvPr/>
        </p:nvPicPr>
        <p:blipFill>
          <a:blip r:embed="rId5" cstate="print"/>
          <a:srcRect l="9082" t="7799" r="4640"/>
          <a:stretch>
            <a:fillRect/>
          </a:stretch>
        </p:blipFill>
        <p:spPr>
          <a:xfrm>
            <a:off x="642910" y="1573200"/>
            <a:ext cx="1357322" cy="16890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applause.wav"/>
            </a:hlinkClick>
          </p:cNvPr>
          <p:cNvSpPr/>
          <p:nvPr/>
        </p:nvSpPr>
        <p:spPr>
          <a:xfrm>
            <a:off x="2595549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357158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072330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833940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Image 12" descr="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6000" y="1571612"/>
            <a:ext cx="1470608" cy="1767558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Image 10" descr="r.jpg"/>
          <p:cNvPicPr>
            <a:picLocks noChangeAspect="1"/>
          </p:cNvPicPr>
          <p:nvPr/>
        </p:nvPicPr>
        <p:blipFill>
          <a:blip r:embed="rId5" cstate="print"/>
          <a:srcRect l="9082" t="7799" r="4640"/>
          <a:stretch>
            <a:fillRect/>
          </a:stretch>
        </p:blipFill>
        <p:spPr>
          <a:xfrm>
            <a:off x="642910" y="1573200"/>
            <a:ext cx="1357322" cy="16890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Bouton d'action : Précédent 6">
            <a:hlinkClick r:id="" action="ppaction://hlinkshowjump?jump=firstslide" highlightClick="1"/>
          </p:cNvPr>
          <p:cNvSpPr/>
          <p:nvPr/>
        </p:nvSpPr>
        <p:spPr>
          <a:xfrm>
            <a:off x="467544" y="5877272"/>
            <a:ext cx="1121918" cy="624132"/>
          </a:xfrm>
          <a:prstGeom prst="actionButtonBackPrevious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0i4m1ag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1337" y="1790700"/>
            <a:ext cx="298132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571736" y="342900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33924 0.009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8000960" y="2000240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571736" y="342900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-0.00115 L -0.37448 0.0083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571736" y="342900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33924 0.009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8000960" y="2069702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57173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-0.00115 L -0.37448 0.0083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8000960" y="2000240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571736" y="342900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-0.00115 L -0.37448 0.0083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571736" y="342900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33924 0.009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57173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33924 0.009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8000960" y="2000240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571736" y="342900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-0.00115 L -0.37448 0.0083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571736" y="342900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33924 0.009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57173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33924 0.009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8000960" y="2000240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571736" y="342900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-0.00115 L -0.37448 0.0083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571736" y="342900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33924 0.009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699792" y="342900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33924 0.009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8000960" y="2000240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571736" y="342900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-0.00115 L -0.37448 0.0083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9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Bouton d'action : Précédent 5">
            <a:hlinkClick r:id="" action="ppaction://hlinkshowjump?jump=firstslide" highlightClick="1"/>
          </p:cNvPr>
          <p:cNvSpPr/>
          <p:nvPr/>
        </p:nvSpPr>
        <p:spPr>
          <a:xfrm>
            <a:off x="467544" y="5877272"/>
            <a:ext cx="1121918" cy="624132"/>
          </a:xfrm>
          <a:prstGeom prst="actionButtonBackPrevious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cb33c7e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52400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571736" y="342900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33924 0.009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357166"/>
            <a:ext cx="154600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Image 3" descr="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57166"/>
            <a:ext cx="151505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Image 4" descr="é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3857628"/>
            <a:ext cx="157500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Image 5" descr="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44" y="357166"/>
            <a:ext cx="149760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Image 7" descr="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3857628"/>
            <a:ext cx="154285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Image 8" descr="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86644" y="3857628"/>
            <a:ext cx="153660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ZoneTexte 10"/>
          <p:cNvSpPr txBox="1"/>
          <p:nvPr/>
        </p:nvSpPr>
        <p:spPr>
          <a:xfrm>
            <a:off x="2714612" y="1928802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i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14942" y="1857364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a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43834" y="1857364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e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572396" y="5357826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u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14942" y="5429264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o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786050" y="5429264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é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-252536" y="1412776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/>
              <a:t>r</a:t>
            </a:r>
            <a:endParaRPr lang="fr-FR" sz="7200" dirty="0"/>
          </a:p>
        </p:txBody>
      </p:sp>
      <p:sp>
        <p:nvSpPr>
          <p:cNvPr id="18" name="Bouton d'action : Personnalisé 1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 descr="r.jpg"/>
          <p:cNvPicPr>
            <a:picLocks noChangeAspect="1"/>
          </p:cNvPicPr>
          <p:nvPr/>
        </p:nvPicPr>
        <p:blipFill>
          <a:blip r:embed="rId8" cstate="print"/>
          <a:srcRect l="9082" t="7799" r="4640"/>
          <a:stretch>
            <a:fillRect/>
          </a:stretch>
        </p:blipFill>
        <p:spPr>
          <a:xfrm>
            <a:off x="683568" y="1268760"/>
            <a:ext cx="1440160" cy="17921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20" name="Flèche droite 19">
            <a:hlinkClick r:id="" action="ppaction://hlinkshowjump?jump=nextslide"/>
          </p:cNvPr>
          <p:cNvSpPr/>
          <p:nvPr/>
        </p:nvSpPr>
        <p:spPr>
          <a:xfrm>
            <a:off x="357158" y="5857892"/>
            <a:ext cx="928694" cy="571504"/>
          </a:xfrm>
          <a:prstGeom prst="rightArrow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 descr="f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3284984"/>
            <a:ext cx="1571726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3" name="ZoneTexte 22"/>
          <p:cNvSpPr txBox="1"/>
          <p:nvPr/>
        </p:nvSpPr>
        <p:spPr>
          <a:xfrm>
            <a:off x="-252536" y="3717032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/>
              <a:t>f</a:t>
            </a:r>
            <a:endParaRPr lang="fr-FR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214282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881564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215206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547923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Image 12" descr="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7478" y="1571612"/>
            <a:ext cx="151505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Image 10" descr="r.jpg"/>
          <p:cNvPicPr>
            <a:picLocks noChangeAspect="1"/>
          </p:cNvPicPr>
          <p:nvPr/>
        </p:nvPicPr>
        <p:blipFill>
          <a:blip r:embed="rId5" cstate="print"/>
          <a:srcRect l="9082" t="7799" r="4640"/>
          <a:stretch>
            <a:fillRect/>
          </a:stretch>
        </p:blipFill>
        <p:spPr>
          <a:xfrm>
            <a:off x="642910" y="1643050"/>
            <a:ext cx="1357322" cy="16890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2500298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357158" y="485776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215206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857752" y="485776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Image 11" descr="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1643050"/>
            <a:ext cx="1571726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3" name="Image 12" descr="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1589648"/>
            <a:ext cx="1515050" cy="1731485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3148 L 0.2606 0.0266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1366 L -0.2573 0.0136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7072330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881564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500034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690799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Image 12" descr="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6000" y="1571612"/>
            <a:ext cx="1515050" cy="1763951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Image 9" descr="r.jpg"/>
          <p:cNvPicPr>
            <a:picLocks noChangeAspect="1"/>
          </p:cNvPicPr>
          <p:nvPr/>
        </p:nvPicPr>
        <p:blipFill>
          <a:blip r:embed="rId5" cstate="print"/>
          <a:srcRect l="9082" t="7799" r="4640"/>
          <a:stretch>
            <a:fillRect/>
          </a:stretch>
        </p:blipFill>
        <p:spPr>
          <a:xfrm>
            <a:off x="642910" y="1641600"/>
            <a:ext cx="1357322" cy="16890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6929454" y="485776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357158" y="485776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428860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857752" y="485776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Image 11" descr="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1643050"/>
            <a:ext cx="1571726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3" name="Image 12" descr="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1573415"/>
            <a:ext cx="1515050" cy="1763951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3148 L 0.2606 0.0266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1366 L -0.2573 0.0136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2595549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357158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072330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833940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Image 12" descr="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6000" y="1571612"/>
            <a:ext cx="1470608" cy="1767558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Image 10" descr="r.jpg"/>
          <p:cNvPicPr>
            <a:picLocks noChangeAspect="1"/>
          </p:cNvPicPr>
          <p:nvPr/>
        </p:nvPicPr>
        <p:blipFill>
          <a:blip r:embed="rId5" cstate="print"/>
          <a:srcRect l="9082" t="7799" r="4640"/>
          <a:stretch>
            <a:fillRect/>
          </a:stretch>
        </p:blipFill>
        <p:spPr>
          <a:xfrm>
            <a:off x="642910" y="1573200"/>
            <a:ext cx="1357322" cy="16890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2357422" y="478632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357158" y="485776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072330" y="478632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786314" y="485776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Image 11" descr="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1500174"/>
            <a:ext cx="1571726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3" name="Image 12" descr="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7427" y="1516395"/>
            <a:ext cx="1470608" cy="1767558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2643174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357158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215206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929190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Image 12" descr="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" y="1571612"/>
            <a:ext cx="1515050" cy="1767558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Image 10" descr="r.jpg"/>
          <p:cNvPicPr>
            <a:picLocks noChangeAspect="1"/>
          </p:cNvPicPr>
          <p:nvPr/>
        </p:nvPicPr>
        <p:blipFill>
          <a:blip r:embed="rId5" cstate="print"/>
          <a:srcRect l="9082" t="7799" r="4640"/>
          <a:stretch>
            <a:fillRect/>
          </a:stretch>
        </p:blipFill>
        <p:spPr>
          <a:xfrm>
            <a:off x="7056000" y="1785926"/>
            <a:ext cx="1357322" cy="16890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3148 L 0.2606 0.0266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7072330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786314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500034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571736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Image 11" descr="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1500174"/>
            <a:ext cx="1571726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3" name="Image 12" descr="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1518198"/>
            <a:ext cx="1515050" cy="1763951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-7147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6929454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357158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547923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738688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Image 13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" y="1573200"/>
            <a:ext cx="154600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15" name="Image 14" descr="r.jpg"/>
          <p:cNvPicPr>
            <a:picLocks noChangeAspect="1"/>
          </p:cNvPicPr>
          <p:nvPr/>
        </p:nvPicPr>
        <p:blipFill>
          <a:blip r:embed="rId5" cstate="print"/>
          <a:srcRect l="9082" t="7799" r="4640"/>
          <a:stretch>
            <a:fillRect/>
          </a:stretch>
        </p:blipFill>
        <p:spPr>
          <a:xfrm>
            <a:off x="7056000" y="1641600"/>
            <a:ext cx="1357322" cy="16890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8000960" y="2000240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571736" y="342900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-0.00115 L -0.37448 0.0083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9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applause.wav"/>
            </a:hlinkClick>
          </p:cNvPr>
          <p:cNvSpPr/>
          <p:nvPr/>
        </p:nvSpPr>
        <p:spPr>
          <a:xfrm>
            <a:off x="214282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5072066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215206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571736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Image 12" descr="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6000" y="1548000"/>
            <a:ext cx="1515050" cy="1774772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Image 10" descr="r.jpg"/>
          <p:cNvPicPr>
            <a:picLocks noChangeAspect="1"/>
          </p:cNvPicPr>
          <p:nvPr/>
        </p:nvPicPr>
        <p:blipFill>
          <a:blip r:embed="rId5" cstate="print"/>
          <a:srcRect l="9082" t="7799" r="4640"/>
          <a:stretch>
            <a:fillRect/>
          </a:stretch>
        </p:blipFill>
        <p:spPr>
          <a:xfrm>
            <a:off x="642910" y="1573200"/>
            <a:ext cx="1357322" cy="16890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Bouton d'action : Précédent 5">
            <a:hlinkClick r:id="" action="ppaction://hlinkshowjump?jump=firstslide" highlightClick="1"/>
          </p:cNvPr>
          <p:cNvSpPr/>
          <p:nvPr/>
        </p:nvSpPr>
        <p:spPr>
          <a:xfrm>
            <a:off x="467544" y="5877272"/>
            <a:ext cx="1121918" cy="624132"/>
          </a:xfrm>
          <a:prstGeom prst="actionButtonBackPrevious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8f8b2a4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412776"/>
            <a:ext cx="1943100" cy="1524000"/>
          </a:xfrm>
          <a:prstGeom prst="rect">
            <a:avLst/>
          </a:prstGeom>
        </p:spPr>
      </p:pic>
      <p:pic>
        <p:nvPicPr>
          <p:cNvPr id="8" name="Image 7" descr="8f8b2a4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212976"/>
            <a:ext cx="1943100" cy="1524000"/>
          </a:xfrm>
          <a:prstGeom prst="rect">
            <a:avLst/>
          </a:prstGeom>
        </p:spPr>
      </p:pic>
      <p:pic>
        <p:nvPicPr>
          <p:cNvPr id="9" name="Image 8" descr="8f8b2a4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124744"/>
            <a:ext cx="1943100" cy="1524000"/>
          </a:xfrm>
          <a:prstGeom prst="rect">
            <a:avLst/>
          </a:prstGeom>
        </p:spPr>
      </p:pic>
      <p:pic>
        <p:nvPicPr>
          <p:cNvPr id="10" name="Image 9" descr="8f8b2a4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1943100" cy="1524000"/>
          </a:xfrm>
          <a:prstGeom prst="rect">
            <a:avLst/>
          </a:prstGeom>
        </p:spPr>
      </p:pic>
      <p:pic>
        <p:nvPicPr>
          <p:cNvPr id="11" name="Image 10" descr="8f8b2a4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988840"/>
            <a:ext cx="1943100" cy="1524000"/>
          </a:xfrm>
          <a:prstGeom prst="rect">
            <a:avLst/>
          </a:prstGeom>
        </p:spPr>
      </p:pic>
      <p:pic>
        <p:nvPicPr>
          <p:cNvPr id="12" name="Image 11" descr="8f8b2a4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501008"/>
            <a:ext cx="1943100" cy="1524000"/>
          </a:xfrm>
          <a:prstGeom prst="rect">
            <a:avLst/>
          </a:prstGeom>
        </p:spPr>
      </p:pic>
      <p:pic>
        <p:nvPicPr>
          <p:cNvPr id="13" name="Image 12" descr="8f8b2a4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725144"/>
            <a:ext cx="1943100" cy="1524000"/>
          </a:xfrm>
          <a:prstGeom prst="rect">
            <a:avLst/>
          </a:prstGeom>
        </p:spPr>
      </p:pic>
      <p:pic>
        <p:nvPicPr>
          <p:cNvPr id="14" name="Image 13" descr="8f8b2a4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628800"/>
            <a:ext cx="1943100" cy="1524000"/>
          </a:xfrm>
          <a:prstGeom prst="rect">
            <a:avLst/>
          </a:prstGeom>
        </p:spPr>
      </p:pic>
      <p:pic>
        <p:nvPicPr>
          <p:cNvPr id="15" name="Image 14" descr="8f8b2a4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16632"/>
            <a:ext cx="1943100" cy="1524000"/>
          </a:xfrm>
          <a:prstGeom prst="rect">
            <a:avLst/>
          </a:prstGeom>
        </p:spPr>
      </p:pic>
      <p:pic>
        <p:nvPicPr>
          <p:cNvPr id="16" name="Image 15" descr="8f8b2a4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5157192"/>
            <a:ext cx="1943100" cy="1524000"/>
          </a:xfrm>
          <a:prstGeom prst="rect">
            <a:avLst/>
          </a:prstGeom>
        </p:spPr>
      </p:pic>
      <p:pic>
        <p:nvPicPr>
          <p:cNvPr id="17" name="Image 16" descr="8f8b2a4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3789040"/>
            <a:ext cx="1943100" cy="1524000"/>
          </a:xfrm>
          <a:prstGeom prst="rect">
            <a:avLst/>
          </a:prstGeom>
        </p:spPr>
      </p:pic>
      <p:pic>
        <p:nvPicPr>
          <p:cNvPr id="18" name="Image 17" descr="8f8b2a4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140968"/>
            <a:ext cx="19431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ton d'action : Personnalisé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'action : Personnalisé 15">
            <a:hlinkClick r:id="" action="ppaction://noaction" highlightClick="1"/>
          </p:cNvPr>
          <p:cNvSpPr/>
          <p:nvPr/>
        </p:nvSpPr>
        <p:spPr>
          <a:xfrm>
            <a:off x="32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221653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4214810" y="5357826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285852" y="928670"/>
            <a:ext cx="21431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285852" y="3786190"/>
            <a:ext cx="200026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6000760" y="928670"/>
            <a:ext cx="1928826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5965041" y="3786190"/>
            <a:ext cx="2071702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72462" y="221653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7" name="Bouton d'action : Personnalisé 16">
            <a:hlinkClick r:id="" action="ppaction://noaction" highlightClick="1"/>
          </p:cNvPr>
          <p:cNvSpPr/>
          <p:nvPr/>
        </p:nvSpPr>
        <p:spPr>
          <a:xfrm>
            <a:off x="3643306" y="2357430"/>
            <a:ext cx="2071702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10208 L -0.03125 -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6684 -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9" grpId="0" animBg="1"/>
      <p:bldP spid="13" grpId="0"/>
      <p:bldP spid="13" grpId="1"/>
      <p:bldP spid="17" grpId="0" animBg="1"/>
      <p:bldP spid="17" grpId="1" animBg="1"/>
      <p:bldP spid="17" grpId="2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ton d'action : Personnalisé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'action : Personnalisé 1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4214810" y="5357826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000100" y="50004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071538" y="4214818"/>
            <a:ext cx="200026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6072198" y="57148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6143636" y="4286256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72462" y="185736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5" name="Bouton d'action : Personnalisé 14">
            <a:hlinkClick r:id="" action="ppaction://noaction" highlightClick="1"/>
          </p:cNvPr>
          <p:cNvSpPr/>
          <p:nvPr/>
        </p:nvSpPr>
        <p:spPr>
          <a:xfrm>
            <a:off x="3857620" y="207167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10208 L -0.03125 -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6684 -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9" grpId="0" animBg="1"/>
      <p:bldP spid="13" grpId="0"/>
      <p:bldP spid="13" grpId="1"/>
      <p:bldP spid="15" grpId="0" animBg="1"/>
      <p:bldP spid="15" grpId="1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ton d'action : Personnalisé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'action : Personnalisé 1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221653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4214810" y="5357826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142976" y="3786190"/>
            <a:ext cx="1928826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1071538" y="857232"/>
            <a:ext cx="200026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5929322" y="857232"/>
            <a:ext cx="200026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6072198" y="378619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72462" y="221653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7" name="Bouton d'action : Personnalisé 16">
            <a:hlinkClick r:id="" action="ppaction://noaction" highlightClick="1"/>
          </p:cNvPr>
          <p:cNvSpPr/>
          <p:nvPr/>
        </p:nvSpPr>
        <p:spPr>
          <a:xfrm>
            <a:off x="3571868" y="2357430"/>
            <a:ext cx="2286016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10208 L -0.03125 -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6684 -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9" grpId="0" animBg="1"/>
      <p:bldP spid="13" grpId="0"/>
      <p:bldP spid="13" grpId="1"/>
      <p:bldP spid="17" grpId="0" animBg="1"/>
      <p:bldP spid="17" grpId="1" animBg="1"/>
      <p:bldP spid="17" grpId="2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ton d'action : Personnalisé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'action : Personnalisé 1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4214810" y="5357826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000100" y="50004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071538" y="4214818"/>
            <a:ext cx="200026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6072198" y="57148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6143636" y="4286256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72462" y="185736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5" name="Bouton d'action : Personnalisé 14">
            <a:hlinkClick r:id="" action="ppaction://noaction" highlightClick="1"/>
          </p:cNvPr>
          <p:cNvSpPr/>
          <p:nvPr/>
        </p:nvSpPr>
        <p:spPr>
          <a:xfrm>
            <a:off x="3929058" y="207167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10208 L -0.03125 -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6684 -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9" grpId="0" animBg="1"/>
      <p:bldP spid="13" grpId="0"/>
      <p:bldP spid="13" grpId="1"/>
      <p:bldP spid="15" grpId="0" animBg="1"/>
      <p:bldP spid="15" grpId="1" animBg="1"/>
      <p:bldP spid="15" grpId="2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ton d'action : Personnalisé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'action : Personnalisé 1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4214810" y="5357826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6286512" y="571480"/>
            <a:ext cx="235745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071538" y="4214818"/>
            <a:ext cx="200026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1214414" y="571480"/>
            <a:ext cx="2214578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6143636" y="4286256"/>
            <a:ext cx="2214578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72462" y="185736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5" name="Bouton d'action : Personnalisé 14">
            <a:hlinkClick r:id="" action="ppaction://noaction" highlightClick="1"/>
          </p:cNvPr>
          <p:cNvSpPr/>
          <p:nvPr/>
        </p:nvSpPr>
        <p:spPr>
          <a:xfrm>
            <a:off x="3643306" y="2000240"/>
            <a:ext cx="2286016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10208 L -0.03125 -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6684 -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9" grpId="0" animBg="1"/>
      <p:bldP spid="13" grpId="0"/>
      <p:bldP spid="13" grpId="1"/>
      <p:bldP spid="15" grpId="0" animBg="1"/>
      <p:bldP spid="15" grpId="1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ton d'action : Personnalisé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'action : Personnalisé 1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221455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4214810" y="5357826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464447" y="9286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285852" y="3786190"/>
            <a:ext cx="200026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6286512" y="9286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6000760" y="3786190"/>
            <a:ext cx="1928826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72462" y="221455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7" name="Bouton d'action : Personnalisé 16">
            <a:hlinkClick r:id="" action="ppaction://noaction" highlightClick="1"/>
          </p:cNvPr>
          <p:cNvSpPr/>
          <p:nvPr/>
        </p:nvSpPr>
        <p:spPr>
          <a:xfrm>
            <a:off x="3571868" y="2357430"/>
            <a:ext cx="2214578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10208 L -0.03125 -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6684 -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9" grpId="0" animBg="1"/>
      <p:bldP spid="13" grpId="0"/>
      <p:bldP spid="13" grpId="1"/>
      <p:bldP spid="17" grpId="0" animBg="1"/>
      <p:bldP spid="17" grpId="1" animBg="1"/>
      <p:bldP spid="17" grpId="2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ton d'action : Personnalisé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'action : Personnalisé 1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4214810" y="5357826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285852" y="642918"/>
            <a:ext cx="21431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5929322" y="571480"/>
            <a:ext cx="200026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1214414" y="4429132"/>
            <a:ext cx="1928826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6000760" y="4214818"/>
            <a:ext cx="2071702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72462" y="185736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7" name="Bouton d'action : Personnalisé 16">
            <a:hlinkClick r:id="" action="ppaction://noaction" highlightClick="1"/>
          </p:cNvPr>
          <p:cNvSpPr/>
          <p:nvPr/>
        </p:nvSpPr>
        <p:spPr>
          <a:xfrm>
            <a:off x="3500430" y="2143116"/>
            <a:ext cx="2071702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10208 L -0.03125 -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6684 -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9" grpId="0" animBg="1"/>
      <p:bldP spid="13" grpId="0"/>
      <p:bldP spid="13" grpId="1"/>
      <p:bldP spid="17" grpId="0" animBg="1"/>
      <p:bldP spid="17" grpId="1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ton d'action : Personnalisé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'action : Personnalisé 1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57158" y="221653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4214810" y="5357826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142976" y="9286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071538" y="3786190"/>
            <a:ext cx="200026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6357950" y="9286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6143636" y="378619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72462" y="221653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5" name="Bouton d'action : Personnalisé 14">
            <a:hlinkClick r:id="" action="ppaction://noaction" highlightClick="1"/>
          </p:cNvPr>
          <p:cNvSpPr/>
          <p:nvPr/>
        </p:nvSpPr>
        <p:spPr>
          <a:xfrm>
            <a:off x="3929058" y="235743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10208 L -0.03125 -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6684 -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9" grpId="0" animBg="1"/>
      <p:bldP spid="13" grpId="0"/>
      <p:bldP spid="13" grpId="1"/>
      <p:bldP spid="15" grpId="0" animBg="1"/>
      <p:bldP spid="15" grpId="1" animBg="1"/>
      <p:bldP spid="15" grpId="2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630</Words>
  <Application>Microsoft Office PowerPoint</Application>
  <PresentationFormat>Affichage à l'écran (4:3)</PresentationFormat>
  <Paragraphs>589</Paragraphs>
  <Slides>100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100</vt:i4>
      </vt:variant>
    </vt:vector>
  </HeadingPairs>
  <TitlesOfParts>
    <vt:vector size="10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Diapositive 77</vt:lpstr>
      <vt:lpstr>Diapositive 78</vt:lpstr>
      <vt:lpstr>Diapositive 79</vt:lpstr>
      <vt:lpstr>Diapositive 80</vt:lpstr>
      <vt:lpstr>Diapositive 81</vt:lpstr>
      <vt:lpstr>Diapositive 82</vt:lpstr>
      <vt:lpstr>Diapositive 83</vt:lpstr>
      <vt:lpstr>Diapositive 84</vt:lpstr>
      <vt:lpstr>Diapositive 85</vt:lpstr>
      <vt:lpstr>Diapositive 86</vt:lpstr>
      <vt:lpstr>Diapositive 87</vt:lpstr>
      <vt:lpstr>Diapositive 88</vt:lpstr>
      <vt:lpstr>Diapositive 89</vt:lpstr>
      <vt:lpstr>Diapositive 90</vt:lpstr>
      <vt:lpstr>Diapositive 91</vt:lpstr>
      <vt:lpstr>Diapositive 92</vt:lpstr>
      <vt:lpstr>Diapositive 93</vt:lpstr>
      <vt:lpstr>Diapositive 94</vt:lpstr>
      <vt:lpstr>Diapositive 95</vt:lpstr>
      <vt:lpstr>Diapositive 96</vt:lpstr>
      <vt:lpstr>Diapositive 97</vt:lpstr>
      <vt:lpstr>Diapositive 98</vt:lpstr>
      <vt:lpstr>Diapositive 99</vt:lpstr>
      <vt:lpstr>Diapositive 100</vt:lpstr>
    </vt:vector>
  </TitlesOfParts>
  <Company>S Clavier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Sylvie</dc:creator>
  <cp:lastModifiedBy>Sylvie</cp:lastModifiedBy>
  <cp:revision>16</cp:revision>
  <dcterms:created xsi:type="dcterms:W3CDTF">2014-09-28T15:26:54Z</dcterms:created>
  <dcterms:modified xsi:type="dcterms:W3CDTF">2014-10-08T12:14:37Z</dcterms:modified>
</cp:coreProperties>
</file>