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9" r:id="rId5"/>
    <p:sldId id="277" r:id="rId6"/>
    <p:sldId id="280" r:id="rId7"/>
    <p:sldId id="294" r:id="rId8"/>
    <p:sldId id="295" r:id="rId9"/>
    <p:sldId id="296" r:id="rId10"/>
    <p:sldId id="297" r:id="rId11"/>
    <p:sldId id="298" r:id="rId12"/>
    <p:sldId id="301" r:id="rId13"/>
    <p:sldId id="299" r:id="rId14"/>
    <p:sldId id="300" r:id="rId15"/>
    <p:sldId id="289" r:id="rId16"/>
    <p:sldId id="290" r:id="rId17"/>
    <p:sldId id="293" r:id="rId1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8000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958DA-2EE7-4A27-BD09-1305E6964E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79757-CDD5-42D7-99BA-02409D8D20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D92E6-5C2C-4698-B3EE-A89679E6AB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61EB8-476A-4AE4-B3F3-426E4105F4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E4394-822A-4470-95E6-3B71BE445D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AAD38-FCA4-4357-8809-58A08077E6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7A855-4B29-49C7-9418-455B8ADEAD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B4D1D-72AA-4CF3-8BBA-88C1FAE16C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7E9F1-AD5E-4062-9B4F-B3C6EF64F3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B2898-E059-48C8-AF1A-EBFF2F9761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B21B1-2679-47EC-82C2-EFCCCED240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8F2D6-3FBA-46BB-A249-55182E3F41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7F41-2150-4688-98FD-DBE4C4385B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55AC6-1A31-4E74-A10C-C3DB48F5CB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FA13CDD-47EB-4B9B-9A71-201ACF6259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28.gif"/><Relationship Id="rId11" Type="http://schemas.openxmlformats.org/officeDocument/2006/relationships/image" Target="../media/image30.png"/><Relationship Id="rId5" Type="http://schemas.openxmlformats.org/officeDocument/2006/relationships/image" Target="../media/image9.gif"/><Relationship Id="rId10" Type="http://schemas.openxmlformats.org/officeDocument/2006/relationships/image" Target="../media/image3.gif"/><Relationship Id="rId4" Type="http://schemas.openxmlformats.org/officeDocument/2006/relationships/image" Target="../media/image5.gif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2.gif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1.gif"/><Relationship Id="rId11" Type="http://schemas.openxmlformats.org/officeDocument/2006/relationships/image" Target="../media/image6.gif"/><Relationship Id="rId5" Type="http://schemas.openxmlformats.org/officeDocument/2006/relationships/image" Target="../media/image9.gif"/><Relationship Id="rId10" Type="http://schemas.openxmlformats.org/officeDocument/2006/relationships/image" Target="../media/image35.gif"/><Relationship Id="rId4" Type="http://schemas.openxmlformats.org/officeDocument/2006/relationships/image" Target="../media/image5.gif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7.gif"/><Relationship Id="rId5" Type="http://schemas.openxmlformats.org/officeDocument/2006/relationships/image" Target="../media/image9.gif"/><Relationship Id="rId10" Type="http://schemas.openxmlformats.org/officeDocument/2006/relationships/image" Target="../media/image39.png"/><Relationship Id="rId4" Type="http://schemas.openxmlformats.org/officeDocument/2006/relationships/image" Target="../media/image5.gif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40.gif"/><Relationship Id="rId5" Type="http://schemas.openxmlformats.org/officeDocument/2006/relationships/image" Target="../media/image9.gif"/><Relationship Id="rId4" Type="http://schemas.openxmlformats.org/officeDocument/2006/relationships/image" Target="../media/image5.gif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2.gif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0.gif"/><Relationship Id="rId11" Type="http://schemas.openxmlformats.org/officeDocument/2006/relationships/image" Target="../media/image6.gif"/><Relationship Id="rId5" Type="http://schemas.openxmlformats.org/officeDocument/2006/relationships/image" Target="../media/image9.gif"/><Relationship Id="rId10" Type="http://schemas.openxmlformats.org/officeDocument/2006/relationships/image" Target="../media/image45.gif"/><Relationship Id="rId4" Type="http://schemas.openxmlformats.org/officeDocument/2006/relationships/image" Target="../media/image5.gif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10" Type="http://schemas.openxmlformats.org/officeDocument/2006/relationships/image" Target="../media/image49.png"/><Relationship Id="rId4" Type="http://schemas.openxmlformats.org/officeDocument/2006/relationships/image" Target="../media/image5.gif"/><Relationship Id="rId9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8.gif"/><Relationship Id="rId18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2.png"/><Relationship Id="rId7" Type="http://schemas.openxmlformats.org/officeDocument/2006/relationships/image" Target="../media/image53.gif"/><Relationship Id="rId12" Type="http://schemas.openxmlformats.org/officeDocument/2006/relationships/image" Target="../media/image57.gif"/><Relationship Id="rId17" Type="http://schemas.openxmlformats.org/officeDocument/2006/relationships/image" Target="../media/image6.gif"/><Relationship Id="rId2" Type="http://schemas.openxmlformats.org/officeDocument/2006/relationships/audio" Target="../media/audio13.wav"/><Relationship Id="rId16" Type="http://schemas.openxmlformats.org/officeDocument/2006/relationships/image" Target="../media/image2.gif"/><Relationship Id="rId20" Type="http://schemas.openxmlformats.org/officeDocument/2006/relationships/image" Target="../media/image61.png"/><Relationship Id="rId1" Type="http://schemas.openxmlformats.org/officeDocument/2006/relationships/audio" Target="../media/audio12.wav"/><Relationship Id="rId6" Type="http://schemas.openxmlformats.org/officeDocument/2006/relationships/image" Target="../media/image52.gif"/><Relationship Id="rId11" Type="http://schemas.openxmlformats.org/officeDocument/2006/relationships/image" Target="../media/image40.gif"/><Relationship Id="rId5" Type="http://schemas.openxmlformats.org/officeDocument/2006/relationships/image" Target="../media/image51.jpeg"/><Relationship Id="rId15" Type="http://schemas.openxmlformats.org/officeDocument/2006/relationships/image" Target="../media/image60.gif"/><Relationship Id="rId10" Type="http://schemas.openxmlformats.org/officeDocument/2006/relationships/image" Target="../media/image56.gif"/><Relationship Id="rId19" Type="http://schemas.openxmlformats.org/officeDocument/2006/relationships/image" Target="../media/image3.gif"/><Relationship Id="rId4" Type="http://schemas.openxmlformats.org/officeDocument/2006/relationships/image" Target="../media/image50.jpeg"/><Relationship Id="rId9" Type="http://schemas.openxmlformats.org/officeDocument/2006/relationships/image" Target="../media/image55.gif"/><Relationship Id="rId14" Type="http://schemas.openxmlformats.org/officeDocument/2006/relationships/image" Target="../media/image59.gif"/><Relationship Id="rId2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gif"/><Relationship Id="rId12" Type="http://schemas.openxmlformats.org/officeDocument/2006/relationships/image" Target="../media/image68.gif"/><Relationship Id="rId2" Type="http://schemas.openxmlformats.org/officeDocument/2006/relationships/audio" Target="../media/audio15.wav"/><Relationship Id="rId16" Type="http://schemas.openxmlformats.org/officeDocument/2006/relationships/image" Target="../media/image71.png"/><Relationship Id="rId1" Type="http://schemas.openxmlformats.org/officeDocument/2006/relationships/audio" Target="../media/audio14.wav"/><Relationship Id="rId6" Type="http://schemas.openxmlformats.org/officeDocument/2006/relationships/image" Target="../media/image64.gif"/><Relationship Id="rId11" Type="http://schemas.openxmlformats.org/officeDocument/2006/relationships/image" Target="../media/image67.gif"/><Relationship Id="rId5" Type="http://schemas.openxmlformats.org/officeDocument/2006/relationships/image" Target="../media/image51.jpeg"/><Relationship Id="rId15" Type="http://schemas.openxmlformats.org/officeDocument/2006/relationships/image" Target="../media/image70.png"/><Relationship Id="rId10" Type="http://schemas.openxmlformats.org/officeDocument/2006/relationships/image" Target="../media/image66.gif"/><Relationship Id="rId4" Type="http://schemas.openxmlformats.org/officeDocument/2006/relationships/image" Target="../media/image50.jpeg"/><Relationship Id="rId9" Type="http://schemas.openxmlformats.org/officeDocument/2006/relationships/image" Target="../media/image2.gif"/><Relationship Id="rId14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.gif"/><Relationship Id="rId5" Type="http://schemas.openxmlformats.org/officeDocument/2006/relationships/image" Target="../media/image9.gif"/><Relationship Id="rId4" Type="http://schemas.openxmlformats.org/officeDocument/2006/relationships/image" Target="../media/image5.gi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5.gif"/><Relationship Id="rId11" Type="http://schemas.openxmlformats.org/officeDocument/2006/relationships/image" Target="../media/image3.gif"/><Relationship Id="rId5" Type="http://schemas.openxmlformats.org/officeDocument/2006/relationships/image" Target="../media/image14.gif"/><Relationship Id="rId10" Type="http://schemas.openxmlformats.org/officeDocument/2006/relationships/image" Target="../media/image6.gif"/><Relationship Id="rId4" Type="http://schemas.openxmlformats.org/officeDocument/2006/relationships/image" Target="../media/image13.gif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8.gif"/><Relationship Id="rId5" Type="http://schemas.openxmlformats.org/officeDocument/2006/relationships/image" Target="../media/image9.gif"/><Relationship Id="rId10" Type="http://schemas.openxmlformats.org/officeDocument/2006/relationships/image" Target="../media/image20.png"/><Relationship Id="rId4" Type="http://schemas.openxmlformats.org/officeDocument/2006/relationships/image" Target="../media/image5.gif"/><Relationship Id="rId9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audio" Target="../media/audio2.wav"/><Relationship Id="rId6" Type="http://schemas.openxmlformats.org/officeDocument/2006/relationships/image" Target="../media/image9.gif"/><Relationship Id="rId11" Type="http://schemas.openxmlformats.org/officeDocument/2006/relationships/image" Target="../media/image23.png"/><Relationship Id="rId5" Type="http://schemas.openxmlformats.org/officeDocument/2006/relationships/image" Target="../media/image5.gif"/><Relationship Id="rId10" Type="http://schemas.openxmlformats.org/officeDocument/2006/relationships/image" Target="../media/image3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5.gif"/><Relationship Id="rId5" Type="http://schemas.openxmlformats.org/officeDocument/2006/relationships/image" Target="../media/image9.gif"/><Relationship Id="rId10" Type="http://schemas.openxmlformats.org/officeDocument/2006/relationships/image" Target="../media/image27.png"/><Relationship Id="rId4" Type="http://schemas.openxmlformats.org/officeDocument/2006/relationships/image" Target="../media/image5.gif"/><Relationship Id="rId9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230384" y="2996952"/>
            <a:ext cx="6683240" cy="33547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Skip</a:t>
            </a:r>
          </a:p>
          <a:p>
            <a:pPr algn="ctr"/>
            <a:r>
              <a:rPr lang="fr-FR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et la coccinelle curieuse</a:t>
            </a:r>
          </a:p>
          <a:p>
            <a:pPr algn="ctr"/>
            <a:endParaRPr lang="fr-FR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fr-FR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  <a:latin typeface="Comic Sans MS" pitchFamily="66" charset="0"/>
              </a:rPr>
              <a:t>Christine </a:t>
            </a: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latin typeface="Comic Sans MS" pitchFamily="66" charset="0"/>
              </a:rPr>
              <a:t>B</a:t>
            </a:r>
            <a:r>
              <a:rPr lang="fr-FR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  <a:latin typeface="Comic Sans MS" pitchFamily="66" charset="0"/>
              </a:rPr>
              <a:t>arthélémy</a:t>
            </a:r>
          </a:p>
          <a:p>
            <a:pPr algn="ctr"/>
            <a:endParaRPr lang="fr-F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/>
              </a:solidFill>
              <a:latin typeface="Comic Sans MS" pitchFamily="66" charset="0"/>
            </a:endParaRPr>
          </a:p>
          <a:p>
            <a:pPr algn="ctr"/>
            <a:endParaRPr lang="fr-FR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/>
              </a:solidFill>
              <a:effectLst/>
              <a:latin typeface="Comic Sans MS" pitchFamily="66" charset="0"/>
            </a:endParaRPr>
          </a:p>
          <a:p>
            <a:pPr algn="ctr"/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latin typeface="Comic Sans MS" pitchFamily="66" charset="0"/>
              </a:rPr>
              <a:t>Mise en forme</a:t>
            </a:r>
          </a:p>
          <a:p>
            <a:pPr algn="ctr"/>
            <a:r>
              <a:rPr lang="fr-FR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  <a:latin typeface="Comic Sans MS" pitchFamily="66" charset="0"/>
              </a:rPr>
              <a:t>Brigitte </a:t>
            </a:r>
            <a:r>
              <a:rPr lang="fr-FR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  <a:latin typeface="Comic Sans MS" pitchFamily="66" charset="0"/>
              </a:rPr>
              <a:t>Korac</a:t>
            </a:r>
            <a:endParaRPr lang="fr-FR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Image 7" descr="insectes-coccinelle-2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00579">
            <a:off x="1185491" y="985773"/>
            <a:ext cx="432000" cy="406588"/>
          </a:xfrm>
          <a:prstGeom prst="rect">
            <a:avLst/>
          </a:prstGeom>
        </p:spPr>
      </p:pic>
      <p:pic>
        <p:nvPicPr>
          <p:cNvPr id="10" name="Image 9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60395" y="4437112"/>
            <a:ext cx="2823210" cy="2154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un clic sur la coccinelle du texte fait apparaître l’animation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" name="sf_coucou_01.wav">
            <a:hlinkClick r:id="" action="ppaction://media"/>
          </p:cNvPr>
          <p:cNvPicPr>
            <a:picLocks noRot="1" noChangeAspect="1"/>
          </p:cNvPicPr>
          <p:nvPr>
            <a:wavAudioFile r:embed="rId1" name="sf_coucou_01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6.66667E-6 C 0.01858 0.05209 0.03733 0.1044 0.07067 0.10857 C 0.104 0.11274 0.15209 0.05973 0.19983 0.02477 C 0.24792 -0.01018 0.28004 -0.10208 0.35782 -0.10069 C 0.4356 -0.0993 0.61233 -0.03287 0.66667 0.03264 C 0.72101 0.09815 0.70139 0.19908 0.68438 0.29283 C 0.66737 0.38658 0.61962 0.53774 0.56459 0.59468 C 0.5099 0.65163 0.4323 0.64329 0.35487 0.63519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Elle connaît les serpents et ne les aime pas trop mais heureusement , elle peut voler. Skip n’est pas un serpent.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pic>
        <p:nvPicPr>
          <p:cNvPr id="10" name="Image 9" descr="anim_serpent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0968" y="3024187"/>
            <a:ext cx="1666875" cy="809625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077072"/>
            <a:ext cx="1118817" cy="612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insectes-coccinelle-2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8" name="Image 17" descr="insectes-coccinelle-1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5157192"/>
            <a:ext cx="323850" cy="304800"/>
          </a:xfrm>
          <a:prstGeom prst="rect">
            <a:avLst/>
          </a:prstGeom>
        </p:spPr>
      </p:pic>
      <p:pic>
        <p:nvPicPr>
          <p:cNvPr id="15" name="Image 1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4" name="sf_couleuvre_01.wav">
            <a:hlinkClick r:id="" action="ppaction://media"/>
          </p:cNvPr>
          <p:cNvPicPr>
            <a:picLocks noRot="1" noChangeAspect="1"/>
          </p:cNvPicPr>
          <p:nvPr>
            <a:wavAudioFile r:embed="rId1" name="sf_couleuvre_01.wav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28529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8.33333E-7 -3.33333E-6 -0.37656 0.28172 -0.75295 0.56343 " pathEditMode="relative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3559 2.96296E-6 C -0.23264 -0.02523 -0.22865 -0.04931 -0.22066 -0.04931 C -0.21163 -0.04931 -0.20851 -0.02523 -0.20556 2.96296E-6 C -0.20156 0.02801 -0.19861 0.05602 -0.18854 0.05602 C -0.17951 0.05602 -0.17656 0.02801 -0.17257 2.96296E-6 C -0.17066 -0.02523 -0.16667 -0.04931 -0.15764 -0.04931 C -0.14965 -0.04931 -0.14566 -0.02523 -0.14254 2.96296E-6 C -0.13958 0.02801 -0.13559 0.05602 -0.12656 0.05602 C -0.11754 0.05602 -0.11059 2.96296E-6 -0.11059 0.00023 C -0.10764 -0.02523 -0.10451 -0.04931 -0.09566 -0.04931 C -0.08663 -0.04931 -0.08351 -0.02523 -0.08056 2.96296E-6 C -0.07656 0.02801 -0.07361 0.05602 -0.06354 0.05602 C -0.05451 0.05602 -0.05156 0.02801 -0.04861 2.96296E-6 C -0.04462 -0.02523 -0.04167 -0.04931 -0.03264 -0.04931 C -0.02465 -0.04931 -0.02066 -0.02523 -0.01754 2.96296E-6 C -0.01458 0.02801 -0.01059 0.05602 -0.00156 0.05602 C 0.00746 0.05602 0.01042 0.02801 0.01441 2.96296E-6 " pathEditMode="relative" rAng="0" ptsTypes="fffffffffffffffff">
                                      <p:cBhvr>
                                        <p:cTn id="14" dur="8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2.39593E-6 C 0.01527 -0.01179 0.03055 -0.02359 0.04687 -0.02868 C 0.06319 -0.03376 0.08142 -0.04186 0.09861 -0.03029 C 0.11579 -0.01873 0.1526 0.0185 0.15052 0.04047 C 0.14843 0.06244 0.10868 0.08256 0.08611 0.1013 C 0.06354 0.12003 0.03315 0.14848 0.0151 0.15356 C -0.00296 0.15865 -0.02778 0.14316 -0.02275 0.13159 C -0.01771 0.12003 0.04409 0.10569 0.04548 0.08441 C 0.04687 0.06314 0.01649 0.0333 -0.01389 0.00347 " pathEditMode="relative" ptsTypes="aaaaa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 smtClean="0">
              <a:latin typeface="Comic Sans MS" pitchFamily="66" charset="0"/>
            </a:endParaRPr>
          </a:p>
          <a:p>
            <a:pPr algn="ctr"/>
            <a:r>
              <a:rPr lang="fr-FR" dirty="0" smtClean="0">
                <a:latin typeface="Comic Sans MS" pitchFamily="66" charset="0"/>
              </a:rPr>
              <a:t>La coccinelle connaît les corbeaux , elle se méfie d’eux car ils pourraient la </a:t>
            </a:r>
            <a:r>
              <a:rPr lang="fr-FR" dirty="0" smtClean="0">
                <a:latin typeface="Comic Sans MS" pitchFamily="66" charset="0"/>
              </a:rPr>
              <a:t>manger, mais </a:t>
            </a:r>
            <a:r>
              <a:rPr lang="fr-FR" dirty="0" smtClean="0">
                <a:latin typeface="Comic Sans MS" pitchFamily="66" charset="0"/>
              </a:rPr>
              <a:t>skip n’est pas un oiseau.</a:t>
            </a:r>
          </a:p>
          <a:p>
            <a:pPr algn="ctr"/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716016" y="3356992"/>
            <a:ext cx="1080000" cy="1440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corbeaux-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52520" y="476672"/>
            <a:ext cx="952500" cy="1019175"/>
          </a:xfrm>
          <a:prstGeom prst="rect">
            <a:avLst/>
          </a:prstGeom>
        </p:spPr>
      </p:pic>
      <p:pic>
        <p:nvPicPr>
          <p:cNvPr id="19" name="Image 18" descr="corbeaux-03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5175" y="2708920"/>
            <a:ext cx="1266825" cy="952500"/>
          </a:xfrm>
          <a:prstGeom prst="rect">
            <a:avLst/>
          </a:prstGeom>
        </p:spPr>
      </p:pic>
      <p:pic>
        <p:nvPicPr>
          <p:cNvPr id="23" name="Image 22" descr="oiseaux-corbeaux-00016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624" y="548680"/>
            <a:ext cx="1285875" cy="952500"/>
          </a:xfrm>
          <a:prstGeom prst="rect">
            <a:avLst/>
          </a:prstGeom>
        </p:spPr>
      </p:pic>
      <p:pic>
        <p:nvPicPr>
          <p:cNvPr id="24" name="Image 23" descr="oiseaux-corbeaux-00022.gif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344" y="3789040"/>
            <a:ext cx="540000" cy="720000"/>
          </a:xfrm>
          <a:prstGeom prst="rect">
            <a:avLst/>
          </a:prstGeom>
        </p:spPr>
      </p:pic>
      <p:pic>
        <p:nvPicPr>
          <p:cNvPr id="14" name="Image 13" descr="insectes-coccinelle-2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6" name="Image 15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7" name="sf_corbeau_01.wav">
            <a:hlinkClick r:id="" action="ppaction://media"/>
          </p:cNvPr>
          <p:cNvPicPr>
            <a:picLocks noRot="1" noChangeAspect="1"/>
          </p:cNvPicPr>
          <p:nvPr>
            <a:wavAudioFile r:embed="rId1" name="sf_corbeau_01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27809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C -0.05243 -0.00903 -0.10486 -0.01782 -0.17448 -0.00648 C -0.24409 0.00486 -0.33489 0.03588 -0.41753 0.06805 C -0.50017 0.10023 -0.58941 0.17361 -0.67048 0.18704 C -0.75156 0.20046 -0.81927 0.2125 -0.90382 0.14907 C -0.98836 0.08565 -1.08298 -0.05394 -1.17743 -0.19352 " pathEditMode="relative" ptsTypes="aaaa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Elle sait ce qu’est un hibou et ça ne ressemble pas du tout à Skip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933056"/>
            <a:ext cx="708196" cy="900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04048" y="4005160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 descr="123gifs02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701865"/>
            <a:ext cx="849836" cy="782919"/>
          </a:xfrm>
          <a:prstGeom prst="rect">
            <a:avLst/>
          </a:prstGeom>
        </p:spPr>
      </p:pic>
      <p:pic>
        <p:nvPicPr>
          <p:cNvPr id="14" name="Image 13" descr="insectes-coccinelle-2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6" name="Image 15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7" name="sf_chouette_loin.wav">
            <a:hlinkClick r:id="" action="ppaction://media"/>
          </p:cNvPr>
          <p:cNvPicPr>
            <a:picLocks noRot="1" noChangeAspect="1"/>
          </p:cNvPicPr>
          <p:nvPr>
            <a:wavAudioFile r:embed="rId1" name="sf_chouette_loin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2924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900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smtClean="0">
                <a:latin typeface="Comic Sans MS" pitchFamily="66" charset="0"/>
              </a:rPr>
              <a:t>Elle retourne voir Skip, il faut qu’elle sache qui il est. </a:t>
            </a:r>
          </a:p>
          <a:p>
            <a:r>
              <a:rPr lang="fr-FR" dirty="0" smtClean="0">
                <a:latin typeface="Comic Sans MS" pitchFamily="66" charset="0"/>
              </a:rPr>
              <a:t>Elle voit un garçon qui arrive et qui dit :</a:t>
            </a:r>
          </a:p>
          <a:p>
            <a:r>
              <a:rPr lang="fr-FR" dirty="0" smtClean="0">
                <a:latin typeface="Comic Sans MS" pitchFamily="66" charset="0"/>
              </a:rPr>
              <a:t>« Skip, mon chien , je t’ai cherché partout! » 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pic>
        <p:nvPicPr>
          <p:cNvPr id="14" name="Image 13" descr="enfant_03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772816"/>
            <a:ext cx="1742400" cy="2304000"/>
          </a:xfrm>
          <a:prstGeom prst="rect">
            <a:avLst/>
          </a:prstGeom>
        </p:spPr>
      </p:pic>
      <p:pic>
        <p:nvPicPr>
          <p:cNvPr id="9" name="Image 8" descr="insectes-coccinelle-2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1" name="Image 10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3" name="homme marche.wav">
            <a:hlinkClick r:id="" action="ppaction://media"/>
          </p:cNvPr>
          <p:cNvPicPr>
            <a:picLocks noRot="1" noChangeAspect="1"/>
          </p:cNvPicPr>
          <p:nvPr>
            <a:wavAudioFile r:embed="rId1" name="homme marche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958E-6 L 0.14097 0.0631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9 0.0074 C -0.02239 0.04583 -0.02882 0.08449 -0.04809 0.10671 C -0.06736 0.12893 -0.09948 0.13472 -0.13142 0.14074 " pathEditMode="relative" ptsTypes="a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17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La coccinelle comprend tout: </a:t>
            </a:r>
          </a:p>
          <a:p>
            <a:pPr marL="173038"/>
            <a:r>
              <a:rPr lang="fr-FR" dirty="0" smtClean="0">
                <a:latin typeface="Comic Sans MS" pitchFamily="66" charset="0"/>
              </a:rPr>
              <a:t>« Ah, c’est donc ça , un chien, ce truc poilu qui aboie ! » </a:t>
            </a:r>
          </a:p>
          <a:p>
            <a:r>
              <a:rPr lang="fr-FR" dirty="0" smtClean="0">
                <a:latin typeface="Comic Sans MS" pitchFamily="66" charset="0"/>
              </a:rPr>
              <a:t>La coccinelle aimerait bien avoir des chiens pour jouer avec elle.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1880" y="6165304"/>
            <a:ext cx="288000" cy="288000"/>
          </a:xfrm>
          <a:prstGeom prst="rect">
            <a:avLst/>
          </a:prstGeom>
        </p:spPr>
      </p:pic>
      <p:pic>
        <p:nvPicPr>
          <p:cNvPr id="14" name="Image 13" descr="enfant_03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2132856"/>
            <a:ext cx="1742400" cy="2304000"/>
          </a:xfrm>
          <a:prstGeom prst="rect">
            <a:avLst/>
          </a:prstGeom>
        </p:spPr>
      </p:pic>
      <p:sp>
        <p:nvSpPr>
          <p:cNvPr id="7" name="Pensées 6"/>
          <p:cNvSpPr/>
          <p:nvPr/>
        </p:nvSpPr>
        <p:spPr>
          <a:xfrm>
            <a:off x="3275856" y="4581128"/>
            <a:ext cx="1994520" cy="1404736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chien-gif-11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4977232"/>
            <a:ext cx="469435" cy="540000"/>
          </a:xfrm>
          <a:prstGeom prst="rect">
            <a:avLst/>
          </a:prstGeom>
        </p:spPr>
      </p:pic>
      <p:pic>
        <p:nvPicPr>
          <p:cNvPr id="9" name="Image 8" descr="chien-chiot_8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9" y="4653136"/>
            <a:ext cx="699344" cy="540000"/>
          </a:xfrm>
          <a:prstGeom prst="rect">
            <a:avLst/>
          </a:prstGeom>
        </p:spPr>
      </p:pic>
      <p:pic>
        <p:nvPicPr>
          <p:cNvPr id="10" name="Image 9" descr="chien-chiot_8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5373216"/>
            <a:ext cx="619412" cy="540000"/>
          </a:xfrm>
          <a:prstGeom prst="rect">
            <a:avLst/>
          </a:prstGeom>
        </p:spPr>
      </p:pic>
      <p:pic>
        <p:nvPicPr>
          <p:cNvPr id="11" name="Image 10" descr="chien-gif-143.gif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07418" y="5085224"/>
            <a:ext cx="712654" cy="360000"/>
          </a:xfrm>
          <a:prstGeom prst="rect">
            <a:avLst/>
          </a:prstGeom>
        </p:spPr>
      </p:pic>
      <p:pic>
        <p:nvPicPr>
          <p:cNvPr id="16" name="Image 15" descr="insectes-coccinelle-2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093933">
            <a:off x="7594230" y="618582"/>
            <a:ext cx="360000" cy="360000"/>
          </a:xfrm>
          <a:prstGeom prst="rect">
            <a:avLst/>
          </a:prstGeom>
        </p:spPr>
      </p:pic>
      <p:pic>
        <p:nvPicPr>
          <p:cNvPr id="15" name="Image 1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8" name="sf_chien_03.wav">
            <a:hlinkClick r:id="" action="ppaction://media"/>
          </p:cNvPr>
          <p:cNvPicPr>
            <a:picLocks noRot="1" noChangeAspect="1"/>
          </p:cNvPicPr>
          <p:nvPr>
            <a:wavAudioFile r:embed="rId1" name="sf_chien_03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628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22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La coccinelle rêve qu’elle a un chien, mais les chiens ne vivent pas dans les forêts.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13" name="Image 12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14" name="Image 13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1880" y="6165304"/>
            <a:ext cx="288000" cy="288000"/>
          </a:xfrm>
          <a:prstGeom prst="rect">
            <a:avLst/>
          </a:prstGeom>
        </p:spPr>
      </p:pic>
      <p:sp>
        <p:nvSpPr>
          <p:cNvPr id="15" name="Pensées 14"/>
          <p:cNvSpPr/>
          <p:nvPr/>
        </p:nvSpPr>
        <p:spPr>
          <a:xfrm>
            <a:off x="3275856" y="4581128"/>
            <a:ext cx="1994520" cy="1404736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nsectes-coccinelle-2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7" name="Image 16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8" name="Image 17" descr="forê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4797152"/>
            <a:ext cx="1071360" cy="864000"/>
          </a:xfrm>
          <a:prstGeom prst="rect">
            <a:avLst/>
          </a:prstGeom>
        </p:spPr>
      </p:pic>
      <p:pic>
        <p:nvPicPr>
          <p:cNvPr id="11" name="Image 10" descr="chien-gif-13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44504" y="5157248"/>
            <a:ext cx="383480" cy="504000"/>
          </a:xfrm>
          <a:prstGeom prst="rect">
            <a:avLst/>
          </a:prstGeom>
        </p:spPr>
      </p:pic>
      <p:pic>
        <p:nvPicPr>
          <p:cNvPr id="16" name="ambi-campagne-1.wav">
            <a:hlinkClick r:id="" action="ppaction://media"/>
          </p:cNvPr>
          <p:cNvPicPr>
            <a:picLocks noRot="1" noChangeAspect="1"/>
          </p:cNvPicPr>
          <p:nvPr>
            <a:wavAudioFile r:embed="rId1" name="ambi-campagne-1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9" name="Multiplier 18"/>
          <p:cNvSpPr/>
          <p:nvPr/>
        </p:nvSpPr>
        <p:spPr>
          <a:xfrm>
            <a:off x="4211960" y="465313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pel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Mais elle, elle peut déménager  et vivre près d’une maison, avec des nouveaux amis.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11" name="Image 10" descr="maison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412776"/>
            <a:ext cx="3600000" cy="3600000"/>
          </a:xfrm>
          <a:prstGeom prst="rect">
            <a:avLst/>
          </a:prstGeom>
        </p:spPr>
      </p:pic>
      <p:pic>
        <p:nvPicPr>
          <p:cNvPr id="17" name="Image 16" descr="chien-gif-17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5737051"/>
            <a:ext cx="1343025" cy="1076325"/>
          </a:xfrm>
          <a:prstGeom prst="rect">
            <a:avLst/>
          </a:prstGeom>
        </p:spPr>
      </p:pic>
      <p:pic>
        <p:nvPicPr>
          <p:cNvPr id="18" name="Image 17" descr="chien0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4005064"/>
            <a:ext cx="695325" cy="857250"/>
          </a:xfrm>
          <a:prstGeom prst="rect">
            <a:avLst/>
          </a:prstGeom>
        </p:spPr>
      </p:pic>
      <p:pic>
        <p:nvPicPr>
          <p:cNvPr id="19" name="Image 18" descr="chien-gif-133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4" y="4653136"/>
            <a:ext cx="401625" cy="540000"/>
          </a:xfrm>
          <a:prstGeom prst="rect">
            <a:avLst/>
          </a:prstGeom>
        </p:spPr>
      </p:pic>
      <p:pic>
        <p:nvPicPr>
          <p:cNvPr id="22" name="Image 21" descr="chien-gif-118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4869160"/>
            <a:ext cx="508964" cy="720000"/>
          </a:xfrm>
          <a:prstGeom prst="rect">
            <a:avLst/>
          </a:prstGeom>
        </p:spPr>
      </p:pic>
      <p:pic>
        <p:nvPicPr>
          <p:cNvPr id="23" name="Image 22" descr="chien-chiot_5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4288" y="4077072"/>
            <a:ext cx="796595" cy="468000"/>
          </a:xfrm>
          <a:prstGeom prst="rect">
            <a:avLst/>
          </a:prstGeom>
        </p:spPr>
      </p:pic>
      <p:pic>
        <p:nvPicPr>
          <p:cNvPr id="24" name="Image 23" descr="enfant_038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5616" y="4941168"/>
            <a:ext cx="1442925" cy="1908000"/>
          </a:xfrm>
          <a:prstGeom prst="rect">
            <a:avLst/>
          </a:prstGeom>
        </p:spPr>
      </p:pic>
      <p:pic>
        <p:nvPicPr>
          <p:cNvPr id="34" name="Image 33" descr="niche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62412" y="3933056"/>
            <a:ext cx="1019175" cy="1000125"/>
          </a:xfrm>
          <a:prstGeom prst="rect">
            <a:avLst/>
          </a:prstGeom>
        </p:spPr>
      </p:pic>
      <p:pic>
        <p:nvPicPr>
          <p:cNvPr id="14" name="Image 13" descr="Gifs%20Anim%E9s%20Chiens%20%2875%29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0" y="4365104"/>
            <a:ext cx="952500" cy="809625"/>
          </a:xfrm>
          <a:prstGeom prst="rect">
            <a:avLst/>
          </a:prstGeom>
        </p:spPr>
      </p:pic>
      <p:pic>
        <p:nvPicPr>
          <p:cNvPr id="15" name="Image 14" descr="Gifs%20Anim%E9s%20Chiens%20%28105%29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68344" y="4653136"/>
            <a:ext cx="609600" cy="609600"/>
          </a:xfrm>
          <a:prstGeom prst="rect">
            <a:avLst/>
          </a:prstGeom>
        </p:spPr>
      </p:pic>
      <p:pic>
        <p:nvPicPr>
          <p:cNvPr id="20" name="Image 19" descr="enfant_041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23928" y="2996952"/>
            <a:ext cx="387431" cy="504000"/>
          </a:xfrm>
          <a:prstGeom prst="rect">
            <a:avLst/>
          </a:prstGeom>
        </p:spPr>
      </p:pic>
      <p:pic>
        <p:nvPicPr>
          <p:cNvPr id="28" name="Image 27" descr="insectes-coccinelle-17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5576" y="5733256"/>
            <a:ext cx="323850" cy="304800"/>
          </a:xfrm>
          <a:prstGeom prst="rect">
            <a:avLst/>
          </a:prstGeom>
        </p:spPr>
      </p:pic>
      <p:pic>
        <p:nvPicPr>
          <p:cNvPr id="27" name="Image 26" descr="insectes-coccinelle-2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29" name="Image 28" descr="chien-gif-133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860032" y="4941168"/>
            <a:ext cx="766954" cy="1008000"/>
          </a:xfrm>
          <a:prstGeom prst="rect">
            <a:avLst/>
          </a:prstGeom>
        </p:spPr>
      </p:pic>
      <p:pic>
        <p:nvPicPr>
          <p:cNvPr id="35" name="Image 3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26" name="plusieurs chiens.wav">
            <a:hlinkClick r:id="" action="ppaction://media"/>
          </p:cNvPr>
          <p:cNvPicPr>
            <a:picLocks noRot="1" noChangeAspect="1"/>
          </p:cNvPicPr>
          <p:nvPr>
            <a:wavAudioFile r:embed="rId1" name="plusieurs chiens.wav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556248"/>
            <a:ext cx="304800" cy="304800"/>
          </a:xfrm>
          <a:prstGeom prst="rect">
            <a:avLst/>
          </a:prstGeom>
        </p:spPr>
      </p:pic>
      <p:pic>
        <p:nvPicPr>
          <p:cNvPr id="37" name="rire enfant.wav">
            <a:hlinkClick r:id="" action="ppaction://media"/>
          </p:cNvPr>
          <p:cNvPicPr>
            <a:picLocks noRot="1" noChangeAspect="1"/>
          </p:cNvPicPr>
          <p:nvPr>
            <a:wavAudioFile r:embed="rId2" name="rire enfant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2564904"/>
            <a:ext cx="304800" cy="304800"/>
          </a:xfrm>
          <a:prstGeom prst="rect">
            <a:avLst/>
          </a:prstGeom>
        </p:spPr>
      </p:pic>
      <p:pic>
        <p:nvPicPr>
          <p:cNvPr id="38" name="rire enfant.wav">
            <a:hlinkClick r:id="" action="ppaction://media"/>
          </p:cNvPr>
          <p:cNvPicPr>
            <a:picLocks noRot="1" noChangeAspect="1"/>
          </p:cNvPicPr>
          <p:nvPr>
            <a:wavAudioFile r:embed="rId2" name="rire enfant.wav"/>
          </p:nvPr>
        </p:nvPicPr>
        <p:blipFill>
          <a:blip r:embed="rId22" cstate="print"/>
          <a:stretch>
            <a:fillRect/>
          </a:stretch>
        </p:blipFill>
        <p:spPr>
          <a:xfrm>
            <a:off x="4419600" y="2924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C 0.01285 0.00787 0.02569 0.01597 0.02257 0.025 C 0.01944 0.03403 -0.00747 0.04491 -0.01858 0.05371 C -0.02969 0.0625 -0.04097 0.0669 -0.0441 0.07732 C -0.04722 0.08773 -0.03837 0.10255 -0.03733 0.11644 C -0.03628 0.13033 -0.03733 0.15347 -0.03733 0.16088 " pathEditMode="relative" ptsTypes="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0.00556 L -0.55122 0.0055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407 C -0.00157 -0.02384 -0.00278 -0.02361 -0.00035 -0.03842 C 0.00208 -0.05324 0.00017 -0.09282 0.01441 -0.11296 C 0.02864 -0.1331 0.06423 -0.15856 0.08489 -0.15879 C 0.10555 -0.15903 0.12014 -0.14097 0.13889 -0.11435 C 0.15764 -0.08773 0.14305 0.00533 0.19774 0.0007 C 0.25243 -0.00393 0.42587 -0.07916 0.46736 -0.14166 C 0.50885 -0.20416 0.43732 -0.29467 0.4467 -0.37454 C 0.45607 -0.4544 0.46823 -0.59074 0.52413 -0.62153 C 0.58003 -0.65231 0.72725 -0.625 0.78194 -0.55995 C 0.83663 -0.49491 0.86736 -0.3118 0.8526 -0.23055 C 0.83784 -0.1493 0.7658 -0.11088 0.69375 -0.07245 " pathEditMode="relative" ptsTypes="aaaaaaaaaaaA">
                                      <p:cBhvr>
                                        <p:cTn id="3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pel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 10" descr="maison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412776"/>
            <a:ext cx="3600000" cy="3600000"/>
          </a:xfrm>
          <a:prstGeom prst="rect">
            <a:avLst/>
          </a:prstGeom>
        </p:spPr>
      </p:pic>
      <p:pic>
        <p:nvPicPr>
          <p:cNvPr id="25" name="Image 24" descr="chien-chiot_5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522" y="4725144"/>
            <a:ext cx="980424" cy="576000"/>
          </a:xfrm>
          <a:prstGeom prst="rect">
            <a:avLst/>
          </a:prstGeom>
        </p:spPr>
      </p:pic>
      <p:pic>
        <p:nvPicPr>
          <p:cNvPr id="13" name="Image 12" descr="nich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2412" y="3933056"/>
            <a:ext cx="1019175" cy="1000125"/>
          </a:xfrm>
          <a:prstGeom prst="rect">
            <a:avLst/>
          </a:prstGeom>
        </p:spPr>
      </p:pic>
      <p:pic>
        <p:nvPicPr>
          <p:cNvPr id="14" name="Image 13" descr="chien-gif-14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4581168"/>
            <a:ext cx="526154" cy="360000"/>
          </a:xfrm>
          <a:prstGeom prst="rect">
            <a:avLst/>
          </a:prstGeom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buFontTx/>
              <a:buNone/>
            </a:pPr>
            <a:r>
              <a:rPr lang="fr-FR" dirty="0" smtClean="0">
                <a:latin typeface="Comic Sans MS" pitchFamily="66" charset="0"/>
              </a:rPr>
              <a:t>Et la nuit, elle ira dormir dans une niche avec un chien, pour avoir bien chaud et ne pas être toute seule.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08000" y="0"/>
            <a:ext cx="9252000" cy="7020000"/>
          </a:xfrm>
          <a:prstGeom prst="rect">
            <a:avLst/>
          </a:prstGeom>
          <a:solidFill>
            <a:schemeClr val="tx2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insectes-coccinelle-1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9874" y="5733256"/>
            <a:ext cx="267750" cy="252000"/>
          </a:xfrm>
          <a:prstGeom prst="rect">
            <a:avLst/>
          </a:prstGeom>
        </p:spPr>
      </p:pic>
      <p:pic>
        <p:nvPicPr>
          <p:cNvPr id="17" name="Image 16" descr="insectes-coccinelle-13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34392" y="4473144"/>
            <a:ext cx="165600" cy="144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08000" y="-27384"/>
            <a:ext cx="9252000" cy="7020000"/>
          </a:xfrm>
          <a:prstGeom prst="rect">
            <a:avLst/>
          </a:prstGeom>
          <a:solidFill>
            <a:schemeClr val="tx2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planetes-lune-13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052736"/>
            <a:ext cx="952500" cy="952500"/>
          </a:xfrm>
          <a:prstGeom prst="rect">
            <a:avLst/>
          </a:prstGeom>
        </p:spPr>
      </p:pic>
      <p:pic>
        <p:nvPicPr>
          <p:cNvPr id="21" name="Image 20" descr="gif-anime-etoile-22-gratuit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4005965">
            <a:off x="4007453" y="980728"/>
            <a:ext cx="978549" cy="936000"/>
          </a:xfrm>
          <a:prstGeom prst="rect">
            <a:avLst/>
          </a:prstGeom>
        </p:spPr>
      </p:pic>
      <p:pic>
        <p:nvPicPr>
          <p:cNvPr id="22" name="Image 21" descr="insectes-coccinelle-20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093933">
            <a:off x="7526474" y="618582"/>
            <a:ext cx="360000" cy="360000"/>
          </a:xfrm>
          <a:prstGeom prst="rect">
            <a:avLst/>
          </a:prstGeom>
        </p:spPr>
      </p:pic>
      <p:pic>
        <p:nvPicPr>
          <p:cNvPr id="26" name="Image 25" descr="123gifs012.gi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99592" y="3429000"/>
            <a:ext cx="1552575" cy="14287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611560" y="3429000"/>
            <a:ext cx="1872208" cy="1368152"/>
          </a:xfrm>
          <a:prstGeom prst="rect">
            <a:avLst/>
          </a:prstGeom>
          <a:solidFill>
            <a:srgbClr val="8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FIN</a:t>
            </a:r>
            <a:endParaRPr lang="fr-FR" sz="2000" b="1" dirty="0"/>
          </a:p>
        </p:txBody>
      </p:sp>
      <p:sp>
        <p:nvSpPr>
          <p:cNvPr id="29" name="Rectangle 28">
            <a:hlinkClick r:id="" action="ppaction://hlinkshowjump?jump=endshow"/>
          </p:cNvPr>
          <p:cNvSpPr/>
          <p:nvPr/>
        </p:nvSpPr>
        <p:spPr>
          <a:xfrm flipH="1">
            <a:off x="971600" y="3501008"/>
            <a:ext cx="180020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/>
          </a:p>
        </p:txBody>
      </p:sp>
      <p:pic>
        <p:nvPicPr>
          <p:cNvPr id="23" name="ronflement.wav">
            <a:hlinkClick r:id="" action="ppaction://media"/>
          </p:cNvPr>
          <p:cNvPicPr>
            <a:picLocks noRot="1" noChangeAspect="1"/>
          </p:cNvPicPr>
          <p:nvPr>
            <a:wavAudioFile r:embed="rId1" name="ronflement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1" name="chouette.wav">
            <a:hlinkClick r:id="" action="ppaction://media"/>
          </p:cNvPr>
          <p:cNvPicPr>
            <a:picLocks noRot="1" noChangeAspect="1"/>
          </p:cNvPicPr>
          <p:nvPr>
            <a:wavAudioFile r:embed="rId2" name="chouette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5.55556E-7 5.55556E-6 C 0.11892 0.03403 0.23784 0.06829 0.33229 0.04839 C 0.42673 0.02848 0.53194 -0.04837 0.56666 -0.11898 C 0.60139 -0.18958 0.57934 -0.33448 0.54027 -0.37523 C 0.50104 -0.41597 0.37639 -0.3986 0.33142 -0.36342 C 0.28646 -0.32823 0.2651 -0.19374 0.27066 -0.16342 C 0.27621 -0.1331 0.34913 -0.1787 0.36475 -0.18171 " pathEditMode="relative" ptsTypes="aaaaa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38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4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chien-gif-07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sp>
        <p:nvSpPr>
          <p:cNvPr id="10" name="Organigramme : Alternative 9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 pitchFamily="66" charset="0"/>
              </a:rPr>
              <a:t>Skip trottine dans le chemin de la forêt.  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Comme il est fatigué, il s’assoit.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13" name="Image 12" descr="insectes-coccinelle-2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8" name="Image 7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1" name="ambi-campagne-1.wav">
            <a:hlinkClick r:id="" action="ppaction://media"/>
          </p:cNvPr>
          <p:cNvPicPr>
            <a:picLocks noRot="1" noChangeAspect="1"/>
          </p:cNvPicPr>
          <p:nvPr>
            <a:wavAudioFile r:embed="rId1" name="ambi-campagne-1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sf_chien_03.wav">
            <a:hlinkClick r:id="" action="ppaction://media"/>
          </p:cNvPr>
          <p:cNvPicPr>
            <a:picLocks noRot="1" noChangeAspect="1"/>
          </p:cNvPicPr>
          <p:nvPr>
            <a:wavAudioFile r:embed="rId2" name="sf_chien_03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3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20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coccinelle_020"/>
          <p:cNvPicPr>
            <a:picLocks noChangeAspect="1" noChangeArrowheads="1" noCrop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468560" y="5661280"/>
            <a:ext cx="2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rganigramme : Alternative 6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 pitchFamily="66" charset="0"/>
              </a:rPr>
              <a:t>Skip voit une bestiole par terre, une coccinelle .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Il voudrait bien l’attraper.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8" name="Image 7" descr="chien-gif-07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9" name="Image 8" descr="insectes-coccinelle-2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1" name="Image 10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0" name="ambi-campagne-1.wav">
            <a:hlinkClick r:id="" action="ppaction://media"/>
          </p:cNvPr>
          <p:cNvPicPr>
            <a:picLocks noRot="1" noChangeAspect="1"/>
          </p:cNvPicPr>
          <p:nvPr>
            <a:wavAudioFile r:embed="rId1" name="ambi-campagne-1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55556E-6 C 0.01423 -0.00626 0.02847 -0.01251 0.03924 -0.00672 C 0.05 -0.00093 0.05729 0.02453 0.06476 0.03518 C 0.07222 0.04583 0.07812 0.05323 0.08437 0.0574 C 0.09062 0.06157 0.09514 0.05972 0.10208 0.05995 C 0.10903 0.06018 0.11476 0.06041 0.12656 0.05879 C 0.13837 0.05717 0.16233 0.05347 0.17239 0.05092 C 0.18264 0.04837 0.18264 0.04004 0.18837 0.04305 C 0.19392 0.04606 0.20139 0.05856 0.2059 0.06921 C 0.21024 0.07985 0.20677 0.09884 0.2158 0.10717 C 0.22465 0.1155 0.24826 0.1206 0.25989 0.11897 C 0.27153 0.11735 0.2783 0.10439 0.28542 0.09791 C 0.29219 0.09143 0.29653 0.0868 0.30208 0.07962 C 0.30746 0.07245 0.31059 0.05786 0.31858 0.05485 C 0.32691 0.05185 0.34549 0.06018 0.35104 0.06134 " pathEditMode="relative" ptsTypes="aaaaaaaaaaaaa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insectes-coccinelle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868144" y="5229200"/>
            <a:ext cx="288000" cy="288000"/>
          </a:xfrm>
          <a:prstGeom prst="rect">
            <a:avLst/>
          </a:prstGeom>
        </p:spPr>
      </p:pic>
      <p:sp>
        <p:nvSpPr>
          <p:cNvPr id="8" name="Organigramme : Alternative 7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 pitchFamily="66" charset="0"/>
              </a:rPr>
              <a:t>Mais la coccinelle préfère  s’éloigner car elle a peur de lui.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10" name="Image 9" descr="chien-gif-07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11" name="Picture 17" descr="coccinelle_020"/>
          <p:cNvPicPr>
            <a:picLocks noChangeAspect="1" noChangeArrowheads="1" noCrop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71800" y="6093328"/>
            <a:ext cx="2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insectes-coccinelle-2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3" name="Image 12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4" name="ambi-campagne-1.wav">
            <a:hlinkClick r:id="" action="ppaction://media"/>
          </p:cNvPr>
          <p:cNvPicPr>
            <a:picLocks noRot="1" noChangeAspect="1"/>
          </p:cNvPicPr>
          <p:nvPr>
            <a:wavAudioFile r:embed="rId1" name="ambi-campagne-1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C 0.01788 0.01713 0.03576 0.0345 0.05104 0.03519 C 0.06632 0.03588 0.08177 0.01899 0.09132 0.00394 C 0.10087 -0.01111 0.09688 -0.05092 0.10799 -0.05486 C 0.1191 -0.05879 0.14045 -0.03171 0.15799 -0.01967 C 0.17552 -0.00763 0.19896 0.02176 0.21285 0.0169 C 0.22674 0.01204 0.22222 -0.03703 0.24132 -0.04837 C 0.26042 -0.05972 0.31042 -0.04097 0.3276 -0.05115 C 0.34479 -0.06134 0.34149 -0.09699 0.34427 -0.10995 C 0.34705 -0.12291 0.34427 -0.12523 0.34427 -0.12824 " pathEditMode="relative" ptsTypes="a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044000" y="188640"/>
            <a:ext cx="705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smtClean="0">
                <a:latin typeface="Comic Sans MS" pitchFamily="66" charset="0"/>
              </a:rPr>
              <a:t>La coccinelle volette autour de sa tête, elle se demande qui est cet    animal. Puis elle poursuit son chemin, Skip reste là pour se reposer. 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9" name="Image 8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11" name="Image 1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8144" y="5229200"/>
            <a:ext cx="288000" cy="288000"/>
          </a:xfrm>
          <a:prstGeom prst="rect">
            <a:avLst/>
          </a:prstGeom>
        </p:spPr>
      </p:pic>
      <p:pic>
        <p:nvPicPr>
          <p:cNvPr id="7" name="Image 6" descr="insectes-coccinelle-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868144" y="5157192"/>
            <a:ext cx="323850" cy="304800"/>
          </a:xfrm>
          <a:prstGeom prst="rect">
            <a:avLst/>
          </a:prstGeom>
        </p:spPr>
      </p:pic>
      <p:pic>
        <p:nvPicPr>
          <p:cNvPr id="13" name="Image 12" descr="insectes-coccinelle-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2216269">
            <a:off x="1811164" y="3841126"/>
            <a:ext cx="323850" cy="304800"/>
          </a:xfrm>
          <a:prstGeom prst="rect">
            <a:avLst/>
          </a:prstGeom>
        </p:spPr>
      </p:pic>
      <p:pic>
        <p:nvPicPr>
          <p:cNvPr id="14" name="Image 13" descr="insectes-coccinelle-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465621">
            <a:off x="1754163" y="4878685"/>
            <a:ext cx="323850" cy="304800"/>
          </a:xfrm>
          <a:prstGeom prst="rect">
            <a:avLst/>
          </a:prstGeom>
        </p:spPr>
      </p:pic>
      <p:pic>
        <p:nvPicPr>
          <p:cNvPr id="15" name="Image 14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pic>
        <p:nvPicPr>
          <p:cNvPr id="18" name="Image 17" descr="insectes-coccinelle-2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7" name="Image 16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6" name="sf_coucou_01.wav">
            <a:hlinkClick r:id="" action="ppaction://media"/>
          </p:cNvPr>
          <p:cNvPicPr>
            <a:picLocks noRot="1" noChangeAspect="1"/>
          </p:cNvPicPr>
          <p:nvPr>
            <a:wavAudioFile r:embed="rId1" name="sf_coucou_01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 0.00208 C -0.03159 0.00254 -0.04393 0.00324 -0.05937 -0.00186 C -0.07483 -0.00695 -0.09445 -0.01551 -0.11233 -0.02801 C -0.13021 -0.04051 -0.14966 -0.05741 -0.16632 -0.07755 C -0.18299 -0.09769 -0.19167 -0.13241 -0.21233 -0.14954 C -0.23299 -0.16667 -0.2632 -0.17269 -0.28976 -0.18079 C -0.31632 -0.18889 -0.34549 -0.19653 -0.37119 -0.19792 C -0.39688 -0.19931 -0.43178 -0.19028 -0.44375 -0.18866 " pathEditMode="relative" ptsTypes="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-0.00642 0.00949 -0.01285 0.01898 -0.01667 0.03518 C -0.02048 0.05138 -0.02465 0.0787 -0.02257 0.09675 C -0.02048 0.11481 -0.01215 0.12916 -0.00382 0.14375 " pathEditMode="relative" ptsTypes="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9.62963E-6 C 0.01736 0.01019 0.03472 0.02038 0.05 0.02616 C 0.06528 0.03195 0.05365 0.03241 0.09115 0.03403 C 0.12865 0.03565 0.23802 0.03588 0.27448 0.03658 C 0.31094 0.03727 0.31024 0.03751 0.30972 0.03797 " pathEditMode="relative" ptsTypes="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2563"/>
            <a:r>
              <a:rPr lang="fr-FR" dirty="0" smtClean="0">
                <a:latin typeface="Comic Sans MS" pitchFamily="66" charset="0"/>
              </a:rPr>
              <a:t>La coccinelle connaît les biches qui traversent parfois le chemin, mais Skip ne leur ressemble pas.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17" name="Image 16" descr="biche_01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4948" y="1628800"/>
            <a:ext cx="1409700" cy="1143000"/>
          </a:xfrm>
          <a:prstGeom prst="rect">
            <a:avLst/>
          </a:prstGeom>
        </p:spPr>
      </p:pic>
      <p:pic>
        <p:nvPicPr>
          <p:cNvPr id="18" name="Image 17" descr="biche_01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492896"/>
            <a:ext cx="346047" cy="360000"/>
          </a:xfrm>
          <a:prstGeom prst="rect">
            <a:avLst/>
          </a:prstGeom>
        </p:spPr>
      </p:pic>
      <p:pic>
        <p:nvPicPr>
          <p:cNvPr id="19" name="Image 18" descr="biche_01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5966" y="2204864"/>
            <a:ext cx="632067" cy="612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3933056"/>
            <a:ext cx="879310" cy="900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biche_01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5276" y="1925960"/>
            <a:ext cx="1409700" cy="1143000"/>
          </a:xfrm>
          <a:prstGeom prst="rect">
            <a:avLst/>
          </a:prstGeom>
        </p:spPr>
      </p:pic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15" name="Image 14" descr="insectes-coccinelle-2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25" name="Image 2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23" name="sf_chevaux_trot_passage_02.wav">
            <a:hlinkClick r:id="" action="ppaction://media"/>
          </p:cNvPr>
          <p:cNvPicPr>
            <a:picLocks noRot="1" noChangeAspect="1"/>
          </p:cNvPicPr>
          <p:nvPr>
            <a:wavAudioFile r:embed="rId1" name="sf_chevaux_trot_passage_02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1644 C -0.1085 0.03357 -0.13889 0.05093 -0.16041 0.06736 C -0.18194 0.0838 -0.18836 0.09861 -0.20746 0.11574 C -0.22656 0.13287 -0.2533 0.15556 -0.27517 0.1706 C -0.29705 0.18565 -0.31562 0.19676 -0.33889 0.20579 C -0.36215 0.21482 -0.37604 0.21898 -0.41441 0.22431 C -0.45277 0.22963 -0.50573 0.23542 -0.56927 0.23727 C -0.63281 0.23912 -0.74461 0.23681 -0.79566 0.23472 C -0.8467 0.23264 -0.84809 0.22246 -0.87517 0.22546 C -0.90225 0.22847 -0.92621 0.25116 -0.9585 0.25301 C -0.9908 0.25486 -1.02152 0.25093 -1.06927 0.23727 C -1.11684 0.22361 -1.1809 0.19699 -1.24479 0.1706 " pathEditMode="relative" ptsTypes="aaaaaaaaaaaA">
                                      <p:cBhvr>
                                        <p:cTn id="1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1644 C -0.1085 0.03357 -0.13889 0.05093 -0.16041 0.06736 C -0.18194 0.0838 -0.18836 0.09861 -0.20746 0.11574 C -0.22656 0.13287 -0.2533 0.15556 -0.27517 0.1706 C -0.29705 0.18565 -0.31562 0.19676 -0.33889 0.20579 C -0.36215 0.21482 -0.37604 0.21898 -0.41441 0.22431 C -0.45277 0.22963 -0.50573 0.23542 -0.56927 0.23727 C -0.63281 0.23912 -0.74461 0.23681 -0.79566 0.23472 C -0.8467 0.23264 -0.84809 0.22246 -0.87517 0.22546 C -0.90225 0.22847 -0.92621 0.25116 -0.9585 0.25301 C -0.9908 0.25486 -1.02152 0.25093 -1.06927 0.23727 C -1.11684 0.22361 -1.1809 0.19699 -1.24479 0.1706 " pathEditMode="relative" ptsTypes="aaaaaaaaaaaA">
                                      <p:cBhvr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36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36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36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957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93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 pitchFamily="66" charset="0"/>
              </a:rPr>
              <a:t>La coccinelle connaît les renards, mais skip n’est pas un renard.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861048"/>
            <a:ext cx="1252800" cy="1044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renard00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627784" y="2657475"/>
            <a:ext cx="1152525" cy="771525"/>
          </a:xfrm>
          <a:prstGeom prst="rect">
            <a:avLst/>
          </a:prstGeom>
        </p:spPr>
      </p:pic>
      <p:pic>
        <p:nvPicPr>
          <p:cNvPr id="15" name="Image 14" descr="insectes-coccinelle-2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7" name="Image 16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6" name="renard.wav">
            <a:hlinkClick r:id="" action="ppaction://media"/>
          </p:cNvPr>
          <p:cNvPicPr>
            <a:picLocks noRot="1" noChangeAspect="1"/>
          </p:cNvPicPr>
          <p:nvPr>
            <a:wavAudioFile r:embed="rId1" name="renard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299695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6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63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11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74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24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4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fr-FR" dirty="0" smtClean="0">
                <a:latin typeface="Comic Sans MS" pitchFamily="66" charset="0"/>
              </a:rPr>
              <a:t>Elle a déjà vu des sangliers, mais Skip n’est pas pareil qu’un sanglier.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3861048"/>
            <a:ext cx="1044000" cy="1044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sanglier_00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7073" y="2457016"/>
            <a:ext cx="1959023" cy="1116000"/>
          </a:xfrm>
          <a:prstGeom prst="rect">
            <a:avLst/>
          </a:prstGeom>
        </p:spPr>
      </p:pic>
      <p:pic>
        <p:nvPicPr>
          <p:cNvPr id="14" name="Image 13" descr="insectes-coccinelle-2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5" name="Image 1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6" name="ambi-campagne-1.wav">
            <a:hlinkClick r:id="" action="ppaction://media"/>
          </p:cNvPr>
          <p:cNvPicPr>
            <a:picLocks noRot="1" noChangeAspect="1"/>
          </p:cNvPicPr>
          <p:nvPr>
            <a:wavAudioFile r:embed="rId1" name="ambi-campagne-1.wav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556248"/>
            <a:ext cx="304800" cy="304800"/>
          </a:xfrm>
          <a:prstGeom prst="rect">
            <a:avLst/>
          </a:prstGeom>
        </p:spPr>
      </p:pic>
      <p:pic>
        <p:nvPicPr>
          <p:cNvPr id="18" name="sanglier1.wav">
            <a:hlinkClick r:id="" action="ppaction://media"/>
          </p:cNvPr>
          <p:cNvPicPr>
            <a:picLocks noRot="1" noChangeAspect="1"/>
          </p:cNvPicPr>
          <p:nvPr>
            <a:wavAudioFile r:embed="rId2" name="sanglier1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299695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8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entree-de-la-foret.jpg"/>
          <p:cNvPicPr>
            <a:picLocks noChangeAspect="1"/>
          </p:cNvPicPr>
          <p:nvPr/>
        </p:nvPicPr>
        <p:blipFill>
          <a:blip r:embed="rId3" cstate="print"/>
          <a:srcRect r="1962" b="2348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Alternative 11"/>
          <p:cNvSpPr/>
          <p:nvPr/>
        </p:nvSpPr>
        <p:spPr>
          <a:xfrm>
            <a:off x="1619672" y="188640"/>
            <a:ext cx="6336000" cy="792000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mic Sans MS" pitchFamily="66" charset="0"/>
              </a:rPr>
              <a:t>La coccinelle regarde un cerf, mais Skip n’est pas un cerf.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0" name="Image 19" descr="chien-gif-07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274" y="4293096"/>
            <a:ext cx="1071000" cy="1440000"/>
          </a:xfrm>
          <a:prstGeom prst="rect">
            <a:avLst/>
          </a:prstGeom>
        </p:spPr>
      </p:pic>
      <p:pic>
        <p:nvPicPr>
          <p:cNvPr id="21" name="Image 20" descr="insectes-coccinelle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16016" y="5157192"/>
            <a:ext cx="288000" cy="288000"/>
          </a:xfrm>
          <a:prstGeom prst="rect">
            <a:avLst/>
          </a:prstGeom>
        </p:spPr>
      </p:pic>
      <p:sp>
        <p:nvSpPr>
          <p:cNvPr id="9" name="Pensées 8"/>
          <p:cNvSpPr/>
          <p:nvPr/>
        </p:nvSpPr>
        <p:spPr>
          <a:xfrm>
            <a:off x="4428176" y="3825176"/>
            <a:ext cx="1728000" cy="1188000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accent4"/>
              </a:solidFill>
            </a:endParaRPr>
          </a:p>
        </p:txBody>
      </p:sp>
      <p:pic>
        <p:nvPicPr>
          <p:cNvPr id="13" name="Image 12" descr="cerf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861048"/>
            <a:ext cx="719650" cy="1044000"/>
          </a:xfrm>
          <a:prstGeom prst="rect">
            <a:avLst/>
          </a:prstGeom>
        </p:spPr>
      </p:pic>
      <p:sp>
        <p:nvSpPr>
          <p:cNvPr id="22" name="Multiplier 21"/>
          <p:cNvSpPr/>
          <p:nvPr/>
        </p:nvSpPr>
        <p:spPr>
          <a:xfrm>
            <a:off x="5076120" y="3933056"/>
            <a:ext cx="576000" cy="864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cerf26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51720" y="1988840"/>
            <a:ext cx="1594030" cy="1800000"/>
          </a:xfrm>
          <a:prstGeom prst="rect">
            <a:avLst/>
          </a:prstGeom>
        </p:spPr>
      </p:pic>
      <p:pic>
        <p:nvPicPr>
          <p:cNvPr id="16" name="Image 15" descr="insectes-coccinelle-2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93933">
            <a:off x="7522222" y="618582"/>
            <a:ext cx="360000" cy="360000"/>
          </a:xfrm>
          <a:prstGeom prst="rect">
            <a:avLst/>
          </a:prstGeom>
        </p:spPr>
      </p:pic>
      <p:pic>
        <p:nvPicPr>
          <p:cNvPr id="15" name="Image 14" descr="fleche55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302000" y="6381750"/>
            <a:ext cx="540000" cy="360000"/>
          </a:xfrm>
          <a:prstGeom prst="rect">
            <a:avLst/>
          </a:prstGeom>
        </p:spPr>
      </p:pic>
      <p:pic>
        <p:nvPicPr>
          <p:cNvPr id="14" name="cerf-1.wav">
            <a:hlinkClick r:id="" action="ppaction://media"/>
          </p:cNvPr>
          <p:cNvPicPr>
            <a:picLocks noRot="1" noChangeAspect="1"/>
          </p:cNvPicPr>
          <p:nvPr>
            <a:wavAudioFile r:embed="rId1" name="cerf-1.wav"/>
          </p:nvPr>
        </p:nvPicPr>
        <p:blipFill>
          <a:blip r:embed="rId10" cstate="print"/>
          <a:stretch>
            <a:fillRect/>
          </a:stretch>
        </p:blipFill>
        <p:spPr>
          <a:xfrm>
            <a:off x="4427984" y="2924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2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345</Words>
  <Application>Microsoft Office PowerPoint</Application>
  <PresentationFormat>Affichage à l'écran (4:3)</PresentationFormat>
  <Paragraphs>33</Paragraphs>
  <Slides>17</Slides>
  <Notes>0</Notes>
  <HiddenSlides>0</HiddenSlides>
  <MMClips>22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rêves de Skip, le petit chien</dc:title>
  <dc:creator>Christine</dc:creator>
  <cp:lastModifiedBy>Brigitte</cp:lastModifiedBy>
  <cp:revision>112</cp:revision>
  <dcterms:created xsi:type="dcterms:W3CDTF">2010-06-13T09:45:59Z</dcterms:created>
  <dcterms:modified xsi:type="dcterms:W3CDTF">2011-11-27T15:54:56Z</dcterms:modified>
</cp:coreProperties>
</file>