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notesMasterIdLst>
    <p:notesMasterId r:id="rId23"/>
  </p:notesMasterIdLst>
  <p:sldIdLst>
    <p:sldId id="275" r:id="rId4"/>
    <p:sldId id="283" r:id="rId5"/>
    <p:sldId id="276" r:id="rId6"/>
    <p:sldId id="281" r:id="rId7"/>
    <p:sldId id="280" r:id="rId8"/>
    <p:sldId id="277" r:id="rId9"/>
    <p:sldId id="279" r:id="rId10"/>
    <p:sldId id="278" r:id="rId11"/>
    <p:sldId id="267" r:id="rId12"/>
    <p:sldId id="265" r:id="rId13"/>
    <p:sldId id="266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8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231B2D"/>
    <a:srgbClr val="FFCCFF"/>
    <a:srgbClr val="FFFFFF"/>
    <a:srgbClr val="CCFFCC"/>
    <a:srgbClr val="3E0015"/>
    <a:srgbClr val="00FF99"/>
    <a:srgbClr val="FFC000"/>
    <a:srgbClr val="D9CBEE"/>
    <a:srgbClr val="37C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12" autoAdjust="0"/>
  </p:normalViewPr>
  <p:slideViewPr>
    <p:cSldViewPr snapToGrid="0" snapToObjects="1">
      <p:cViewPr varScale="1">
        <p:scale>
          <a:sx n="85" d="100"/>
          <a:sy n="85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CA719-86CF-4F06-A10C-F073F6606FD1}" type="datetimeFigureOut">
              <a:rPr lang="fr-FR" smtClean="0"/>
              <a:pPr/>
              <a:t>22/10/2009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D062B-33D9-49B4-A955-3009C1214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16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17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18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BBFD062B-33D9-49B4-A955-3009C12149DB}" type="slidenum">
              <a:rPr lang="fr-FR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19</a:t>
            </a:fld>
            <a:endParaRPr lang="fr-FR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BBFD062B-33D9-49B4-A955-3009C12149DB}" type="slidenum">
              <a:rPr lang="fr-FR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4</a:t>
            </a:fld>
            <a:endParaRPr lang="fr-FR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BBFD062B-33D9-49B4-A955-3009C12149DB}" type="slidenum">
              <a:rPr lang="fr-FR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5</a:t>
            </a:fld>
            <a:endParaRPr lang="fr-FR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BBFD062B-33D9-49B4-A955-3009C12149DB}" type="slidenum">
              <a:rPr lang="fr-FR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7</a:t>
            </a:fld>
            <a:endParaRPr lang="fr-FR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062B-33D9-49B4-A955-3009C12149DB}" type="slidenum">
              <a:rPr lang="fr-FR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53A2DAEF-18DB-407F-B3F5-8D0FD3BC0E8A}" type="datetimeFigureOut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22/10/2009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16AE869-14C3-4661-9A41-EBEB41A510C8}" type="slidenum">
              <a:rPr lang="fr-FR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fr-FR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2DAEF-18DB-407F-B3F5-8D0FD3BC0E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22/10/2009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AE869-14C3-4661-9A41-EBEB41A510C8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3A2DAEF-18DB-407F-B3F5-8D0FD3BC0E8A}" type="datetimeFigureOut">
              <a:rPr lang="fr-FR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22/10/2009</a:t>
            </a:fld>
            <a:endParaRPr lang="fr-FR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16AE869-14C3-4661-9A41-EBEB41A510C8}" type="slidenum">
              <a:rPr lang="fr-FR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fr-FR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3A2DAEF-18DB-407F-B3F5-8D0FD3BC0E8A}" type="datetimeFigureOut">
              <a:rPr lang="fr-FR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22/10/2009</a:t>
            </a:fld>
            <a:endParaRPr lang="fr-FR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16AE869-14C3-4661-9A41-EBEB41A510C8}" type="slidenum">
              <a:rPr lang="fr-FR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fr-FR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Quelques clics sur les cases vides pour compléter les phrases</a:t>
            </a:r>
            <a:r>
              <a:rPr lang="fr-FR" dirty="0" smtClean="0"/>
              <a:t>.</a:t>
            </a:r>
          </a:p>
          <a:p>
            <a:pPr algn="ctr"/>
            <a:r>
              <a:rPr lang="fr-FR" dirty="0" smtClean="0"/>
              <a:t>Un clic sur l’étoile pour visualiser la correction.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sz="1100" dirty="0" smtClean="0"/>
              <a:t>Matériel Evelyne </a:t>
            </a:r>
            <a:r>
              <a:rPr lang="fr-FR" sz="1100" dirty="0" err="1" smtClean="0"/>
              <a:t>Lyonnaze</a:t>
            </a:r>
            <a:endParaRPr lang="fr-FR" sz="1100" dirty="0" smtClean="0"/>
          </a:p>
          <a:p>
            <a:pPr algn="ctr"/>
            <a:r>
              <a:rPr lang="fr-FR" sz="1100" dirty="0" smtClean="0"/>
              <a:t>Mise en forme Brigitte </a:t>
            </a:r>
            <a:r>
              <a:rPr lang="fr-FR" sz="1100" dirty="0" err="1" smtClean="0"/>
              <a:t>Korac</a:t>
            </a:r>
            <a:endParaRPr lang="fr-FR" sz="1100" dirty="0"/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45421" y="1286393"/>
            <a:ext cx="49544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Prépositions</a:t>
            </a:r>
            <a:endParaRPr lang="fr-FR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s’assied sur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s’assied dans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s’assied pour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s’assied avec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4036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soulagement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4036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une chaise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4036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 fauteuil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4036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se reposer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54036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soulagement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4036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une chaise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4036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 fauteuil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4036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se reposer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54036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soulagement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54036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une chaise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54036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 fauteuil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54036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se reposer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54036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soulagement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54036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une chaise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4036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un fauteuil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54036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se reposer</a:t>
            </a:r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10316" y="-35743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6 branches 28">
            <a:hlinkClick r:id="" action="ppaction://noaction">
              <a:snd r:embed="rId3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4" name="click.wav"/>
            </a:hlinkClick>
          </p:cNvPr>
          <p:cNvSpPr/>
          <p:nvPr/>
        </p:nvSpPr>
        <p:spPr>
          <a:xfrm>
            <a:off x="454036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4" name="click.wav"/>
            </a:hlinkClick>
          </p:cNvPr>
          <p:cNvSpPr/>
          <p:nvPr/>
        </p:nvSpPr>
        <p:spPr>
          <a:xfrm>
            <a:off x="454036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4" name="click.wav"/>
            </a:hlinkClick>
          </p:cNvPr>
          <p:cNvSpPr/>
          <p:nvPr/>
        </p:nvSpPr>
        <p:spPr>
          <a:xfrm>
            <a:off x="454036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4" name="click.wav"/>
            </a:hlinkClick>
          </p:cNvPr>
          <p:cNvSpPr/>
          <p:nvPr/>
        </p:nvSpPr>
        <p:spPr>
          <a:xfrm>
            <a:off x="454036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8" name="Chevron 27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compte de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compte avec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compte sans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compte sur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doigts.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tête.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calculatrice.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 tromper.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doigts.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tête.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calculatrice.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 tromper.</a:t>
            </a: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doigts.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tête.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calculatrice.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 tromper.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doigts.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tête.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calculatrice.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 tromper.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Rectangle 51">
            <a:hlinkClick r:id="" action="ppaction://noaction" highlightClick="1"/>
          </p:cNvPr>
          <p:cNvSpPr/>
          <p:nvPr/>
        </p:nvSpPr>
        <p:spPr>
          <a:xfrm>
            <a:off x="0" y="14616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3" name="Chevron 52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mange dans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mange de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mange avec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mange au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restaurant.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assiette.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viande.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fourchette.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restaurant.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assiette.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viande.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fourchette.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restaurant.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assiette.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viande.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fourchette.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restaurant.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assiette.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viande.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fourchette.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Rectangle 51">
            <a:hlinkClick r:id="" action="ppaction://noaction" highlightClick="1"/>
          </p:cNvPr>
          <p:cNvSpPr/>
          <p:nvPr/>
        </p:nvSpPr>
        <p:spPr>
          <a:xfrm>
            <a:off x="19803" y="12695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3" name="Chevron 52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écrit à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écrit sur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écrit sans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écrit avec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stylo.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frère.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feuille.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faute.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stylo.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frère.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feuille.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faute.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stylo.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frère.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feuille.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faute.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stylo.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frère.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feuille.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faute.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Rectangle 51">
            <a:hlinkClick r:id="" action="ppaction://noaction" highlightClick="1"/>
          </p:cNvPr>
          <p:cNvSpPr/>
          <p:nvPr/>
        </p:nvSpPr>
        <p:spPr>
          <a:xfrm>
            <a:off x="6392" y="-44552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accent4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accent4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accent4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accent4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3" name="Chevron 52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dort dans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dort sans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dort comme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dort à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belle étoile.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lit.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rêver.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loir.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belle étoile.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lit.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rêver.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loir.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belle étoile.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lit.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rêver.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loir.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belle étoile.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lit.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rêver.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loir.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Rectangle 51">
            <a:hlinkClick r:id="" action="ppaction://noaction" highlightClick="1"/>
          </p:cNvPr>
          <p:cNvSpPr/>
          <p:nvPr/>
        </p:nvSpPr>
        <p:spPr>
          <a:xfrm>
            <a:off x="-35403" y="17213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3" name="Chevron 52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paie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paie par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paie 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Il paie en</a:t>
            </a: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en espèces.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comptant.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chèque.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crédit.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en espèces.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comptant.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chèque.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crédit.</a:t>
            </a: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en espèces.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comptant.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chèque.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crédit.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en espèces.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comptant.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chèque.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crédit.</a:t>
            </a:r>
          </a:p>
        </p:txBody>
      </p:sp>
      <p:sp>
        <p:nvSpPr>
          <p:cNvPr id="52" name="Rectangle 51">
            <a:hlinkClick r:id="" action="ppaction://noaction" highlightClick="1"/>
          </p:cNvPr>
          <p:cNvSpPr/>
          <p:nvPr/>
        </p:nvSpPr>
        <p:spPr>
          <a:xfrm>
            <a:off x="0" y="22354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3" name="Chevron 52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discute de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discute avec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discute pour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discute en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travaillant.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projets.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femme.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ne rien dire</a:t>
            </a: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travaillant.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projets.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femme.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ne rien dire.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travaillant.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projets.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femme.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ne rien dire.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travaillant.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projets.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femme.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ne rien dire.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4" name="Rectangle 53">
            <a:hlinkClick r:id="" action="ppaction://noaction" highlightClick="1"/>
          </p:cNvPr>
          <p:cNvSpPr/>
          <p:nvPr/>
        </p:nvSpPr>
        <p:spPr>
          <a:xfrm>
            <a:off x="-46271" y="-1946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Chevron 5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se bat contre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se bat pour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se bat à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se bat sans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arme.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ennemi.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idées.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poings nus.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arme.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ennemi.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idées.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poings nus.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arme.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ennemi.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idées.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poings nus.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arme.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son ennemi.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idées.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poings nus.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8" name="Rectangle 77">
            <a:hlinkClick r:id="" action="ppaction://noaction" highlightClick="1"/>
          </p:cNvPr>
          <p:cNvSpPr/>
          <p:nvPr/>
        </p:nvSpPr>
        <p:spPr>
          <a:xfrm>
            <a:off x="-835" y="27756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Chevron 5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joue avec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21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joue sans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43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joue aux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joue à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enfants.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tricher.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dominos.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belote.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enfants.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tricher.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dominos.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belote.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enfants.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tricher.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dominos.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belote.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enfants.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tricher.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dominos.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belote.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27626" y="3240000"/>
            <a:ext cx="2498103" cy="678730"/>
          </a:xfrm>
          <a:prstGeom prst="rect">
            <a:avLst/>
          </a:prstGeom>
          <a:solidFill>
            <a:srgbClr val="FF66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joue pou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3" name="Rectangle 5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ses enfants.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tricher.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dominos.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la belote.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8" name="Rectangle 57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6" name="Rectangle 65">
            <a:hlinkClick r:id="" action="ppaction://noaction" highlightClick="1"/>
          </p:cNvPr>
          <p:cNvSpPr/>
          <p:nvPr/>
        </p:nvSpPr>
        <p:spPr>
          <a:xfrm>
            <a:off x="0" y="6451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gagner.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gagner.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gagner.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gagner.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gagner.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7" name="Chevron 66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descend à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21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descend de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324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descend en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descend par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pied.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l’arbre.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ascenseur.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 smtClean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les escaliers.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pied.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l’arbre.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ascenseur.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 smtClean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les escaliers.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pied.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l’arbre.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ascenseur.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les escaliers.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pied.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l’arbre.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ascenseur.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les escaliers.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27626" y="4320000"/>
            <a:ext cx="2498103" cy="678730"/>
          </a:xfrm>
          <a:prstGeom prst="rect">
            <a:avLst/>
          </a:prstGeom>
          <a:solidFill>
            <a:srgbClr val="FF66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descend avec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pied.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l’arbre.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ascenseur.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les escaliers.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>
            <a:hlinkClick r:id="" action="ppaction://noaction" highlightClick="1"/>
          </p:cNvPr>
          <p:cNvSpPr/>
          <p:nvPr/>
        </p:nvSpPr>
        <p:spPr>
          <a:xfrm>
            <a:off x="-11142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prudence.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25729" y="21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prudence.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25729" y="324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prudence.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prudence.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25729" y="43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prudence.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7" name="Chevron 66">
            <a:hlinkClick r:id="" action="ppaction://hlinkshowjump?jump=endshow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CC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boit de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boit avec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boit dans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l’eau.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paille.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verre.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l’eau.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paille.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verre.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l’eau.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paille.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verre.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 w="3175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part à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part en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part de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pied.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voiture.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bonne </a:t>
            </a:r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h</a:t>
            </a:r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eure.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pied.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voiture.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bonne heure.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pied.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voiture.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bonne heure.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tape à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tape sur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tape avec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machine.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un clou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son marteau.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machine.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un clou.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son marteau.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machine.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un clou.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son marteau.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-46271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s’abrite de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s’abrite sous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s’abrite pour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pluie.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un parapluie.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ne pas être mouillé.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pluie.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un parapluie.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 smtClean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r>
              <a:rPr lang="fr-FR" sz="2000" dirty="0" smtClean="0">
                <a:solidFill>
                  <a:srgbClr val="EEECE1">
                    <a:lumMod val="10000"/>
                  </a:srgbClr>
                </a:solidFill>
              </a:rPr>
              <a:t>ne pas être mouillé.</a:t>
            </a:r>
          </a:p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pluie.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0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un parapluie.</a:t>
            </a:r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rgbClr val="EEECE1">
                    <a:lumMod val="10000"/>
                  </a:srgbClr>
                </a:solidFill>
              </a:rPr>
              <a:t>ne pas être mouillé.</a:t>
            </a:r>
            <a:endParaRPr lang="fr-FR" sz="20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-12818" y="12706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0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tremble de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tremble comme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tremble pour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froid.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feuille.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fille.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froid.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feuille.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 smtClean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fille.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froid.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une feuille.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sa fille.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-1667" y="5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saute à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saute de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Il saute par-dessus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corde.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joie.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haie.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corde.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joie.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 smtClean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haie.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corde.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joie.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fr-FR" sz="2400" kern="1200" dirty="0" smtClean="0">
                <a:solidFill>
                  <a:srgbClr val="EEECE1">
                    <a:lumMod val="10000"/>
                  </a:srgbClr>
                </a:solidFill>
                <a:latin typeface="Calibri"/>
                <a:ea typeface="+mn-ea"/>
                <a:cs typeface="+mn-cs"/>
              </a:rPr>
              <a:t>la haie.</a:t>
            </a:r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-28465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kern="120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endParaRPr lang="fr-FR" sz="2400" kern="1200" dirty="0">
              <a:solidFill>
                <a:srgbClr val="EEECE1">
                  <a:lumMod val="1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court à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court comme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court après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toute vitesse.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lapin.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le voleur.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toute vitesse.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lapin.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le voleur..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toute vitesse.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un lapin.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le voleur.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1467" y="11203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2" name="Chevron 21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27626" y="1080000"/>
            <a:ext cx="2498103" cy="678730"/>
          </a:xfrm>
          <a:prstGeom prst="rect">
            <a:avLst/>
          </a:prstGeom>
          <a:solidFill>
            <a:srgbClr val="D9CBEE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apprend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27626" y="3960000"/>
            <a:ext cx="2498103" cy="678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apprend à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7626" y="2520000"/>
            <a:ext cx="2498103" cy="6787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apprend par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7626" y="5400000"/>
            <a:ext cx="2498103" cy="678730"/>
          </a:xfrm>
          <a:prstGeom prst="rect">
            <a:avLst/>
          </a:prstGeom>
          <a:solidFill>
            <a:srgbClr val="37CBF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Il apprend pour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0" name="Rectangle 2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0" name="Rectangle 5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65" name="Rectangle 64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70" name="Rectangle 69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réussir.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sa leçon.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nager.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25729" y="108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cœur 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réussir.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sa leçon.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nager.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cœur</a:t>
            </a:r>
          </a:p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réussir.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sa leçon.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nager.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525729" y="252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cœur 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réussir.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sa leçon.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rgbClr val="EEECE1">
                    <a:lumMod val="10000"/>
                  </a:srgbClr>
                </a:solidFill>
              </a:rPr>
              <a:t>nager.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25729" y="5400000"/>
            <a:ext cx="2498103" cy="67873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rgbClr val="EEECE1">
                    <a:lumMod val="10000"/>
                  </a:srgbClr>
                </a:solidFill>
              </a:rPr>
              <a:t>cœur </a:t>
            </a:r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2" name="Rectangle 51">
            <a:hlinkClick r:id="" action="ppaction://noaction" highlightClick="1"/>
          </p:cNvPr>
          <p:cNvSpPr/>
          <p:nvPr/>
        </p:nvSpPr>
        <p:spPr>
          <a:xfrm>
            <a:off x="-32907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39093" y="108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1" name="Rectangle 4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25729" y="396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6" name="Rectangle 45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39093" y="252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4539093" y="5400000"/>
            <a:ext cx="2498103" cy="678730"/>
          </a:xfrm>
          <a:prstGeom prst="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31" name="Étoile à 6 branches 30">
            <a:hlinkClick r:id="" action="ppaction://noaction">
              <a:snd r:embed="rId4" name="ELECTRON.WAV"/>
            </a:hlinkClick>
          </p:cNvPr>
          <p:cNvSpPr/>
          <p:nvPr/>
        </p:nvSpPr>
        <p:spPr>
          <a:xfrm>
            <a:off x="8280000" y="6120000"/>
            <a:ext cx="540000" cy="5400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3" name="Chevron 52">
            <a:hlinkClick r:id="" action="ppaction://hlinkshowjump?jump=nextslide"/>
          </p:cNvPr>
          <p:cNvSpPr/>
          <p:nvPr/>
        </p:nvSpPr>
        <p:spPr>
          <a:xfrm>
            <a:off x="4311694" y="6422439"/>
            <a:ext cx="468000" cy="252000"/>
          </a:xfrm>
          <a:prstGeom prst="chevr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CBFF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CBEE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1002</TotalTime>
  <Words>913</Words>
  <Application>Microsoft Office PowerPoint</Application>
  <PresentationFormat>Affichage à l'écran (4:3)</PresentationFormat>
  <Paragraphs>397</Paragraphs>
  <Slides>19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1_Thème Office</vt:lpstr>
      <vt:lpstr>2_Thème Office</vt:lpstr>
      <vt:lpstr>3_Thème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Orthophoniste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Brigitte</dc:creator>
  <cp:lastModifiedBy>Brigitte KORAC </cp:lastModifiedBy>
  <cp:revision>110</cp:revision>
  <dcterms:created xsi:type="dcterms:W3CDTF">2009-10-02T09:39:22Z</dcterms:created>
  <dcterms:modified xsi:type="dcterms:W3CDTF">2009-10-22T20:37:18Z</dcterms:modified>
</cp:coreProperties>
</file>