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63" r:id="rId4"/>
    <p:sldId id="264" r:id="rId5"/>
    <p:sldId id="265" r:id="rId6"/>
    <p:sldId id="276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80" r:id="rId18"/>
    <p:sldId id="281" r:id="rId19"/>
    <p:sldId id="277" r:id="rId20"/>
    <p:sldId id="278" r:id="rId21"/>
    <p:sldId id="279" r:id="rId22"/>
    <p:sldId id="282" r:id="rId23"/>
    <p:sldId id="257" r:id="rId24"/>
    <p:sldId id="284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285" r:id="rId55"/>
    <p:sldId id="286" r:id="rId56"/>
    <p:sldId id="320" r:id="rId5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600B4"/>
    <a:srgbClr val="AA00CC"/>
    <a:srgbClr val="DF69FF"/>
    <a:srgbClr val="3C0048"/>
    <a:srgbClr val="66007A"/>
    <a:srgbClr val="DC2FFF"/>
    <a:srgbClr val="9300B0"/>
    <a:srgbClr val="320032"/>
    <a:srgbClr val="3200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86465" autoAdjust="0"/>
  </p:normalViewPr>
  <p:slideViewPr>
    <p:cSldViewPr showGuides="1">
      <p:cViewPr varScale="1">
        <p:scale>
          <a:sx n="67" d="100"/>
          <a:sy n="67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05EB7-A47C-4A61-A743-CC8A6DFE651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82193-7C51-4BA8-A427-5836F1D67AF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13228-846C-4A01-A067-27A3D8C9211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65B78-032C-4345-8B18-D524FB91F43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026F-373E-455C-AAD5-64269532121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B94A1-84AA-43C7-B496-90A46E6CDF8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68203-FE09-4622-94A1-370227E85CC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4599D-06B9-4567-9C44-FE4F822DBFA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B2993-CC3B-4802-A759-685508A6FA7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B5268-93EB-401C-99C4-9CA834C0C96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9818B-0DC6-4858-91C7-680D8FD3A02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6E577A-8798-452B-AE99-565880BE8E1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5" Type="http://schemas.openxmlformats.org/officeDocument/2006/relationships/slide" Target="slide24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6.wav"/><Relationship Id="rId4" Type="http://schemas.openxmlformats.org/officeDocument/2006/relationships/image" Target="../media/image5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6.wav"/><Relationship Id="rId4" Type="http://schemas.openxmlformats.org/officeDocument/2006/relationships/image" Target="../media/image5.gi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choix</a:t>
            </a:r>
            <a:endParaRPr lang="fr-FR" dirty="0"/>
          </a:p>
        </p:txBody>
      </p:sp>
      <p:sp>
        <p:nvSpPr>
          <p:cNvPr id="2050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8" name="Image 7" descr="ev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414" y="6536447"/>
            <a:ext cx="547695" cy="178722"/>
          </a:xfrm>
          <a:prstGeom prst="rect">
            <a:avLst/>
          </a:prstGeom>
        </p:spPr>
      </p:pic>
      <p:pic>
        <p:nvPicPr>
          <p:cNvPr id="9" name="Picture 17" descr="maison5">
            <a:hlinkClick r:id="" action="ppaction://hlinkshowjump?jump=endshow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2561" y="5911884"/>
            <a:ext cx="1058877" cy="611436"/>
          </a:xfrm>
          <a:prstGeom prst="rect">
            <a:avLst/>
          </a:prstGeom>
          <a:noFill/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957213" y="411163"/>
            <a:ext cx="7229574" cy="157003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6645"/>
                <a:gd name="adj2" fmla="val 0"/>
              </a:avLst>
            </a:prstTxWarp>
          </a:bodyPr>
          <a:lstStyle/>
          <a:p>
            <a:pPr algn="ctr"/>
            <a:r>
              <a:rPr lang="fr-FR" sz="8000" kern="10" dirty="0" smtClean="0">
                <a:ln w="25400">
                  <a:solidFill>
                    <a:srgbClr val="7900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D8B1FF"/>
                    </a:gs>
                    <a:gs pos="100000">
                      <a:srgbClr val="A92B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Quel mot existe ?</a:t>
            </a:r>
            <a:endParaRPr lang="fr-FR" sz="8000" kern="10" dirty="0">
              <a:ln w="25400">
                <a:solidFill>
                  <a:srgbClr val="7900CC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D8B1FF"/>
                  </a:gs>
                  <a:gs pos="100000">
                    <a:srgbClr val="A92BFF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81220" y="3794130"/>
            <a:ext cx="1460520" cy="693746"/>
          </a:xfrm>
          <a:prstGeom prst="actionButtonBlank">
            <a:avLst/>
          </a:prstGeom>
          <a:solidFill>
            <a:srgbClr val="D0A1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tIns="0" bIns="36000" anchor="ctr"/>
          <a:lstStyle/>
          <a:p>
            <a:pPr algn="ctr"/>
            <a:r>
              <a:rPr lang="fr-FR" sz="3200" dirty="0" smtClean="0">
                <a:solidFill>
                  <a:srgbClr val="3C0048"/>
                </a:solidFill>
                <a:latin typeface="Calibri" pitchFamily="34" charset="0"/>
                <a:sym typeface="Wingdings 3" pitchFamily="18" charset="2"/>
              </a:rPr>
              <a:t>Série 1</a:t>
            </a:r>
            <a:endParaRPr lang="fr-FR" sz="3200" dirty="0">
              <a:solidFill>
                <a:srgbClr val="3C0048"/>
              </a:solidFill>
              <a:latin typeface="Calibri" pitchFamily="34" charset="0"/>
            </a:endParaRPr>
          </a:p>
        </p:txBody>
      </p:sp>
      <p:sp>
        <p:nvSpPr>
          <p:cNvPr id="12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02260" y="3794130"/>
            <a:ext cx="1460520" cy="693746"/>
          </a:xfrm>
          <a:prstGeom prst="actionButtonBlank">
            <a:avLst/>
          </a:prstGeom>
          <a:solidFill>
            <a:srgbClr val="D0A1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tIns="0" bIns="36000" anchor="ctr"/>
          <a:lstStyle/>
          <a:p>
            <a:pPr algn="ctr"/>
            <a:r>
              <a:rPr lang="fr-FR" sz="3200" dirty="0" smtClean="0">
                <a:solidFill>
                  <a:srgbClr val="3C0048"/>
                </a:solidFill>
                <a:latin typeface="Calibri" pitchFamily="34" charset="0"/>
                <a:sym typeface="Wingdings 3" pitchFamily="18" charset="2"/>
              </a:rPr>
              <a:t>Série 2</a:t>
            </a:r>
            <a:endParaRPr lang="fr-FR" sz="3200" dirty="0">
              <a:solidFill>
                <a:srgbClr val="3C0048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troupe</a:t>
            </a:r>
          </a:p>
        </p:txBody>
      </p:sp>
      <p:sp>
        <p:nvSpPr>
          <p:cNvPr id="1638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88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tr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pe</a:t>
            </a:r>
          </a:p>
        </p:txBody>
      </p:sp>
      <p:sp>
        <p:nvSpPr>
          <p:cNvPr id="16389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rpe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6390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pre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globe</a:t>
            </a:r>
          </a:p>
        </p:txBody>
      </p:sp>
      <p:sp>
        <p:nvSpPr>
          <p:cNvPr id="1741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412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g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ble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7413" name="AutoShape 5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gl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be</a:t>
            </a:r>
          </a:p>
        </p:txBody>
      </p:sp>
      <p:sp>
        <p:nvSpPr>
          <p:cNvPr id="17414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g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lbe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piano</a:t>
            </a:r>
          </a:p>
        </p:txBody>
      </p:sp>
      <p:sp>
        <p:nvSpPr>
          <p:cNvPr id="184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436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ai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n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o</a:t>
            </a:r>
            <a:endParaRPr lang="fr-FR" sz="40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18437" name="AutoShape 5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ia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o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n</a:t>
            </a:r>
            <a:endParaRPr lang="fr-FR" sz="40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18438" name="AutoShape 6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ia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n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o</a:t>
            </a:r>
          </a:p>
        </p:txBody>
      </p:sp>
      <p:sp>
        <p:nvSpPr>
          <p:cNvPr id="11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cabri</a:t>
            </a:r>
          </a:p>
        </p:txBody>
      </p:sp>
      <p:sp>
        <p:nvSpPr>
          <p:cNvPr id="1945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460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br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19461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r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9462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rb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tigre</a:t>
            </a:r>
          </a:p>
        </p:txBody>
      </p:sp>
      <p:sp>
        <p:nvSpPr>
          <p:cNvPr id="204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484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gre</a:t>
            </a:r>
          </a:p>
        </p:txBody>
      </p:sp>
      <p:sp>
        <p:nvSpPr>
          <p:cNvPr id="20485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g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er</a:t>
            </a:r>
            <a:endParaRPr lang="fr-FR" sz="40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0486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rge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tribu</a:t>
            </a:r>
          </a:p>
        </p:txBody>
      </p:sp>
      <p:sp>
        <p:nvSpPr>
          <p:cNvPr id="2150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0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br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u</a:t>
            </a:r>
            <a:endParaRPr lang="fr-FR" sz="40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1509" name="AutoShape 5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tr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u</a:t>
            </a:r>
          </a:p>
        </p:txBody>
      </p:sp>
      <p:sp>
        <p:nvSpPr>
          <p:cNvPr id="21510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rb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u</a:t>
            </a:r>
            <a:endParaRPr lang="fr-FR" sz="40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grave</a:t>
            </a:r>
          </a:p>
        </p:txBody>
      </p:sp>
      <p:sp>
        <p:nvSpPr>
          <p:cNvPr id="2253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532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gr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ve</a:t>
            </a:r>
          </a:p>
        </p:txBody>
      </p:sp>
      <p:sp>
        <p:nvSpPr>
          <p:cNvPr id="22533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g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rve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22534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g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vre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porte</a:t>
            </a:r>
          </a:p>
        </p:txBody>
      </p:sp>
      <p:sp>
        <p:nvSpPr>
          <p:cNvPr id="2765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652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 smtClean="0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4000" spc="100" dirty="0" err="1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4000" spc="100" dirty="0" err="1" smtClean="0">
                <a:solidFill>
                  <a:srgbClr val="FFFF99"/>
                </a:solidFill>
                <a:latin typeface="Verdana" pitchFamily="34" charset="0"/>
              </a:rPr>
              <a:t>tre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27653" name="AutoShape 5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rte</a:t>
            </a:r>
          </a:p>
        </p:txBody>
      </p:sp>
      <p:sp>
        <p:nvSpPr>
          <p:cNvPr id="27654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pr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te</a:t>
            </a: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câble</a:t>
            </a:r>
          </a:p>
        </p:txBody>
      </p:sp>
      <p:sp>
        <p:nvSpPr>
          <p:cNvPr id="286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8676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â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lbe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28677" name="AutoShape 5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â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bel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28678" name="AutoShape 6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â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ble</a:t>
            </a: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pitre</a:t>
            </a:r>
          </a:p>
        </p:txBody>
      </p:sp>
      <p:sp>
        <p:nvSpPr>
          <p:cNvPr id="2457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4580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pr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te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24581" name="AutoShape 5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tre</a:t>
            </a:r>
          </a:p>
        </p:txBody>
      </p:sp>
      <p:sp>
        <p:nvSpPr>
          <p:cNvPr id="24582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rte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crabe</a:t>
            </a:r>
          </a:p>
        </p:txBody>
      </p:sp>
      <p:sp>
        <p:nvSpPr>
          <p:cNvPr id="2050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AutoShape 7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</a:p>
        </p:txBody>
      </p:sp>
      <p:sp>
        <p:nvSpPr>
          <p:cNvPr id="2057" name="AutoShape 9">
            <a:hlinkClick r:id="rId2" action="ppaction://hlinksldjump" highlightClick="1">
              <a:snd r:embed="rId4" name="camera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rbe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59" name="AutoShape 11">
            <a:hlinkClick r:id="" action="ppaction://hlinkshowjump?jump=nextslide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</a:t>
            </a:r>
          </a:p>
        </p:txBody>
      </p:sp>
      <p:sp>
        <p:nvSpPr>
          <p:cNvPr id="206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brute</a:t>
            </a:r>
          </a:p>
        </p:txBody>
      </p:sp>
      <p:sp>
        <p:nvSpPr>
          <p:cNvPr id="2560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604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u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tre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25605" name="AutoShape 5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u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rte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25606" name="AutoShape 6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br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u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te</a:t>
            </a: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courbe</a:t>
            </a:r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" action="ppaction://hlinkshowjump?jump=nextslide" highlightClick="1">
              <a:snd r:embed="rId2" name="clap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rbe</a:t>
            </a:r>
          </a:p>
        </p:txBody>
      </p:sp>
      <p:sp>
        <p:nvSpPr>
          <p:cNvPr id="26629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cr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be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bre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bravo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70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9600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97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886468" y="4487876"/>
            <a:ext cx="2519397" cy="657235"/>
          </a:xfrm>
          <a:prstGeom prst="actionButtonBlank">
            <a:avLst/>
          </a:prstGeom>
          <a:solidFill>
            <a:srgbClr val="D0A1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tIns="0" bIns="36000" anchor="ctr"/>
          <a:lstStyle/>
          <a:p>
            <a:pPr algn="ctr"/>
            <a:r>
              <a:rPr lang="fr-FR" sz="3200">
                <a:solidFill>
                  <a:srgbClr val="66007A"/>
                </a:solidFill>
                <a:latin typeface="Calibri" pitchFamily="34" charset="0"/>
                <a:sym typeface="Wingdings 3" pitchFamily="18" charset="2"/>
              </a:rPr>
              <a:t>Voir le score</a:t>
            </a:r>
            <a:endParaRPr lang="fr-FR" sz="3200">
              <a:solidFill>
                <a:srgbClr val="66007A"/>
              </a:solidFill>
              <a:latin typeface="Calibri" pitchFamily="34" charset="0"/>
            </a:endParaRPr>
          </a:p>
        </p:txBody>
      </p:sp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1676400" y="411163"/>
            <a:ext cx="5638800" cy="157003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FR" sz="8000" kern="10" dirty="0">
                <a:ln w="25400">
                  <a:solidFill>
                    <a:srgbClr val="7900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D8B1FF"/>
                    </a:gs>
                    <a:gs pos="100000">
                      <a:srgbClr val="A92B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BRAVO !!!</a:t>
            </a:r>
          </a:p>
        </p:txBody>
      </p:sp>
      <p:pic>
        <p:nvPicPr>
          <p:cNvPr id="29703" name="Picture 7" descr="C:\0_Eve\PPT\ET_ballons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500" y="2006600"/>
            <a:ext cx="4178300" cy="431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err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8C00E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3079" name="Picture 7" descr="C:\0_Eve\PPT\dragon_tris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6208" y="1566837"/>
            <a:ext cx="3070225" cy="4495800"/>
          </a:xfrm>
          <a:prstGeom prst="rect">
            <a:avLst/>
          </a:prstGeom>
          <a:noFill/>
        </p:spPr>
      </p:pic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990600" y="152400"/>
            <a:ext cx="7086600" cy="14033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FR" sz="7200" kern="10">
                <a:ln w="25400">
                  <a:solidFill>
                    <a:srgbClr val="7900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D8B1FF"/>
                    </a:gs>
                    <a:gs pos="100000">
                      <a:srgbClr val="A92B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Cherche encore !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665109" y="4500881"/>
            <a:ext cx="1570059" cy="461665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latin typeface="Calibri" pitchFamily="34" charset="0"/>
              </a:rPr>
              <a:t>Score </a:t>
            </a:r>
            <a:r>
              <a:rPr lang="fr-FR" b="1" dirty="0" smtClean="0">
                <a:latin typeface="Calibri" pitchFamily="34" charset="0"/>
              </a:rPr>
              <a:t>/20</a:t>
            </a:r>
            <a:endParaRPr lang="fr-FR" b="1" dirty="0">
              <a:latin typeface="Calibri" pitchFamily="34" charset="0"/>
            </a:endParaRPr>
          </a:p>
        </p:txBody>
      </p:sp>
      <p:sp>
        <p:nvSpPr>
          <p:cNvPr id="29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76700" y="5875371"/>
            <a:ext cx="990600" cy="419080"/>
          </a:xfrm>
          <a:prstGeom prst="actionButtonBlank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tIns="0" bIns="36000" anchor="ctr"/>
          <a:lstStyle/>
          <a:p>
            <a:pPr algn="ctr"/>
            <a:r>
              <a:rPr lang="fr-FR" dirty="0" smtClean="0">
                <a:latin typeface="Calibri" pitchFamily="34" charset="0"/>
              </a:rPr>
              <a:t>choix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20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19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18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17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16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15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14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13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12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11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10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9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8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7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6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5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4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3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pic>
        <p:nvPicPr>
          <p:cNvPr id="50" name="Image 49" descr="fleche_10.gif">
            <a:hlinkClick r:id="" action="ppaction://hlinkshowjump?jump=lastslideviewed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 flipH="1">
            <a:off x="1203277" y="5999205"/>
            <a:ext cx="500062" cy="785816"/>
          </a:xfrm>
          <a:prstGeom prst="rect">
            <a:avLst/>
          </a:prstGeom>
        </p:spPr>
      </p:pic>
      <p:sp>
        <p:nvSpPr>
          <p:cNvPr id="51" name="Rectangle 50">
            <a:hlinkClick r:id="" action="ppaction://noaction">
              <a:snd r:embed="rId5" name="click.wav"/>
            </a:hlinkClick>
          </p:cNvPr>
          <p:cNvSpPr/>
          <p:nvPr/>
        </p:nvSpPr>
        <p:spPr>
          <a:xfrm>
            <a:off x="1073082" y="5084804"/>
            <a:ext cx="766773" cy="730260"/>
          </a:xfrm>
          <a:prstGeom prst="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E26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v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tr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v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rt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v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er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e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l</a:t>
            </a:r>
            <a:endParaRPr lang="fr-FR" sz="36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bl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lb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gr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g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rp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g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pr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cl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lc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pl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rd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dr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cr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d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l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br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l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rb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l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er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FF99"/>
                </a:solidFill>
              </a:rPr>
              <a:t>tarte</a:t>
            </a:r>
            <a:endParaRPr lang="fr-FR" dirty="0"/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245" name="AutoShape 5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tr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te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0246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 smtClean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40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4000" spc="100" dirty="0" err="1" smtClean="0">
                <a:solidFill>
                  <a:srgbClr val="FFFF99"/>
                </a:solidFill>
                <a:latin typeface="Verdana" pitchFamily="34" charset="0"/>
              </a:rPr>
              <a:t>tre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0247" name="AutoShape 7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rte</a:t>
            </a: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s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e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l</a:t>
            </a:r>
            <a:endParaRPr lang="fr-FR" sz="36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s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pl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s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lp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rb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br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br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lcl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u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cl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u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l</a:t>
            </a:r>
            <a:endParaRPr lang="fr-FR" sz="36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lc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u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l</a:t>
            </a:r>
            <a:endParaRPr lang="fr-FR" sz="36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m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rc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m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cr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m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</a:t>
            </a:r>
            <a:endParaRPr lang="fr-FR" sz="36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è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rfl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tr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è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fl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tr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è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lf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f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û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tl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f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û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lt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fl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û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dr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g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on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d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gr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on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d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rg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on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gr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in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g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rt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in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g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tr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in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m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d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</a:t>
            </a:r>
            <a:endParaRPr lang="fr-FR" sz="36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m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dr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m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rd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oi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r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io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FF99"/>
                </a:solidFill>
              </a:rPr>
              <a:t>bravo</a:t>
            </a:r>
            <a:endParaRPr lang="fr-FR" dirty="0"/>
          </a:p>
        </p:txBody>
      </p:sp>
      <p:sp>
        <p:nvSpPr>
          <p:cNvPr id="1126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269" name="AutoShape 5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v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r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1270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rv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o</a:t>
            </a:r>
            <a:endParaRPr lang="fr-FR" sz="40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11271" name="AutoShape 7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br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v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o</a:t>
            </a: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d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é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rc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d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é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cr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d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é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r</a:t>
            </a:r>
            <a:endParaRPr lang="fr-FR" sz="36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dr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rd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chemeClr val="bg1"/>
                </a:solidFill>
                <a:latin typeface="Verdana" pitchFamily="34" charset="0"/>
              </a:rPr>
              <a:t>pr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3600" spc="100" dirty="0" err="1" smtClean="0">
                <a:solidFill>
                  <a:schemeClr val="bg1"/>
                </a:solidFill>
                <a:latin typeface="Verdana" pitchFamily="34" charset="0"/>
              </a:rPr>
              <a:t>d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f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rk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f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k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r</a:t>
            </a:r>
            <a:endParaRPr lang="fr-FR" sz="36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f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kr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im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br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im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er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tr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im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m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fl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m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f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e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l</a:t>
            </a:r>
            <a:endParaRPr lang="fr-FR" sz="36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m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ou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lf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tr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u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rt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u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tr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u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gr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rg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cr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g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o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u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br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an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u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rb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an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tr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u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an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s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rb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s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er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s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br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rbr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rb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er</a:t>
            </a:r>
            <a:endParaRPr lang="fr-FR" sz="36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br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FF99"/>
                </a:solidFill>
              </a:rPr>
              <a:t>frite</a:t>
            </a:r>
            <a:endParaRPr lang="fr-FR" dirty="0"/>
          </a:p>
        </p:txBody>
      </p:sp>
      <p:sp>
        <p:nvSpPr>
          <p:cNvPr id="1229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293" name="AutoShape 5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f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rte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2294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f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tre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2295" name="AutoShape 7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fr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te</a:t>
            </a:r>
          </a:p>
        </p:txBody>
      </p:sp>
      <p:sp>
        <p:nvSpPr>
          <p:cNvPr id="11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pr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t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rt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tr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pl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u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m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pl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u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n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p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u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lm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gr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gn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gr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an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g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g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an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gr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e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br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e</a:t>
            </a:r>
            <a:r>
              <a:rPr lang="fr-FR" sz="3600" spc="100" dirty="0" smtClean="0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3600" spc="100" dirty="0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smtClean="0">
                <a:solidFill>
                  <a:srgbClr val="9600B4"/>
                </a:solidFill>
                <a:latin typeface="Verdana" pitchFamily="34" charset="0"/>
              </a:rPr>
              <a:t>s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e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br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s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e</a:t>
            </a:r>
            <a:r>
              <a:rPr lang="fr-FR" sz="3600" spc="100" dirty="0" err="1" smtClean="0">
                <a:solidFill>
                  <a:srgbClr val="FFFF99"/>
                </a:solidFill>
                <a:latin typeface="Verdana" pitchFamily="34" charset="0"/>
              </a:rPr>
              <a:t>rb</a:t>
            </a:r>
            <a:r>
              <a:rPr lang="fr-FR" sz="3600" spc="100" dirty="0" err="1" smtClean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3600" spc="100" dirty="0" err="1" smtClean="0">
                <a:solidFill>
                  <a:srgbClr val="9600B4"/>
                </a:solidFill>
                <a:latin typeface="Verdana" pitchFamily="34" charset="0"/>
              </a:rPr>
              <a:t>s</a:t>
            </a:r>
            <a:endParaRPr lang="fr-FR" sz="3600" spc="100" dirty="0">
              <a:solidFill>
                <a:srgbClr val="9600B4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bravo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70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9600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97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886468" y="4487876"/>
            <a:ext cx="2519397" cy="657235"/>
          </a:xfrm>
          <a:prstGeom prst="actionButtonBlank">
            <a:avLst/>
          </a:prstGeom>
          <a:solidFill>
            <a:srgbClr val="D0A1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tIns="0" bIns="36000" anchor="ctr"/>
          <a:lstStyle/>
          <a:p>
            <a:pPr algn="ctr"/>
            <a:r>
              <a:rPr lang="fr-FR" sz="3200">
                <a:solidFill>
                  <a:srgbClr val="66007A"/>
                </a:solidFill>
                <a:latin typeface="Calibri" pitchFamily="34" charset="0"/>
                <a:sym typeface="Wingdings 3" pitchFamily="18" charset="2"/>
              </a:rPr>
              <a:t>Voir le score</a:t>
            </a:r>
            <a:endParaRPr lang="fr-FR" sz="3200">
              <a:solidFill>
                <a:srgbClr val="66007A"/>
              </a:solidFill>
              <a:latin typeface="Calibri" pitchFamily="34" charset="0"/>
            </a:endParaRPr>
          </a:p>
        </p:txBody>
      </p:sp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1676400" y="411163"/>
            <a:ext cx="5638800" cy="157003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FR" sz="8000" kern="10">
                <a:ln w="25400">
                  <a:solidFill>
                    <a:srgbClr val="7900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D8B1FF"/>
                    </a:gs>
                    <a:gs pos="100000">
                      <a:srgbClr val="A92B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BRAVO !!!</a:t>
            </a:r>
          </a:p>
        </p:txBody>
      </p:sp>
      <p:pic>
        <p:nvPicPr>
          <p:cNvPr id="29703" name="Picture 7" descr="C:\0_Eve\PPT\ET_ballons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500" y="2006600"/>
            <a:ext cx="4178300" cy="431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err2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8C00E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3079" name="Picture 7" descr="C:\0_Eve\PPT\dragon_triste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6208" y="1566837"/>
            <a:ext cx="3070225" cy="4495800"/>
          </a:xfrm>
          <a:prstGeom prst="rect">
            <a:avLst/>
          </a:prstGeom>
          <a:noFill/>
        </p:spPr>
      </p:pic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990600" y="152400"/>
            <a:ext cx="7086600" cy="14033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FR" sz="7200" kern="10">
                <a:ln w="25400">
                  <a:solidFill>
                    <a:srgbClr val="7900CC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D8B1FF"/>
                    </a:gs>
                    <a:gs pos="100000">
                      <a:srgbClr val="A92B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Cherche encore !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665109" y="4500881"/>
            <a:ext cx="1570059" cy="461665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latin typeface="Calibri" pitchFamily="34" charset="0"/>
              </a:rPr>
              <a:t>Score </a:t>
            </a:r>
            <a:r>
              <a:rPr lang="fr-FR" b="1" dirty="0" smtClean="0">
                <a:latin typeface="Calibri" pitchFamily="34" charset="0"/>
              </a:rPr>
              <a:t>/30</a:t>
            </a:r>
            <a:endParaRPr lang="fr-FR" b="1" dirty="0">
              <a:latin typeface="Calibri" pitchFamily="34" charset="0"/>
            </a:endParaRPr>
          </a:p>
        </p:txBody>
      </p:sp>
      <p:sp>
        <p:nvSpPr>
          <p:cNvPr id="29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76700" y="5875371"/>
            <a:ext cx="990600" cy="419080"/>
          </a:xfrm>
          <a:prstGeom prst="actionButtonBlank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tIns="0" bIns="36000" anchor="ctr"/>
          <a:lstStyle/>
          <a:p>
            <a:pPr algn="ctr"/>
            <a:r>
              <a:rPr lang="fr-FR" dirty="0" smtClean="0">
                <a:latin typeface="Calibri" pitchFamily="34" charset="0"/>
              </a:rPr>
              <a:t>choix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20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19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18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17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16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15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14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13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12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11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10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9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8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7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6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5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4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3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pic>
        <p:nvPicPr>
          <p:cNvPr id="50" name="Image 49" descr="fleche_10.gif">
            <a:hlinkClick r:id="" action="ppaction://hlinkshowjump?jump=lastslideviewed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 flipH="1">
            <a:off x="1203277" y="5999205"/>
            <a:ext cx="500062" cy="785816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30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29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28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27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26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25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24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</a:t>
            </a:r>
            <a:r>
              <a:rPr lang="fr-FR" sz="2800" b="1" spc="200" dirty="0" smtClean="0">
                <a:solidFill>
                  <a:srgbClr val="FFE265"/>
                </a:solidFill>
              </a:rPr>
              <a:t>3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smtClean="0">
                <a:solidFill>
                  <a:srgbClr val="FFE265"/>
                </a:solidFill>
              </a:rPr>
              <a:t>22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167557" y="5145111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21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51" name="Rectangle 50">
            <a:hlinkClick r:id="" action="ppaction://noaction">
              <a:snd r:embed="rId5" name="click.wav"/>
            </a:hlinkClick>
          </p:cNvPr>
          <p:cNvSpPr/>
          <p:nvPr/>
        </p:nvSpPr>
        <p:spPr>
          <a:xfrm>
            <a:off x="1066752" y="5072085"/>
            <a:ext cx="766773" cy="730260"/>
          </a:xfrm>
          <a:prstGeom prst="rect">
            <a:avLst/>
          </a:prstGeom>
          <a:solidFill>
            <a:srgbClr val="00CC99">
              <a:alpha val="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E26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62" grpId="0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6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628" name="AutoShape 4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925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endParaRPr lang="fr-FR" sz="36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26629" name="AutoShape 5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9257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endParaRPr lang="fr-FR" sz="36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26630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58941"/>
            <a:ext cx="3581400" cy="970006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endParaRPr lang="fr-FR" sz="36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cadre</a:t>
            </a:r>
          </a:p>
        </p:txBody>
      </p:sp>
      <p:sp>
        <p:nvSpPr>
          <p:cNvPr id="2355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556" name="AutoShape 4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dre</a:t>
            </a:r>
          </a:p>
        </p:txBody>
      </p:sp>
      <p:sp>
        <p:nvSpPr>
          <p:cNvPr id="23557" name="AutoShape 5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cr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de</a:t>
            </a:r>
          </a:p>
        </p:txBody>
      </p:sp>
      <p:sp>
        <p:nvSpPr>
          <p:cNvPr id="23558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c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a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d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er</a:t>
            </a:r>
            <a:endParaRPr lang="fr-FR" sz="4000" spc="100" dirty="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FF99"/>
                </a:solidFill>
              </a:rPr>
              <a:t>force</a:t>
            </a:r>
            <a:endParaRPr lang="fr-FR" dirty="0"/>
          </a:p>
        </p:txBody>
      </p:sp>
      <p:sp>
        <p:nvSpPr>
          <p:cNvPr id="1331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317" name="AutoShape 5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fr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ce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3318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f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cre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3319" name="AutoShape 7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f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o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rce</a:t>
            </a: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FF99"/>
                </a:solidFill>
              </a:rPr>
              <a:t>bride</a:t>
            </a:r>
            <a:endParaRPr lang="fr-FR" dirty="0"/>
          </a:p>
        </p:txBody>
      </p:sp>
      <p:sp>
        <p:nvSpPr>
          <p:cNvPr id="1433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341" name="AutoShape 5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dre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4342" name="AutoShape 6">
            <a:hlinkClick r:id="rId2" action="ppaction://hlinksldjump" highlightClick="1">
              <a:snd r:embed="rId3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b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rde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4343" name="AutoShape 7">
            <a:hlinkClick r:id="" action="ppaction://hlinkshowjump?jump=nextslide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br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de</a:t>
            </a: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livre</a:t>
            </a:r>
          </a:p>
        </p:txBody>
      </p:sp>
      <p:sp>
        <p:nvSpPr>
          <p:cNvPr id="1536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365" name="AutoShape 5">
            <a:hlinkClick r:id="" action="ppaction://hlinkshowjump?jump=nextslide" highlightClick="1">
              <a:snd r:embed="rId2" name="laser.wav"/>
            </a:hlinkClick>
          </p:cNvPr>
          <p:cNvSpPr>
            <a:spLocks noChangeArrowheads="1"/>
          </p:cNvSpPr>
          <p:nvPr/>
        </p:nvSpPr>
        <p:spPr bwMode="auto">
          <a:xfrm>
            <a:off x="2781300" y="39560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l</a:t>
            </a:r>
            <a:r>
              <a:rPr lang="fr-FR" sz="4000" spc="100" dirty="0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>
                <a:solidFill>
                  <a:srgbClr val="FFFF99"/>
                </a:solidFill>
                <a:latin typeface="Verdana" pitchFamily="34" charset="0"/>
              </a:rPr>
              <a:t>vre</a:t>
            </a:r>
          </a:p>
        </p:txBody>
      </p:sp>
      <p:sp>
        <p:nvSpPr>
          <p:cNvPr id="15366" name="AutoShape 6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28892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l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ver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5367" name="AutoShape 7">
            <a:hlinkClick r:id="rId3" action="ppaction://hlinksldjump" highlightClick="1">
              <a:snd r:embed="rId4" name="glass.wav"/>
            </a:hlinkClick>
          </p:cNvPr>
          <p:cNvSpPr>
            <a:spLocks noChangeArrowheads="1"/>
          </p:cNvSpPr>
          <p:nvPr/>
        </p:nvSpPr>
        <p:spPr bwMode="auto">
          <a:xfrm>
            <a:off x="2781300" y="1822428"/>
            <a:ext cx="3581400" cy="1066800"/>
          </a:xfrm>
          <a:prstGeom prst="actionButtonBlank">
            <a:avLst/>
          </a:prstGeom>
          <a:solidFill>
            <a:srgbClr val="3C004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l</a:t>
            </a:r>
            <a:r>
              <a:rPr lang="fr-FR" sz="4000" spc="100" dirty="0" err="1">
                <a:solidFill>
                  <a:srgbClr val="FF0066"/>
                </a:solidFill>
                <a:latin typeface="Verdana" pitchFamily="34" charset="0"/>
              </a:rPr>
              <a:t>i</a:t>
            </a:r>
            <a:r>
              <a:rPr lang="fr-FR" sz="4000" spc="100" dirty="0" err="1">
                <a:solidFill>
                  <a:srgbClr val="FFFF99"/>
                </a:solidFill>
                <a:latin typeface="Verdana" pitchFamily="34" charset="0"/>
              </a:rPr>
              <a:t>rve</a:t>
            </a:r>
            <a:endParaRPr lang="fr-FR" sz="4000" spc="100" dirty="0">
              <a:solidFill>
                <a:srgbClr val="FFFF99"/>
              </a:solidFill>
              <a:latin typeface="Verdana" pitchFamily="34" charset="0"/>
            </a:endParaRPr>
          </a:p>
        </p:txBody>
      </p:sp>
      <p:sp>
        <p:nvSpPr>
          <p:cNvPr id="1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215856"/>
            <a:ext cx="3657600" cy="762000"/>
          </a:xfrm>
          <a:prstGeom prst="actionButtonBlank">
            <a:avLst/>
          </a:prstGeom>
          <a:solidFill>
            <a:srgbClr val="DC2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Quel mot existe?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461</Words>
  <Application>Microsoft Office PowerPoint</Application>
  <PresentationFormat>Affichage à l'écran (4:3)</PresentationFormat>
  <Paragraphs>289</Paragraphs>
  <Slides>56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56</vt:i4>
      </vt:variant>
    </vt:vector>
  </HeadingPairs>
  <TitlesOfParts>
    <vt:vector size="57" baseType="lpstr">
      <vt:lpstr>Modèle par défaut</vt:lpstr>
      <vt:lpstr>choix</vt:lpstr>
      <vt:lpstr>crabe</vt:lpstr>
      <vt:lpstr>tarte</vt:lpstr>
      <vt:lpstr>bravo</vt:lpstr>
      <vt:lpstr>frite</vt:lpstr>
      <vt:lpstr>cadre</vt:lpstr>
      <vt:lpstr>force</vt:lpstr>
      <vt:lpstr>bride</vt:lpstr>
      <vt:lpstr>livre</vt:lpstr>
      <vt:lpstr>troupe</vt:lpstr>
      <vt:lpstr>globe</vt:lpstr>
      <vt:lpstr>piano</vt:lpstr>
      <vt:lpstr>cabri</vt:lpstr>
      <vt:lpstr>tigre</vt:lpstr>
      <vt:lpstr>tribu</vt:lpstr>
      <vt:lpstr>grave</vt:lpstr>
      <vt:lpstr>porte</vt:lpstr>
      <vt:lpstr>câble</vt:lpstr>
      <vt:lpstr>pitre</vt:lpstr>
      <vt:lpstr>brute</vt:lpstr>
      <vt:lpstr>courbe</vt:lpstr>
      <vt:lpstr>bravo</vt:lpstr>
      <vt:lpstr>err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bravo</vt:lpstr>
      <vt:lpstr>err2</vt:lpstr>
      <vt:lpstr>Diapositive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crabe</dc:title>
  <dc:creator>LYONNAZ</dc:creator>
  <cp:lastModifiedBy>Valued Acer Customer</cp:lastModifiedBy>
  <cp:revision>28</cp:revision>
  <dcterms:created xsi:type="dcterms:W3CDTF">2005-03-15T15:28:21Z</dcterms:created>
  <dcterms:modified xsi:type="dcterms:W3CDTF">2009-11-10T12:57:59Z</dcterms:modified>
</cp:coreProperties>
</file>