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7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58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79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1" r:id="rId51"/>
    <p:sldId id="412" r:id="rId52"/>
    <p:sldId id="413" r:id="rId53"/>
    <p:sldId id="414" r:id="rId54"/>
    <p:sldId id="415" r:id="rId55"/>
    <p:sldId id="397" r:id="rId56"/>
    <p:sldId id="359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16" r:id="rId75"/>
    <p:sldId id="417" r:id="rId76"/>
    <p:sldId id="437" r:id="rId77"/>
    <p:sldId id="438" r:id="rId78"/>
    <p:sldId id="439" r:id="rId79"/>
    <p:sldId id="440" r:id="rId80"/>
    <p:sldId id="441" r:id="rId81"/>
    <p:sldId id="442" r:id="rId82"/>
    <p:sldId id="443" r:id="rId83"/>
    <p:sldId id="444" r:id="rId84"/>
    <p:sldId id="445" r:id="rId85"/>
    <p:sldId id="446" r:id="rId86"/>
    <p:sldId id="447" r:id="rId87"/>
    <p:sldId id="448" r:id="rId88"/>
    <p:sldId id="449" r:id="rId89"/>
    <p:sldId id="450" r:id="rId90"/>
    <p:sldId id="451" r:id="rId91"/>
    <p:sldId id="452" r:id="rId92"/>
    <p:sldId id="453" r:id="rId93"/>
    <p:sldId id="454" r:id="rId94"/>
    <p:sldId id="435" r:id="rId95"/>
    <p:sldId id="436" r:id="rId96"/>
    <p:sldId id="360" r:id="rId97"/>
    <p:sldId id="355" r:id="rId9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DC6D"/>
    <a:srgbClr val="FF0000"/>
    <a:srgbClr val="ADC1FF"/>
    <a:srgbClr val="FFD653"/>
    <a:srgbClr val="FFC5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573" autoAdjust="0"/>
    <p:restoredTop sz="86486" autoAdjust="0"/>
  </p:normalViewPr>
  <p:slideViewPr>
    <p:cSldViewPr showGuides="1">
      <p:cViewPr varScale="1">
        <p:scale>
          <a:sx n="67" d="100"/>
          <a:sy n="67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72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B3EC8-2C02-405C-BBD6-DF30A352EDB8}" type="datetimeFigureOut">
              <a:rPr lang="fr-FR" smtClean="0"/>
              <a:pPr/>
              <a:t>17/10/2009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712FC-3CB0-407D-AAE9-5B96153C8F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77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78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83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86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87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88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89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90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91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92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93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95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D4212-577A-4EC2-A1DF-6174955619CC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AF78B-AE5C-433A-B5B4-DD05ADF08F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9C1A5-38EB-4D50-A84D-4D1ADED5C8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37414-C326-49C5-B1AB-DF1ED86A5B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622CC-505F-4572-82B0-EB1FB9B958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2024E-4324-469A-B4E5-10ABAFEBA0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076D6-1D5F-4FE5-930F-95F7959B06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7F934-4088-4545-B5C3-B8EFCC00E24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8D73-03E8-4565-A727-35890096844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52D97-2172-4902-A9CD-365BEA0BBA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E6719-51C2-4144-92B7-58D4929394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7480-EACE-496F-87B0-885F30B6DF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02F7AC-26E9-4919-94CD-5C1F1D80AB6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" Target="slide20.xml"/><Relationship Id="rId7" Type="http://schemas.openxmlformats.org/officeDocument/2006/relationships/slide" Target="slide7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97.xml"/><Relationship Id="rId4" Type="http://schemas.openxmlformats.org/officeDocument/2006/relationships/slide" Target="slide38.xml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7.emf"/><Relationship Id="rId1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image" Target="../media/image4.emf"/><Relationship Id="rId12" Type="http://schemas.openxmlformats.org/officeDocument/2006/relationships/audio" Target="../media/audio8.wav"/><Relationship Id="rId17" Type="http://schemas.openxmlformats.org/officeDocument/2006/relationships/image" Target="../media/image9.emf"/><Relationship Id="rId2" Type="http://schemas.openxmlformats.org/officeDocument/2006/relationships/audio" Target="../media/audio1.wav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audio" Target="../media/audio7.wav"/><Relationship Id="rId19" Type="http://schemas.openxmlformats.org/officeDocument/2006/relationships/image" Target="../media/image10.emf"/><Relationship Id="rId4" Type="http://schemas.openxmlformats.org/officeDocument/2006/relationships/audio" Target="../media/audio12.wav"/><Relationship Id="rId9" Type="http://schemas.openxmlformats.org/officeDocument/2006/relationships/image" Target="../media/image5.emf"/><Relationship Id="rId1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9.wav"/><Relationship Id="rId18" Type="http://schemas.openxmlformats.org/officeDocument/2006/relationships/image" Target="../media/image10.emf"/><Relationship Id="rId3" Type="http://schemas.openxmlformats.org/officeDocument/2006/relationships/audio" Target="../media/audio2.wav"/><Relationship Id="rId7" Type="http://schemas.openxmlformats.org/officeDocument/2006/relationships/image" Target="../media/image4.emf"/><Relationship Id="rId12" Type="http://schemas.openxmlformats.org/officeDocument/2006/relationships/image" Target="../media/image7.emf"/><Relationship Id="rId17" Type="http://schemas.openxmlformats.org/officeDocument/2006/relationships/audio" Target="../media/audio11.wav"/><Relationship Id="rId2" Type="http://schemas.openxmlformats.org/officeDocument/2006/relationships/audio" Target="../media/audio1.wav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audio" Target="../media/audio8.wav"/><Relationship Id="rId5" Type="http://schemas.openxmlformats.org/officeDocument/2006/relationships/image" Target="../media/image3.emf"/><Relationship Id="rId15" Type="http://schemas.openxmlformats.org/officeDocument/2006/relationships/audio" Target="../media/audio10.wav"/><Relationship Id="rId10" Type="http://schemas.openxmlformats.org/officeDocument/2006/relationships/image" Target="../media/image6.emf"/><Relationship Id="rId4" Type="http://schemas.openxmlformats.org/officeDocument/2006/relationships/audio" Target="../media/audio12.wav"/><Relationship Id="rId9" Type="http://schemas.openxmlformats.org/officeDocument/2006/relationships/image" Target="../media/image5.emf"/><Relationship Id="rId1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8.emf"/><Relationship Id="rId3" Type="http://schemas.openxmlformats.org/officeDocument/2006/relationships/audio" Target="../media/audio2.wav"/><Relationship Id="rId7" Type="http://schemas.openxmlformats.org/officeDocument/2006/relationships/image" Target="../media/image4.emf"/><Relationship Id="rId12" Type="http://schemas.openxmlformats.org/officeDocument/2006/relationships/image" Target="../media/image7.emf"/><Relationship Id="rId17" Type="http://schemas.openxmlformats.org/officeDocument/2006/relationships/image" Target="../media/image10.emf"/><Relationship Id="rId2" Type="http://schemas.openxmlformats.org/officeDocument/2006/relationships/audio" Target="../media/audio1.wav"/><Relationship Id="rId16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audio" Target="../media/audio8.wav"/><Relationship Id="rId5" Type="http://schemas.openxmlformats.org/officeDocument/2006/relationships/image" Target="../media/image3.emf"/><Relationship Id="rId15" Type="http://schemas.openxmlformats.org/officeDocument/2006/relationships/image" Target="../media/image9.emf"/><Relationship Id="rId10" Type="http://schemas.openxmlformats.org/officeDocument/2006/relationships/image" Target="../media/image6.emf"/><Relationship Id="rId4" Type="http://schemas.openxmlformats.org/officeDocument/2006/relationships/audio" Target="../media/audio12.wav"/><Relationship Id="rId9" Type="http://schemas.openxmlformats.org/officeDocument/2006/relationships/image" Target="../media/image5.emf"/><Relationship Id="rId1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image" Target="../media/image4.emf"/><Relationship Id="rId12" Type="http://schemas.openxmlformats.org/officeDocument/2006/relationships/image" Target="../media/image8.emf"/><Relationship Id="rId2" Type="http://schemas.openxmlformats.org/officeDocument/2006/relationships/audio" Target="../media/audio1.wav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audio" Target="../media/audio11.wav"/><Relationship Id="rId10" Type="http://schemas.openxmlformats.org/officeDocument/2006/relationships/image" Target="../media/image6.emf"/><Relationship Id="rId4" Type="http://schemas.openxmlformats.org/officeDocument/2006/relationships/audio" Target="../media/audio3.wav"/><Relationship Id="rId9" Type="http://schemas.openxmlformats.org/officeDocument/2006/relationships/image" Target="../media/image5.emf"/><Relationship Id="rId1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image" Target="../media/image4.emf"/><Relationship Id="rId12" Type="http://schemas.openxmlformats.org/officeDocument/2006/relationships/image" Target="../media/image8.emf"/><Relationship Id="rId2" Type="http://schemas.openxmlformats.org/officeDocument/2006/relationships/audio" Target="../media/audio1.wav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audio" Target="../media/audio11.wav"/><Relationship Id="rId10" Type="http://schemas.openxmlformats.org/officeDocument/2006/relationships/image" Target="../media/image6.emf"/><Relationship Id="rId4" Type="http://schemas.openxmlformats.org/officeDocument/2006/relationships/audio" Target="../media/audio12.wav"/><Relationship Id="rId9" Type="http://schemas.openxmlformats.org/officeDocument/2006/relationships/image" Target="../media/image5.emf"/><Relationship Id="rId1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image" Target="../media/image4.emf"/><Relationship Id="rId12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5" Type="http://schemas.openxmlformats.org/officeDocument/2006/relationships/image" Target="../media/image10.emf"/><Relationship Id="rId10" Type="http://schemas.openxmlformats.org/officeDocument/2006/relationships/image" Target="../media/image7.emf"/><Relationship Id="rId4" Type="http://schemas.openxmlformats.org/officeDocument/2006/relationships/audio" Target="../media/audio12.wav"/><Relationship Id="rId9" Type="http://schemas.openxmlformats.org/officeDocument/2006/relationships/image" Target="../media/image6.emf"/><Relationship Id="rId1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0" Type="http://schemas.openxmlformats.org/officeDocument/2006/relationships/image" Target="../media/image7.emf"/><Relationship Id="rId4" Type="http://schemas.openxmlformats.org/officeDocument/2006/relationships/audio" Target="../media/audio12.wav"/><Relationship Id="rId9" Type="http://schemas.openxmlformats.org/officeDocument/2006/relationships/image" Target="../media/image6.emf"/><Relationship Id="rId1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emf"/><Relationship Id="rId3" Type="http://schemas.openxmlformats.org/officeDocument/2006/relationships/audio" Target="../media/audio2.wav"/><Relationship Id="rId7" Type="http://schemas.openxmlformats.org/officeDocument/2006/relationships/image" Target="../media/image5.emf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audio" Target="../media/audio12.wav"/><Relationship Id="rId9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11" Type="http://schemas.openxmlformats.org/officeDocument/2006/relationships/audio" Target="../media/audio13.wav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audio" Target="../media/audio8.wav"/><Relationship Id="rId1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17" Type="http://schemas.openxmlformats.org/officeDocument/2006/relationships/audio" Target="../media/audio10.wav"/><Relationship Id="rId2" Type="http://schemas.openxmlformats.org/officeDocument/2006/relationships/audio" Target="../media/audio1.wav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audio" Target="../media/audio9.wav"/><Relationship Id="rId10" Type="http://schemas.openxmlformats.org/officeDocument/2006/relationships/image" Target="../media/image5.emf"/><Relationship Id="rId19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audio" Target="../media/audio19.wav"/><Relationship Id="rId18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audio" Target="../media/audio21.wav"/><Relationship Id="rId2" Type="http://schemas.openxmlformats.org/officeDocument/2006/relationships/audio" Target="../media/audio1.wav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audio" Target="../media/audio20.wav"/><Relationship Id="rId10" Type="http://schemas.openxmlformats.org/officeDocument/2006/relationships/image" Target="../media/image16.emf"/><Relationship Id="rId19" Type="http://schemas.openxmlformats.org/officeDocument/2006/relationships/audio" Target="../media/audio22.wav"/><Relationship Id="rId4" Type="http://schemas.openxmlformats.org/officeDocument/2006/relationships/audio" Target="../media/audio3.wav"/><Relationship Id="rId9" Type="http://schemas.openxmlformats.org/officeDocument/2006/relationships/audio" Target="../media/audio17.wav"/><Relationship Id="rId1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audio" Target="../media/audio19.wav"/><Relationship Id="rId18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audio" Target="../media/audio21.wav"/><Relationship Id="rId2" Type="http://schemas.openxmlformats.org/officeDocument/2006/relationships/audio" Target="../media/audio1.wav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audio" Target="../media/audio20.wav"/><Relationship Id="rId10" Type="http://schemas.openxmlformats.org/officeDocument/2006/relationships/image" Target="../media/image16.emf"/><Relationship Id="rId19" Type="http://schemas.openxmlformats.org/officeDocument/2006/relationships/audio" Target="../media/audio22.wav"/><Relationship Id="rId4" Type="http://schemas.openxmlformats.org/officeDocument/2006/relationships/audio" Target="../media/audio3.wav"/><Relationship Id="rId9" Type="http://schemas.openxmlformats.org/officeDocument/2006/relationships/audio" Target="../media/audio17.wav"/><Relationship Id="rId1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audio" Target="../media/audio19.wav"/><Relationship Id="rId18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audio" Target="../media/audio21.wav"/><Relationship Id="rId2" Type="http://schemas.openxmlformats.org/officeDocument/2006/relationships/audio" Target="../media/audio1.wav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audio" Target="../media/audio20.wav"/><Relationship Id="rId10" Type="http://schemas.openxmlformats.org/officeDocument/2006/relationships/image" Target="../media/image16.emf"/><Relationship Id="rId19" Type="http://schemas.openxmlformats.org/officeDocument/2006/relationships/audio" Target="../media/audio22.wav"/><Relationship Id="rId4" Type="http://schemas.openxmlformats.org/officeDocument/2006/relationships/audio" Target="../media/audio3.wav"/><Relationship Id="rId9" Type="http://schemas.openxmlformats.org/officeDocument/2006/relationships/audio" Target="../media/audio17.wav"/><Relationship Id="rId1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audio" Target="../media/audio19.wav"/><Relationship Id="rId18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audio" Target="../media/audio21.wav"/><Relationship Id="rId2" Type="http://schemas.openxmlformats.org/officeDocument/2006/relationships/audio" Target="../media/audio1.wav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audio" Target="../media/audio20.wav"/><Relationship Id="rId10" Type="http://schemas.openxmlformats.org/officeDocument/2006/relationships/image" Target="../media/image16.emf"/><Relationship Id="rId19" Type="http://schemas.openxmlformats.org/officeDocument/2006/relationships/audio" Target="../media/audio22.wav"/><Relationship Id="rId4" Type="http://schemas.openxmlformats.org/officeDocument/2006/relationships/audio" Target="../media/audio3.wav"/><Relationship Id="rId9" Type="http://schemas.openxmlformats.org/officeDocument/2006/relationships/audio" Target="../media/audio17.wav"/><Relationship Id="rId1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audio" Target="../media/audio19.wav"/><Relationship Id="rId18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audio" Target="../media/audio21.wav"/><Relationship Id="rId2" Type="http://schemas.openxmlformats.org/officeDocument/2006/relationships/audio" Target="../media/audio1.wav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audio" Target="../media/audio20.wav"/><Relationship Id="rId10" Type="http://schemas.openxmlformats.org/officeDocument/2006/relationships/image" Target="../media/image16.emf"/><Relationship Id="rId19" Type="http://schemas.openxmlformats.org/officeDocument/2006/relationships/audio" Target="../media/audio22.wav"/><Relationship Id="rId4" Type="http://schemas.openxmlformats.org/officeDocument/2006/relationships/audio" Target="../media/audio3.wav"/><Relationship Id="rId9" Type="http://schemas.openxmlformats.org/officeDocument/2006/relationships/audio" Target="../media/audio17.wav"/><Relationship Id="rId1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audio" Target="../media/audio19.wav"/><Relationship Id="rId18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audio" Target="../media/audio21.wav"/><Relationship Id="rId2" Type="http://schemas.openxmlformats.org/officeDocument/2006/relationships/audio" Target="../media/audio1.wav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audio" Target="../media/audio20.wav"/><Relationship Id="rId10" Type="http://schemas.openxmlformats.org/officeDocument/2006/relationships/image" Target="../media/image16.emf"/><Relationship Id="rId19" Type="http://schemas.openxmlformats.org/officeDocument/2006/relationships/audio" Target="../media/audio22.wav"/><Relationship Id="rId4" Type="http://schemas.openxmlformats.org/officeDocument/2006/relationships/audio" Target="../media/audio3.wav"/><Relationship Id="rId9" Type="http://schemas.openxmlformats.org/officeDocument/2006/relationships/audio" Target="../media/audio17.wav"/><Relationship Id="rId1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audio" Target="../media/audio19.wav"/><Relationship Id="rId18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audio" Target="../media/audio21.wav"/><Relationship Id="rId2" Type="http://schemas.openxmlformats.org/officeDocument/2006/relationships/audio" Target="../media/audio1.wav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audio" Target="../media/audio20.wav"/><Relationship Id="rId10" Type="http://schemas.openxmlformats.org/officeDocument/2006/relationships/image" Target="../media/image16.emf"/><Relationship Id="rId19" Type="http://schemas.openxmlformats.org/officeDocument/2006/relationships/audio" Target="../media/audio22.wav"/><Relationship Id="rId4" Type="http://schemas.openxmlformats.org/officeDocument/2006/relationships/audio" Target="../media/audio12.wav"/><Relationship Id="rId9" Type="http://schemas.openxmlformats.org/officeDocument/2006/relationships/audio" Target="../media/audio17.wav"/><Relationship Id="rId1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18" Type="http://schemas.openxmlformats.org/officeDocument/2006/relationships/audio" Target="../media/audio22.wav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image" Target="../media/image20.emf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image" Target="../media/image19.emf"/><Relationship Id="rId10" Type="http://schemas.openxmlformats.org/officeDocument/2006/relationships/image" Target="../media/image16.emf"/><Relationship Id="rId19" Type="http://schemas.openxmlformats.org/officeDocument/2006/relationships/image" Target="../media/image21.emf"/><Relationship Id="rId4" Type="http://schemas.openxmlformats.org/officeDocument/2006/relationships/audio" Target="../media/audio3.wav"/><Relationship Id="rId9" Type="http://schemas.openxmlformats.org/officeDocument/2006/relationships/audio" Target="../media/audio17.wav"/><Relationship Id="rId14" Type="http://schemas.openxmlformats.org/officeDocument/2006/relationships/audio" Target="../media/audio20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18" Type="http://schemas.openxmlformats.org/officeDocument/2006/relationships/audio" Target="../media/audio22.wav"/><Relationship Id="rId3" Type="http://schemas.openxmlformats.org/officeDocument/2006/relationships/audio" Target="../media/audio2.wav"/><Relationship Id="rId7" Type="http://schemas.openxmlformats.org/officeDocument/2006/relationships/audio" Target="../media/audio16.wav"/><Relationship Id="rId12" Type="http://schemas.openxmlformats.org/officeDocument/2006/relationships/image" Target="../media/image17.emf"/><Relationship Id="rId17" Type="http://schemas.openxmlformats.org/officeDocument/2006/relationships/image" Target="../media/image20.emf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5" Type="http://schemas.openxmlformats.org/officeDocument/2006/relationships/image" Target="../media/image19.emf"/><Relationship Id="rId10" Type="http://schemas.openxmlformats.org/officeDocument/2006/relationships/image" Target="../media/image16.emf"/><Relationship Id="rId19" Type="http://schemas.openxmlformats.org/officeDocument/2006/relationships/image" Target="../media/image21.emf"/><Relationship Id="rId4" Type="http://schemas.openxmlformats.org/officeDocument/2006/relationships/audio" Target="../media/audio12.wav"/><Relationship Id="rId9" Type="http://schemas.openxmlformats.org/officeDocument/2006/relationships/audio" Target="../media/audio17.wav"/><Relationship Id="rId14" Type="http://schemas.openxmlformats.org/officeDocument/2006/relationships/audio" Target="../media/audio20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0.wav"/><Relationship Id="rId18" Type="http://schemas.openxmlformats.org/officeDocument/2006/relationships/image" Target="../media/image21.emf"/><Relationship Id="rId3" Type="http://schemas.openxmlformats.org/officeDocument/2006/relationships/audio" Target="../media/audio2.wav"/><Relationship Id="rId7" Type="http://schemas.openxmlformats.org/officeDocument/2006/relationships/image" Target="../media/image15.emf"/><Relationship Id="rId12" Type="http://schemas.openxmlformats.org/officeDocument/2006/relationships/image" Target="../media/image18.emf"/><Relationship Id="rId17" Type="http://schemas.openxmlformats.org/officeDocument/2006/relationships/audio" Target="../media/audio22.wav"/><Relationship Id="rId2" Type="http://schemas.openxmlformats.org/officeDocument/2006/relationships/audio" Target="../media/audio1.wav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image" Target="../media/image17.emf"/><Relationship Id="rId5" Type="http://schemas.openxmlformats.org/officeDocument/2006/relationships/audio" Target="../media/audio15.wav"/><Relationship Id="rId15" Type="http://schemas.openxmlformats.org/officeDocument/2006/relationships/audio" Target="../media/audio21.wav"/><Relationship Id="rId10" Type="http://schemas.openxmlformats.org/officeDocument/2006/relationships/audio" Target="../media/audio18.wav"/><Relationship Id="rId4" Type="http://schemas.openxmlformats.org/officeDocument/2006/relationships/audio" Target="../media/audio3.wav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audio" Target="../media/audio8.wav"/><Relationship Id="rId1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17" Type="http://schemas.openxmlformats.org/officeDocument/2006/relationships/audio" Target="../media/audio10.wav"/><Relationship Id="rId2" Type="http://schemas.openxmlformats.org/officeDocument/2006/relationships/audio" Target="../media/audio1.wav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audio" Target="../media/audio9.wav"/><Relationship Id="rId10" Type="http://schemas.openxmlformats.org/officeDocument/2006/relationships/image" Target="../media/image5.emf"/><Relationship Id="rId19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audio" Target="../media/audio20.wav"/><Relationship Id="rId18" Type="http://schemas.openxmlformats.org/officeDocument/2006/relationships/image" Target="../media/image21.emf"/><Relationship Id="rId3" Type="http://schemas.openxmlformats.org/officeDocument/2006/relationships/audio" Target="../media/audio2.wav"/><Relationship Id="rId7" Type="http://schemas.openxmlformats.org/officeDocument/2006/relationships/image" Target="../media/image15.emf"/><Relationship Id="rId12" Type="http://schemas.openxmlformats.org/officeDocument/2006/relationships/image" Target="../media/image18.emf"/><Relationship Id="rId17" Type="http://schemas.openxmlformats.org/officeDocument/2006/relationships/audio" Target="../media/audio22.wav"/><Relationship Id="rId2" Type="http://schemas.openxmlformats.org/officeDocument/2006/relationships/audio" Target="../media/audio1.wav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image" Target="../media/image17.emf"/><Relationship Id="rId5" Type="http://schemas.openxmlformats.org/officeDocument/2006/relationships/audio" Target="../media/audio15.wav"/><Relationship Id="rId15" Type="http://schemas.openxmlformats.org/officeDocument/2006/relationships/audio" Target="../media/audio21.wav"/><Relationship Id="rId10" Type="http://schemas.openxmlformats.org/officeDocument/2006/relationships/audio" Target="../media/audio18.wav"/><Relationship Id="rId4" Type="http://schemas.openxmlformats.org/officeDocument/2006/relationships/audio" Target="../media/audio12.wav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12" Type="http://schemas.openxmlformats.org/officeDocument/2006/relationships/audio" Target="../media/audio20.wav"/><Relationship Id="rId17" Type="http://schemas.openxmlformats.org/officeDocument/2006/relationships/image" Target="../media/image21.emf"/><Relationship Id="rId2" Type="http://schemas.openxmlformats.org/officeDocument/2006/relationships/audio" Target="../media/audio1.wav"/><Relationship Id="rId16" Type="http://schemas.openxmlformats.org/officeDocument/2006/relationships/audio" Target="../media/audio2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18.emf"/><Relationship Id="rId5" Type="http://schemas.openxmlformats.org/officeDocument/2006/relationships/image" Target="../media/image14.emf"/><Relationship Id="rId15" Type="http://schemas.openxmlformats.org/officeDocument/2006/relationships/image" Target="../media/image20.emf"/><Relationship Id="rId10" Type="http://schemas.openxmlformats.org/officeDocument/2006/relationships/image" Target="../media/image17.emf"/><Relationship Id="rId4" Type="http://schemas.openxmlformats.org/officeDocument/2006/relationships/audio" Target="../media/audio12.wav"/><Relationship Id="rId9" Type="http://schemas.openxmlformats.org/officeDocument/2006/relationships/audio" Target="../media/audio18.wav"/><Relationship Id="rId14" Type="http://schemas.openxmlformats.org/officeDocument/2006/relationships/audio" Target="../media/audio2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12" Type="http://schemas.openxmlformats.org/officeDocument/2006/relationships/audio" Target="../media/audio20.wav"/><Relationship Id="rId2" Type="http://schemas.openxmlformats.org/officeDocument/2006/relationships/audio" Target="../media/audio1.wav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18.emf"/><Relationship Id="rId5" Type="http://schemas.openxmlformats.org/officeDocument/2006/relationships/image" Target="../media/image14.emf"/><Relationship Id="rId15" Type="http://schemas.openxmlformats.org/officeDocument/2006/relationships/image" Target="../media/image20.emf"/><Relationship Id="rId10" Type="http://schemas.openxmlformats.org/officeDocument/2006/relationships/image" Target="../media/image17.emf"/><Relationship Id="rId4" Type="http://schemas.openxmlformats.org/officeDocument/2006/relationships/audio" Target="../media/audio12.wav"/><Relationship Id="rId9" Type="http://schemas.openxmlformats.org/officeDocument/2006/relationships/audio" Target="../media/audio18.wav"/><Relationship Id="rId14" Type="http://schemas.openxmlformats.org/officeDocument/2006/relationships/audio" Target="../media/audio2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audio" Target="../media/audio21.wav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12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audio" Target="../media/audio20.wav"/><Relationship Id="rId5" Type="http://schemas.openxmlformats.org/officeDocument/2006/relationships/image" Target="../media/image14.emf"/><Relationship Id="rId15" Type="http://schemas.openxmlformats.org/officeDocument/2006/relationships/image" Target="../media/image21.emf"/><Relationship Id="rId10" Type="http://schemas.openxmlformats.org/officeDocument/2006/relationships/image" Target="../media/image18.emf"/><Relationship Id="rId4" Type="http://schemas.openxmlformats.org/officeDocument/2006/relationships/audio" Target="../media/audio12.wav"/><Relationship Id="rId9" Type="http://schemas.openxmlformats.org/officeDocument/2006/relationships/image" Target="../media/image17.emf"/><Relationship Id="rId1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12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19.emf"/><Relationship Id="rId5" Type="http://schemas.openxmlformats.org/officeDocument/2006/relationships/image" Target="../media/image14.emf"/><Relationship Id="rId10" Type="http://schemas.openxmlformats.org/officeDocument/2006/relationships/image" Target="../media/image18.emf"/><Relationship Id="rId4" Type="http://schemas.openxmlformats.org/officeDocument/2006/relationships/audio" Target="../media/audio12.wav"/><Relationship Id="rId9" Type="http://schemas.openxmlformats.org/officeDocument/2006/relationships/image" Target="../media/image17.emf"/><Relationship Id="rId1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1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12" Type="http://schemas.openxmlformats.org/officeDocument/2006/relationships/image" Target="../media/image2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audio" Target="../media/audio21.wav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audio" Target="../media/audio12.wav"/><Relationship Id="rId9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11" Type="http://schemas.openxmlformats.org/officeDocument/2006/relationships/audio" Target="../media/audio13.wav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audio" Target="../media/audio27.wav"/><Relationship Id="rId18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audio" Target="../media/audio24.wav"/><Relationship Id="rId12" Type="http://schemas.openxmlformats.org/officeDocument/2006/relationships/image" Target="../media/image25.emf"/><Relationship Id="rId17" Type="http://schemas.openxmlformats.org/officeDocument/2006/relationships/audio" Target="../media/audio29.wav"/><Relationship Id="rId2" Type="http://schemas.openxmlformats.org/officeDocument/2006/relationships/audio" Target="../media/audio1.wav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audio" Target="../media/audio28.wav"/><Relationship Id="rId10" Type="http://schemas.openxmlformats.org/officeDocument/2006/relationships/image" Target="../media/image24.emf"/><Relationship Id="rId19" Type="http://schemas.openxmlformats.org/officeDocument/2006/relationships/audio" Target="../media/audio30.wav"/><Relationship Id="rId4" Type="http://schemas.openxmlformats.org/officeDocument/2006/relationships/audio" Target="../media/audio3.wav"/><Relationship Id="rId9" Type="http://schemas.openxmlformats.org/officeDocument/2006/relationships/audio" Target="../media/audio25.wav"/><Relationship Id="rId1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audio" Target="../media/audio27.wav"/><Relationship Id="rId18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audio" Target="../media/audio24.wav"/><Relationship Id="rId12" Type="http://schemas.openxmlformats.org/officeDocument/2006/relationships/image" Target="../media/image25.emf"/><Relationship Id="rId17" Type="http://schemas.openxmlformats.org/officeDocument/2006/relationships/audio" Target="../media/audio29.wav"/><Relationship Id="rId2" Type="http://schemas.openxmlformats.org/officeDocument/2006/relationships/audio" Target="../media/audio1.wav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audio" Target="../media/audio28.wav"/><Relationship Id="rId10" Type="http://schemas.openxmlformats.org/officeDocument/2006/relationships/image" Target="../media/image24.emf"/><Relationship Id="rId19" Type="http://schemas.openxmlformats.org/officeDocument/2006/relationships/audio" Target="../media/audio30.wav"/><Relationship Id="rId4" Type="http://schemas.openxmlformats.org/officeDocument/2006/relationships/audio" Target="../media/audio3.wav"/><Relationship Id="rId9" Type="http://schemas.openxmlformats.org/officeDocument/2006/relationships/audio" Target="../media/audio25.wav"/><Relationship Id="rId1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audio" Target="../media/audio8.wav"/><Relationship Id="rId1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17" Type="http://schemas.openxmlformats.org/officeDocument/2006/relationships/audio" Target="../media/audio10.wav"/><Relationship Id="rId2" Type="http://schemas.openxmlformats.org/officeDocument/2006/relationships/audio" Target="../media/audio1.wav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audio" Target="../media/audio9.wav"/><Relationship Id="rId10" Type="http://schemas.openxmlformats.org/officeDocument/2006/relationships/image" Target="../media/image5.emf"/><Relationship Id="rId19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audio" Target="../media/audio27.wav"/><Relationship Id="rId18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audio" Target="../media/audio24.wav"/><Relationship Id="rId12" Type="http://schemas.openxmlformats.org/officeDocument/2006/relationships/image" Target="../media/image25.emf"/><Relationship Id="rId17" Type="http://schemas.openxmlformats.org/officeDocument/2006/relationships/audio" Target="../media/audio29.wav"/><Relationship Id="rId2" Type="http://schemas.openxmlformats.org/officeDocument/2006/relationships/audio" Target="../media/audio1.wav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audio" Target="../media/audio28.wav"/><Relationship Id="rId10" Type="http://schemas.openxmlformats.org/officeDocument/2006/relationships/image" Target="../media/image24.emf"/><Relationship Id="rId19" Type="http://schemas.openxmlformats.org/officeDocument/2006/relationships/audio" Target="../media/audio30.wav"/><Relationship Id="rId4" Type="http://schemas.openxmlformats.org/officeDocument/2006/relationships/audio" Target="../media/audio3.wav"/><Relationship Id="rId9" Type="http://schemas.openxmlformats.org/officeDocument/2006/relationships/audio" Target="../media/audio25.wav"/><Relationship Id="rId1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audio" Target="../media/audio27.wav"/><Relationship Id="rId18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audio" Target="../media/audio24.wav"/><Relationship Id="rId12" Type="http://schemas.openxmlformats.org/officeDocument/2006/relationships/image" Target="../media/image25.emf"/><Relationship Id="rId17" Type="http://schemas.openxmlformats.org/officeDocument/2006/relationships/audio" Target="../media/audio29.wav"/><Relationship Id="rId2" Type="http://schemas.openxmlformats.org/officeDocument/2006/relationships/audio" Target="../media/audio1.wav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audio" Target="../media/audio28.wav"/><Relationship Id="rId10" Type="http://schemas.openxmlformats.org/officeDocument/2006/relationships/image" Target="../media/image24.emf"/><Relationship Id="rId19" Type="http://schemas.openxmlformats.org/officeDocument/2006/relationships/audio" Target="../media/audio30.wav"/><Relationship Id="rId4" Type="http://schemas.openxmlformats.org/officeDocument/2006/relationships/audio" Target="../media/audio3.wav"/><Relationship Id="rId9" Type="http://schemas.openxmlformats.org/officeDocument/2006/relationships/audio" Target="../media/audio25.wav"/><Relationship Id="rId14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audio" Target="../media/audio27.wav"/><Relationship Id="rId18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audio" Target="../media/audio24.wav"/><Relationship Id="rId12" Type="http://schemas.openxmlformats.org/officeDocument/2006/relationships/image" Target="../media/image25.emf"/><Relationship Id="rId17" Type="http://schemas.openxmlformats.org/officeDocument/2006/relationships/audio" Target="../media/audio29.wav"/><Relationship Id="rId2" Type="http://schemas.openxmlformats.org/officeDocument/2006/relationships/audio" Target="../media/audio1.wav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audio" Target="../media/audio28.wav"/><Relationship Id="rId10" Type="http://schemas.openxmlformats.org/officeDocument/2006/relationships/image" Target="../media/image24.emf"/><Relationship Id="rId19" Type="http://schemas.openxmlformats.org/officeDocument/2006/relationships/audio" Target="../media/audio30.wav"/><Relationship Id="rId4" Type="http://schemas.openxmlformats.org/officeDocument/2006/relationships/audio" Target="../media/audio12.wav"/><Relationship Id="rId9" Type="http://schemas.openxmlformats.org/officeDocument/2006/relationships/audio" Target="../media/audio25.wav"/><Relationship Id="rId14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audio" Target="../media/audio27.wav"/><Relationship Id="rId18" Type="http://schemas.openxmlformats.org/officeDocument/2006/relationships/audio" Target="../media/audio30.wav"/><Relationship Id="rId3" Type="http://schemas.openxmlformats.org/officeDocument/2006/relationships/audio" Target="../media/audio2.wav"/><Relationship Id="rId7" Type="http://schemas.openxmlformats.org/officeDocument/2006/relationships/audio" Target="../media/audio24.wav"/><Relationship Id="rId12" Type="http://schemas.openxmlformats.org/officeDocument/2006/relationships/image" Target="../media/image25.emf"/><Relationship Id="rId17" Type="http://schemas.openxmlformats.org/officeDocument/2006/relationships/image" Target="../media/image28.emf"/><Relationship Id="rId2" Type="http://schemas.openxmlformats.org/officeDocument/2006/relationships/audio" Target="../media/audio1.wav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audio" Target="../media/audio28.wav"/><Relationship Id="rId10" Type="http://schemas.openxmlformats.org/officeDocument/2006/relationships/image" Target="../media/image24.emf"/><Relationship Id="rId19" Type="http://schemas.openxmlformats.org/officeDocument/2006/relationships/image" Target="../media/image29.emf"/><Relationship Id="rId4" Type="http://schemas.openxmlformats.org/officeDocument/2006/relationships/audio" Target="../media/audio3.wav"/><Relationship Id="rId9" Type="http://schemas.openxmlformats.org/officeDocument/2006/relationships/audio" Target="../media/audio25.wav"/><Relationship Id="rId14" Type="http://schemas.openxmlformats.org/officeDocument/2006/relationships/image" Target="../media/image26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audio" Target="../media/audio27.wav"/><Relationship Id="rId18" Type="http://schemas.openxmlformats.org/officeDocument/2006/relationships/audio" Target="../media/audio30.wav"/><Relationship Id="rId3" Type="http://schemas.openxmlformats.org/officeDocument/2006/relationships/audio" Target="../media/audio2.wav"/><Relationship Id="rId7" Type="http://schemas.openxmlformats.org/officeDocument/2006/relationships/audio" Target="../media/audio24.wav"/><Relationship Id="rId12" Type="http://schemas.openxmlformats.org/officeDocument/2006/relationships/image" Target="../media/image25.emf"/><Relationship Id="rId17" Type="http://schemas.openxmlformats.org/officeDocument/2006/relationships/image" Target="../media/image28.emf"/><Relationship Id="rId2" Type="http://schemas.openxmlformats.org/officeDocument/2006/relationships/audio" Target="../media/audio1.wav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6.wav"/><Relationship Id="rId5" Type="http://schemas.openxmlformats.org/officeDocument/2006/relationships/audio" Target="../media/audio23.wav"/><Relationship Id="rId15" Type="http://schemas.openxmlformats.org/officeDocument/2006/relationships/audio" Target="../media/audio28.wav"/><Relationship Id="rId10" Type="http://schemas.openxmlformats.org/officeDocument/2006/relationships/image" Target="../media/image24.emf"/><Relationship Id="rId19" Type="http://schemas.openxmlformats.org/officeDocument/2006/relationships/image" Target="../media/image29.emf"/><Relationship Id="rId4" Type="http://schemas.openxmlformats.org/officeDocument/2006/relationships/audio" Target="../media/audio12.wav"/><Relationship Id="rId9" Type="http://schemas.openxmlformats.org/officeDocument/2006/relationships/audio" Target="../media/audio25.wav"/><Relationship Id="rId1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6.emf"/><Relationship Id="rId18" Type="http://schemas.openxmlformats.org/officeDocument/2006/relationships/image" Target="../media/image29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audio" Target="../media/audio27.wav"/><Relationship Id="rId17" Type="http://schemas.openxmlformats.org/officeDocument/2006/relationships/audio" Target="../media/audio30.wav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image" Target="../media/image25.emf"/><Relationship Id="rId5" Type="http://schemas.openxmlformats.org/officeDocument/2006/relationships/audio" Target="../media/audio23.wav"/><Relationship Id="rId15" Type="http://schemas.openxmlformats.org/officeDocument/2006/relationships/image" Target="../media/image27.emf"/><Relationship Id="rId10" Type="http://schemas.openxmlformats.org/officeDocument/2006/relationships/audio" Target="../media/audio26.wav"/><Relationship Id="rId4" Type="http://schemas.openxmlformats.org/officeDocument/2006/relationships/audio" Target="../media/audio3.wav"/><Relationship Id="rId9" Type="http://schemas.openxmlformats.org/officeDocument/2006/relationships/image" Target="../media/image24.emf"/><Relationship Id="rId14" Type="http://schemas.openxmlformats.org/officeDocument/2006/relationships/audio" Target="../media/audio28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6.emf"/><Relationship Id="rId18" Type="http://schemas.openxmlformats.org/officeDocument/2006/relationships/image" Target="../media/image29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audio" Target="../media/audio27.wav"/><Relationship Id="rId17" Type="http://schemas.openxmlformats.org/officeDocument/2006/relationships/audio" Target="../media/audio30.wav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image" Target="../media/image25.emf"/><Relationship Id="rId5" Type="http://schemas.openxmlformats.org/officeDocument/2006/relationships/audio" Target="../media/audio23.wav"/><Relationship Id="rId15" Type="http://schemas.openxmlformats.org/officeDocument/2006/relationships/image" Target="../media/image27.emf"/><Relationship Id="rId10" Type="http://schemas.openxmlformats.org/officeDocument/2006/relationships/audio" Target="../media/audio26.wav"/><Relationship Id="rId4" Type="http://schemas.openxmlformats.org/officeDocument/2006/relationships/audio" Target="../media/audio12.wav"/><Relationship Id="rId9" Type="http://schemas.openxmlformats.org/officeDocument/2006/relationships/image" Target="../media/image24.emf"/><Relationship Id="rId14" Type="http://schemas.openxmlformats.org/officeDocument/2006/relationships/audio" Target="../media/audio28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audio" Target="../media/audio27.wav"/><Relationship Id="rId17" Type="http://schemas.openxmlformats.org/officeDocument/2006/relationships/image" Target="../media/image29.emf"/><Relationship Id="rId2" Type="http://schemas.openxmlformats.org/officeDocument/2006/relationships/audio" Target="../media/audio1.wav"/><Relationship Id="rId16" Type="http://schemas.openxmlformats.org/officeDocument/2006/relationships/audio" Target="../media/audio3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image" Target="../media/image25.emf"/><Relationship Id="rId5" Type="http://schemas.openxmlformats.org/officeDocument/2006/relationships/audio" Target="../media/audio23.wav"/><Relationship Id="rId15" Type="http://schemas.openxmlformats.org/officeDocument/2006/relationships/image" Target="../media/image28.emf"/><Relationship Id="rId10" Type="http://schemas.openxmlformats.org/officeDocument/2006/relationships/audio" Target="../media/audio26.wav"/><Relationship Id="rId4" Type="http://schemas.openxmlformats.org/officeDocument/2006/relationships/audio" Target="../media/audio12.wav"/><Relationship Id="rId9" Type="http://schemas.openxmlformats.org/officeDocument/2006/relationships/image" Target="../media/image24.emf"/><Relationship Id="rId1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7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image" Target="../media/image26.emf"/><Relationship Id="rId2" Type="http://schemas.openxmlformats.org/officeDocument/2006/relationships/audio" Target="../media/audio1.wav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7.wav"/><Relationship Id="rId5" Type="http://schemas.openxmlformats.org/officeDocument/2006/relationships/audio" Target="../media/audio23.wav"/><Relationship Id="rId15" Type="http://schemas.openxmlformats.org/officeDocument/2006/relationships/audio" Target="../media/audio30.wav"/><Relationship Id="rId10" Type="http://schemas.openxmlformats.org/officeDocument/2006/relationships/image" Target="../media/image25.emf"/><Relationship Id="rId4" Type="http://schemas.openxmlformats.org/officeDocument/2006/relationships/audio" Target="../media/audio3.wav"/><Relationship Id="rId9" Type="http://schemas.openxmlformats.org/officeDocument/2006/relationships/image" Target="../media/image24.emf"/><Relationship Id="rId14" Type="http://schemas.openxmlformats.org/officeDocument/2006/relationships/image" Target="../media/image2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7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image" Target="../media/image26.emf"/><Relationship Id="rId2" Type="http://schemas.openxmlformats.org/officeDocument/2006/relationships/audio" Target="../media/audio1.wav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7.wav"/><Relationship Id="rId5" Type="http://schemas.openxmlformats.org/officeDocument/2006/relationships/audio" Target="../media/audio23.wav"/><Relationship Id="rId15" Type="http://schemas.openxmlformats.org/officeDocument/2006/relationships/audio" Target="../media/audio30.wav"/><Relationship Id="rId10" Type="http://schemas.openxmlformats.org/officeDocument/2006/relationships/image" Target="../media/image25.emf"/><Relationship Id="rId4" Type="http://schemas.openxmlformats.org/officeDocument/2006/relationships/audio" Target="../media/audio3.wav"/><Relationship Id="rId9" Type="http://schemas.openxmlformats.org/officeDocument/2006/relationships/image" Target="../media/image24.emf"/><Relationship Id="rId1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audio" Target="../media/audio8.wav"/><Relationship Id="rId1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17" Type="http://schemas.openxmlformats.org/officeDocument/2006/relationships/audio" Target="../media/audio10.wav"/><Relationship Id="rId2" Type="http://schemas.openxmlformats.org/officeDocument/2006/relationships/audio" Target="../media/audio1.wav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audio" Target="../media/audio9.wav"/><Relationship Id="rId10" Type="http://schemas.openxmlformats.org/officeDocument/2006/relationships/image" Target="../media/image5.emf"/><Relationship Id="rId19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7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image" Target="../media/image26.emf"/><Relationship Id="rId2" Type="http://schemas.openxmlformats.org/officeDocument/2006/relationships/audio" Target="../media/audio1.wav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7.wav"/><Relationship Id="rId5" Type="http://schemas.openxmlformats.org/officeDocument/2006/relationships/audio" Target="../media/audio23.wav"/><Relationship Id="rId15" Type="http://schemas.openxmlformats.org/officeDocument/2006/relationships/audio" Target="../media/audio30.wav"/><Relationship Id="rId10" Type="http://schemas.openxmlformats.org/officeDocument/2006/relationships/image" Target="../media/image25.emf"/><Relationship Id="rId4" Type="http://schemas.openxmlformats.org/officeDocument/2006/relationships/audio" Target="../media/audio12.wav"/><Relationship Id="rId9" Type="http://schemas.openxmlformats.org/officeDocument/2006/relationships/image" Target="../media/image24.emf"/><Relationship Id="rId14" Type="http://schemas.openxmlformats.org/officeDocument/2006/relationships/image" Target="../media/image28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7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image" Target="../media/image2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audio" Target="../media/audio27.wav"/><Relationship Id="rId5" Type="http://schemas.openxmlformats.org/officeDocument/2006/relationships/audio" Target="../media/audio23.wav"/><Relationship Id="rId15" Type="http://schemas.openxmlformats.org/officeDocument/2006/relationships/image" Target="../media/image29.emf"/><Relationship Id="rId10" Type="http://schemas.openxmlformats.org/officeDocument/2006/relationships/image" Target="../media/image25.emf"/><Relationship Id="rId4" Type="http://schemas.openxmlformats.org/officeDocument/2006/relationships/audio" Target="../media/audio12.wav"/><Relationship Id="rId9" Type="http://schemas.openxmlformats.org/officeDocument/2006/relationships/image" Target="../media/image24.emf"/><Relationship Id="rId14" Type="http://schemas.openxmlformats.org/officeDocument/2006/relationships/image" Target="../media/image28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image" Target="../media/image26.emf"/><Relationship Id="rId5" Type="http://schemas.openxmlformats.org/officeDocument/2006/relationships/audio" Target="../media/audio23.wav"/><Relationship Id="rId10" Type="http://schemas.openxmlformats.org/officeDocument/2006/relationships/image" Target="../media/image25.emf"/><Relationship Id="rId4" Type="http://schemas.openxmlformats.org/officeDocument/2006/relationships/audio" Target="../media/audio12.wav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8.emf"/><Relationship Id="rId3" Type="http://schemas.openxmlformats.org/officeDocument/2006/relationships/audio" Target="../media/audio2.wav"/><Relationship Id="rId7" Type="http://schemas.openxmlformats.org/officeDocument/2006/relationships/image" Target="../media/image23.emf"/><Relationship Id="rId12" Type="http://schemas.openxmlformats.org/officeDocument/2006/relationships/audio" Target="../media/audio2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audio" Target="../media/audio23.wav"/><Relationship Id="rId15" Type="http://schemas.openxmlformats.org/officeDocument/2006/relationships/image" Target="../media/image29.emf"/><Relationship Id="rId10" Type="http://schemas.openxmlformats.org/officeDocument/2006/relationships/image" Target="../media/image26.emf"/><Relationship Id="rId4" Type="http://schemas.openxmlformats.org/officeDocument/2006/relationships/audio" Target="../media/audio12.wav"/><Relationship Id="rId9" Type="http://schemas.openxmlformats.org/officeDocument/2006/relationships/image" Target="../media/image25.emf"/><Relationship Id="rId14" Type="http://schemas.openxmlformats.org/officeDocument/2006/relationships/audio" Target="../media/audio30.wav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audio" Target="../media/audio28.wav"/><Relationship Id="rId18" Type="http://schemas.openxmlformats.org/officeDocument/2006/relationships/image" Target="../media/image29.emf"/><Relationship Id="rId3" Type="http://schemas.openxmlformats.org/officeDocument/2006/relationships/audio" Target="../media/audio23.wav"/><Relationship Id="rId7" Type="http://schemas.openxmlformats.org/officeDocument/2006/relationships/audio" Target="../media/audio25.wav"/><Relationship Id="rId12" Type="http://schemas.openxmlformats.org/officeDocument/2006/relationships/image" Target="../media/image26.emf"/><Relationship Id="rId17" Type="http://schemas.openxmlformats.org/officeDocument/2006/relationships/audio" Target="../media/audio30.wav"/><Relationship Id="rId2" Type="http://schemas.openxmlformats.org/officeDocument/2006/relationships/audio" Target="../media/audio2.wav"/><Relationship Id="rId16" Type="http://schemas.openxmlformats.org/officeDocument/2006/relationships/image" Target="../media/image28.emf"/><Relationship Id="rId20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11" Type="http://schemas.openxmlformats.org/officeDocument/2006/relationships/audio" Target="../media/audio27.wav"/><Relationship Id="rId5" Type="http://schemas.openxmlformats.org/officeDocument/2006/relationships/audio" Target="../media/audio24.wav"/><Relationship Id="rId15" Type="http://schemas.openxmlformats.org/officeDocument/2006/relationships/audio" Target="../media/audio29.wav"/><Relationship Id="rId10" Type="http://schemas.openxmlformats.org/officeDocument/2006/relationships/image" Target="../media/image25.emf"/><Relationship Id="rId19" Type="http://schemas.openxmlformats.org/officeDocument/2006/relationships/audio" Target="../media/audio13.wav"/><Relationship Id="rId4" Type="http://schemas.openxmlformats.org/officeDocument/2006/relationships/image" Target="../media/image22.emf"/><Relationship Id="rId9" Type="http://schemas.openxmlformats.org/officeDocument/2006/relationships/audio" Target="../media/audio26.wav"/><Relationship Id="rId14" Type="http://schemas.openxmlformats.org/officeDocument/2006/relationships/image" Target="../media/image2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audio" Target="../media/audio8.wav"/><Relationship Id="rId1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17" Type="http://schemas.openxmlformats.org/officeDocument/2006/relationships/audio" Target="../media/audio10.wav"/><Relationship Id="rId2" Type="http://schemas.openxmlformats.org/officeDocument/2006/relationships/audio" Target="../media/audio1.wav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audio" Target="../media/audio9.wav"/><Relationship Id="rId10" Type="http://schemas.openxmlformats.org/officeDocument/2006/relationships/image" Target="../media/image5.emf"/><Relationship Id="rId19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12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12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12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2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audio" Target="../media/audio8.wav"/><Relationship Id="rId1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17" Type="http://schemas.openxmlformats.org/officeDocument/2006/relationships/audio" Target="../media/audio10.wav"/><Relationship Id="rId2" Type="http://schemas.openxmlformats.org/officeDocument/2006/relationships/audio" Target="../media/audio1.wav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audio" Target="../media/audio9.wav"/><Relationship Id="rId10" Type="http://schemas.openxmlformats.org/officeDocument/2006/relationships/image" Target="../media/image5.emf"/><Relationship Id="rId19" Type="http://schemas.openxmlformats.org/officeDocument/2006/relationships/audio" Target="../media/audio11.wav"/><Relationship Id="rId4" Type="http://schemas.openxmlformats.org/officeDocument/2006/relationships/audio" Target="../media/audio3.wav"/><Relationship Id="rId9" Type="http://schemas.openxmlformats.org/officeDocument/2006/relationships/audio" Target="../media/audio6.wav"/><Relationship Id="rId1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2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12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1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2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12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1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13" Type="http://schemas.openxmlformats.org/officeDocument/2006/relationships/image" Target="../media/image33.emf"/><Relationship Id="rId3" Type="http://schemas.openxmlformats.org/officeDocument/2006/relationships/audio" Target="../media/audio2.wav"/><Relationship Id="rId7" Type="http://schemas.openxmlformats.org/officeDocument/2006/relationships/image" Target="../media/image30.emf"/><Relationship Id="rId12" Type="http://schemas.openxmlformats.org/officeDocument/2006/relationships/audio" Target="../media/audio34.wav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6" Type="http://schemas.openxmlformats.org/officeDocument/2006/relationships/audio" Target="../media/audio3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11" Type="http://schemas.openxmlformats.org/officeDocument/2006/relationships/image" Target="../media/image32.emf"/><Relationship Id="rId5" Type="http://schemas.openxmlformats.org/officeDocument/2006/relationships/audio" Target="../media/audio12.wav"/><Relationship Id="rId15" Type="http://schemas.openxmlformats.org/officeDocument/2006/relationships/image" Target="../media/image34.emf"/><Relationship Id="rId10" Type="http://schemas.openxmlformats.org/officeDocument/2006/relationships/audio" Target="../media/audio33.wav"/><Relationship Id="rId4" Type="http://schemas.openxmlformats.org/officeDocument/2006/relationships/audio" Target="../media/audio1.wav"/><Relationship Id="rId9" Type="http://schemas.openxmlformats.org/officeDocument/2006/relationships/image" Target="../media/image31.emf"/><Relationship Id="rId14" Type="http://schemas.openxmlformats.org/officeDocument/2006/relationships/audio" Target="../media/audio35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3.wav"/><Relationship Id="rId13" Type="http://schemas.openxmlformats.org/officeDocument/2006/relationships/image" Target="../media/image34.emf"/><Relationship Id="rId3" Type="http://schemas.openxmlformats.org/officeDocument/2006/relationships/audio" Target="../media/audio2.wav"/><Relationship Id="rId7" Type="http://schemas.openxmlformats.org/officeDocument/2006/relationships/image" Target="../media/image31.emf"/><Relationship Id="rId12" Type="http://schemas.openxmlformats.org/officeDocument/2006/relationships/audio" Target="../media/audio35.wav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2.wav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audio" Target="../media/audio13.wav"/><Relationship Id="rId10" Type="http://schemas.openxmlformats.org/officeDocument/2006/relationships/audio" Target="../media/audio34.wav"/><Relationship Id="rId4" Type="http://schemas.openxmlformats.org/officeDocument/2006/relationships/audio" Target="../media/audio31.wav"/><Relationship Id="rId9" Type="http://schemas.openxmlformats.org/officeDocument/2006/relationships/image" Target="../media/image32.emf"/><Relationship Id="rId14" Type="http://schemas.openxmlformats.org/officeDocument/2006/relationships/image" Target="../media/image3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19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0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2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3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audio" Target="../media/audio8.wav"/><Relationship Id="rId1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6.emf"/><Relationship Id="rId17" Type="http://schemas.openxmlformats.org/officeDocument/2006/relationships/audio" Target="../media/audio10.wav"/><Relationship Id="rId2" Type="http://schemas.openxmlformats.org/officeDocument/2006/relationships/audio" Target="../media/audio1.wav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audio" Target="../media/audio9.wav"/><Relationship Id="rId10" Type="http://schemas.openxmlformats.org/officeDocument/2006/relationships/image" Target="../media/image5.emf"/><Relationship Id="rId19" Type="http://schemas.openxmlformats.org/officeDocument/2006/relationships/audio" Target="../media/audio11.wav"/><Relationship Id="rId4" Type="http://schemas.openxmlformats.org/officeDocument/2006/relationships/audio" Target="../media/audio12.wav"/><Relationship Id="rId9" Type="http://schemas.openxmlformats.org/officeDocument/2006/relationships/audio" Target="../media/audio6.wav"/><Relationship Id="rId14" Type="http://schemas.openxmlformats.org/officeDocument/2006/relationships/image" Target="../media/image7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4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7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8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29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0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12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2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1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12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1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2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2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3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1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2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3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12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1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7.emf"/><Relationship Id="rId1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image" Target="../media/image4.emf"/><Relationship Id="rId12" Type="http://schemas.openxmlformats.org/officeDocument/2006/relationships/audio" Target="../media/audio8.wav"/><Relationship Id="rId17" Type="http://schemas.openxmlformats.org/officeDocument/2006/relationships/image" Target="../media/image9.emf"/><Relationship Id="rId2" Type="http://schemas.openxmlformats.org/officeDocument/2006/relationships/audio" Target="../media/audio1.wav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audio" Target="../media/audio7.wav"/><Relationship Id="rId19" Type="http://schemas.openxmlformats.org/officeDocument/2006/relationships/image" Target="../media/image10.emf"/><Relationship Id="rId4" Type="http://schemas.openxmlformats.org/officeDocument/2006/relationships/audio" Target="../media/audio3.wav"/><Relationship Id="rId9" Type="http://schemas.openxmlformats.org/officeDocument/2006/relationships/image" Target="../media/image5.emf"/><Relationship Id="rId14" Type="http://schemas.openxmlformats.org/officeDocument/2006/relationships/audio" Target="../media/audio9.wav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37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4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.wav"/><Relationship Id="rId11" Type="http://schemas.openxmlformats.org/officeDocument/2006/relationships/image" Target="../media/image38.emf"/><Relationship Id="rId5" Type="http://schemas.openxmlformats.org/officeDocument/2006/relationships/audio" Target="../media/audio1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2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2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5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12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1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9.emf"/><Relationship Id="rId3" Type="http://schemas.openxmlformats.org/officeDocument/2006/relationships/audio" Target="../media/audio2.wav"/><Relationship Id="rId7" Type="http://schemas.openxmlformats.org/officeDocument/2006/relationships/image" Target="../media/image36.emf"/><Relationship Id="rId12" Type="http://schemas.openxmlformats.org/officeDocument/2006/relationships/audio" Target="../media/audio40.wav"/><Relationship Id="rId17" Type="http://schemas.openxmlformats.org/officeDocument/2006/relationships/image" Target="../media/image41.emf"/><Relationship Id="rId2" Type="http://schemas.openxmlformats.org/officeDocument/2006/relationships/notesSlide" Target="../notesSlides/notesSlide36.xml"/><Relationship Id="rId16" Type="http://schemas.openxmlformats.org/officeDocument/2006/relationships/audio" Target="../media/audio4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11" Type="http://schemas.openxmlformats.org/officeDocument/2006/relationships/image" Target="../media/image38.emf"/><Relationship Id="rId5" Type="http://schemas.openxmlformats.org/officeDocument/2006/relationships/audio" Target="../media/audio12.wav"/><Relationship Id="rId15" Type="http://schemas.openxmlformats.org/officeDocument/2006/relationships/image" Target="../media/image40.emf"/><Relationship Id="rId10" Type="http://schemas.openxmlformats.org/officeDocument/2006/relationships/audio" Target="../media/audio39.wav"/><Relationship Id="rId4" Type="http://schemas.openxmlformats.org/officeDocument/2006/relationships/audio" Target="../media/audio1.wav"/><Relationship Id="rId9" Type="http://schemas.openxmlformats.org/officeDocument/2006/relationships/image" Target="../media/image37.emf"/><Relationship Id="rId14" Type="http://schemas.openxmlformats.org/officeDocument/2006/relationships/audio" Target="../media/audio41.wav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9.wav"/><Relationship Id="rId13" Type="http://schemas.openxmlformats.org/officeDocument/2006/relationships/image" Target="../media/image40.emf"/><Relationship Id="rId3" Type="http://schemas.openxmlformats.org/officeDocument/2006/relationships/audio" Target="../media/audio2.wav"/><Relationship Id="rId7" Type="http://schemas.openxmlformats.org/officeDocument/2006/relationships/image" Target="../media/image37.emf"/><Relationship Id="rId12" Type="http://schemas.openxmlformats.org/officeDocument/2006/relationships/audio" Target="../media/audio41.wav"/><Relationship Id="rId17" Type="http://schemas.openxmlformats.org/officeDocument/2006/relationships/image" Target="../media/image11.gif"/><Relationship Id="rId2" Type="http://schemas.openxmlformats.org/officeDocument/2006/relationships/notesSlide" Target="../notesSlides/notesSlide37.xml"/><Relationship Id="rId16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8.wav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audio" Target="../media/audio40.wav"/><Relationship Id="rId4" Type="http://schemas.openxmlformats.org/officeDocument/2006/relationships/audio" Target="../media/audio37.wav"/><Relationship Id="rId9" Type="http://schemas.openxmlformats.org/officeDocument/2006/relationships/image" Target="../media/image38.emf"/><Relationship Id="rId14" Type="http://schemas.openxmlformats.org/officeDocument/2006/relationships/audio" Target="../media/audio42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596" y="3429000"/>
            <a:ext cx="1143000" cy="762000"/>
          </a:xfrm>
          <a:prstGeom prst="actionButtonBlank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4000" b="1" dirty="0">
                <a:solidFill>
                  <a:srgbClr val="000099"/>
                </a:solidFill>
                <a:sym typeface="Wingdings 3" pitchFamily="18" charset="2"/>
              </a:rPr>
              <a:t>1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308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04996" y="3429000"/>
            <a:ext cx="1143000" cy="762000"/>
          </a:xfrm>
          <a:prstGeom prst="actionButtonBlank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4000" b="1">
                <a:solidFill>
                  <a:srgbClr val="000099"/>
                </a:solidFill>
                <a:sym typeface="Wingdings 3" pitchFamily="18" charset="2"/>
              </a:rPr>
              <a:t>2</a:t>
            </a:r>
            <a:endParaRPr lang="fr-FR" sz="4000" b="1">
              <a:solidFill>
                <a:srgbClr val="000099"/>
              </a:solidFill>
            </a:endParaRPr>
          </a:p>
        </p:txBody>
      </p:sp>
      <p:sp>
        <p:nvSpPr>
          <p:cNvPr id="308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81396" y="3429000"/>
            <a:ext cx="1143000" cy="762000"/>
          </a:xfrm>
          <a:prstGeom prst="actionButtonBlank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4000" b="1" dirty="0" smtClean="0">
                <a:solidFill>
                  <a:srgbClr val="000099"/>
                </a:solidFill>
                <a:sym typeface="Wingdings 3" pitchFamily="18" charset="2"/>
              </a:rPr>
              <a:t>3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666750" y="800100"/>
            <a:ext cx="7943850" cy="133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fr-FR" sz="80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100000">
                      <a:srgbClr val="ADC1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ic Hollow"/>
              </a:rPr>
              <a:t>Loto des syllabes</a:t>
            </a:r>
          </a:p>
        </p:txBody>
      </p:sp>
      <p:sp>
        <p:nvSpPr>
          <p:cNvPr id="3085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08831" y="5984910"/>
            <a:ext cx="2081241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 dirty="0"/>
              <a:t>liste </a:t>
            </a:r>
            <a:r>
              <a:rPr lang="fr-FR" sz="1800" dirty="0" smtClean="0"/>
              <a:t>des mots </a:t>
            </a:r>
            <a:r>
              <a:rPr lang="fr-FR" sz="1800" dirty="0"/>
              <a:t>utilisés</a:t>
            </a:r>
          </a:p>
        </p:txBody>
      </p:sp>
      <p:sp>
        <p:nvSpPr>
          <p:cNvPr id="3087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57796" y="3429000"/>
            <a:ext cx="1143000" cy="762000"/>
          </a:xfrm>
          <a:prstGeom prst="actionButtonBlank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4000" b="1" dirty="0" smtClean="0">
                <a:solidFill>
                  <a:srgbClr val="000099"/>
                </a:solidFill>
                <a:sym typeface="Wingdings 3" pitchFamily="18" charset="2"/>
              </a:rPr>
              <a:t>4</a:t>
            </a:r>
            <a:endParaRPr lang="fr-FR" sz="4000" b="1" dirty="0">
              <a:solidFill>
                <a:srgbClr val="000099"/>
              </a:solidFill>
            </a:endParaRPr>
          </a:p>
        </p:txBody>
      </p:sp>
      <p:sp>
        <p:nvSpPr>
          <p:cNvPr id="3088" name="AutoShape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34196" y="3429000"/>
            <a:ext cx="1143000" cy="762000"/>
          </a:xfrm>
          <a:prstGeom prst="actionButtonBlank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4000" b="1" dirty="0" smtClean="0">
                <a:solidFill>
                  <a:srgbClr val="000099"/>
                </a:solidFill>
                <a:sym typeface="Wingdings 3" pitchFamily="18" charset="2"/>
              </a:rPr>
              <a:t>5</a:t>
            </a:r>
            <a:endParaRPr lang="fr-FR" sz="4000" b="1" dirty="0">
              <a:solidFill>
                <a:srgbClr val="000099"/>
              </a:solidFill>
            </a:endParaRPr>
          </a:p>
        </p:txBody>
      </p:sp>
      <p:pic>
        <p:nvPicPr>
          <p:cNvPr id="16" name="Image 15" descr="a_bientot1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259" y="4999059"/>
            <a:ext cx="2303481" cy="1151741"/>
          </a:xfrm>
          <a:prstGeom prst="rect">
            <a:avLst/>
          </a:prstGeom>
        </p:spPr>
      </p:pic>
      <p:pic>
        <p:nvPicPr>
          <p:cNvPr id="17" name="Image 16" descr="ev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3927" y="6569117"/>
            <a:ext cx="635173" cy="18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8" name="noms chinoi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0" name="noms matou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2" name="noms moinea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4" name="noms nouga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6" name="noms poireau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8" name="noms souris.wav"/>
            </a:hlinkClick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6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3432174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8" name="noms chinoi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1" name="noms moinea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3" name="noms nougat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5" name="noms poireau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7" name="noms souris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8" name="noms chinoi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1" name="noms moinea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4" name="noms poireau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6" name="noms souris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799293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8" name="noms chinoi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3" name="noms poir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5" name="noms souris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8" name="noms chinoi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3" name="noms poir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5" name="noms souris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5667390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2" name="noms poirea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4" name="noms souris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3" name="noms souris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7858170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2" name="noms souris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2" name="Image 51" descr="fleche_21.gif">
            <a:hlinkClick r:id="" action="ppaction://hlinkshowjump?jump=nextslide">
              <a:snd r:embed="rId11" name="clap.wav" builtIn="1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7181" y="106317"/>
            <a:ext cx="778944" cy="5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Rectangle 2">
            <a:hlinkClick r:id="" action="ppaction://noaction">
              <a:snd r:embed="rId2" name="arrow.wav" builtIn="1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maison26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7" y="5619780"/>
            <a:ext cx="885825" cy="666750"/>
          </a:xfrm>
          <a:prstGeom prst="rect">
            <a:avLst/>
          </a:prstGeom>
        </p:spPr>
      </p:pic>
      <p:pic>
        <p:nvPicPr>
          <p:cNvPr id="5" name="Image 4" descr="marsupilami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07" y="1546619"/>
            <a:ext cx="1183533" cy="18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64 L 0.02395 -0.00764 C 0.03524 -0.00764 0.04809 -0.03079 0.05937 -0.0338 C 0.0677 -0.0338 0.0835 -0.0125 0.09062 -0.0125 C 0.10034 -0.0125 0.11024 -0.01921 0.12864 -0.01921 L 0.14149 -0.27292 L 0.15572 0.03333 L 0.17257 -0.00764 L 0.18663 -0.01921 L 0.22083 -0.00949 C 0.23628 -0.01435 0.24913 -0.03565 0.26458 -0.04375 C 0.27013 -0.04537 0.28298 -0.04699 0.29149 -0.04375 C 0.3 -0.04051 0.30711 -0.01759 0.30972 -0.01597 C 0.31423 -0.00949 0.32395 -0.01597 0.32968 -0.0125 L 0.33819 -0.00764 L 0.35382 -0.0076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440097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>
            <a:hlinkClick r:id="" action="ppaction://noaction">
              <a:snd r:embed="rId5" name="noms bijou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7" name="noms ca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9" name="noms chinoi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1" name="noms mato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3" name="noms moin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5" name="noms nougat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7" name="noms poireau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9" name="noms souris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630877" y="3063870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2" y="109216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>
            <a:hlinkClick r:id="" action="ppaction://noaction">
              <a:snd r:embed="rId13" name="noms dindo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5" name="noms manteau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7" name="noms requ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9" name="noms tampo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>
            <a:hlinkClick r:id="" action="ppaction://noaction">
              <a:snd r:embed="rId13" name="noms dindo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5" name="noms manteau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7" name="noms requ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9" name="noms tampo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440097" y="3063870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>
            <a:hlinkClick r:id="" action="ppaction://noaction">
              <a:snd r:embed="rId13" name="noms dindo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5" name="noms manteau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7" name="noms requ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9" name="noms tampo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799293" y="5948397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>
            <a:hlinkClick r:id="" action="ppaction://noaction">
              <a:snd r:embed="rId13" name="noms dindo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5" name="noms manteau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7" name="noms requ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9" name="noms tampo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249317" y="3063870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>
            <a:hlinkClick r:id="" action="ppaction://noaction">
              <a:snd r:embed="rId13" name="noms dindo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5" name="noms manteau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7" name="noms requ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9" name="noms tampo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440097" y="5948397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>
            <a:hlinkClick r:id="" action="ppaction://noaction">
              <a:snd r:embed="rId13" name="noms dindo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5" name="noms manteau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7" name="noms requ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9" name="noms tampo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1212804" y="5956344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>
            <a:hlinkClick r:id="" action="ppaction://noaction">
              <a:snd r:embed="rId13" name="noms dindo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5" name="noms manteau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7" name="noms requ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9" name="noms tampo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630877" y="5948397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4" name="noms manteau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6" name="noms requi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8" name="noms tampon.wav"/>
            </a:hlinkClick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>
            <a:hlinkClick r:id="" action="ppaction://noaction">
              <a:snd r:embed="rId7" name="noms ban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9" name="noms bout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1" name="noms chaleur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4" name="noms manteau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6" name="noms requi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8" name="noms tampon.wav"/>
            </a:hlinkClick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8" name="noms bout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0" name="noms chaleur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3" name="noms mant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5" name="noms requi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7" name="noms tampo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>
            <a:hlinkClick r:id="" action="ppaction://noaction">
              <a:snd r:embed="rId5" name="noms bijou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7" name="noms ca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9" name="noms chinoi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1" name="noms mato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3" name="noms moin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5" name="noms nougat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7" name="noms poireau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9" name="noms souris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>
            <a:hlinkClick r:id="" action="ppaction://noaction">
              <a:snd r:embed="rId5" name="noms balai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8" name="noms bout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10" name="noms chaleur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3" name="noms mant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5" name="noms requi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7" name="noms tampo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7858170" y="5948397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7" name="noms bout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9" name="noms chaleur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2" name="noms mantea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4" name="noms requi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>
            <a:hlinkClick r:id="" action="ppaction://noaction">
              <a:snd r:embed="rId16" name="noms tampo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>
            <a:hlinkClick r:id="" action="ppaction://noaction">
              <a:snd r:embed="rId7" name="noms bout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985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9" name="noms chaleur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2" name="noms mantea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4" name="noms requi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56344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2381220" y="5956344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052" y="1078290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8" name="noms chaleur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>
            <a:hlinkClick r:id="" action="ppaction://noaction">
              <a:snd r:embed="rId11" name="noms mantea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3" name="noms requi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56344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eu</a:t>
            </a:r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7858170" y="3063870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052" y="1078290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>
            <a:hlinkClick r:id="" action="ppaction://noaction">
              <a:snd r:embed="rId8" name="noms chaleur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2" name="noms requi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56344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e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1058877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alai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052" y="1078290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>
            <a:hlinkClick r:id="" action="ppaction://noaction">
              <a:snd r:embed="rId11" name="noms requin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56344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qu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balai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8" y="1092168"/>
            <a:ext cx="1359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bandeau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83" y="1113318"/>
            <a:ext cx="16830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bouton1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2" y="1078290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chaleur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982" y="109216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dind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79" y="4013208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anteau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376" y="4013208"/>
            <a:ext cx="1211203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requin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4268799"/>
            <a:ext cx="1804500" cy="1246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amp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8832" y="4013208"/>
            <a:ext cx="180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ai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8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56344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2344707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3" name="Image 52" descr="fleche_21.gif">
            <a:hlinkClick r:id="" action="ppaction://hlinkshowjump?jump=nextslide">
              <a:snd r:embed="rId11" name="clap.wav" builtIn="1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7181" y="106317"/>
            <a:ext cx="778944" cy="5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Rectangle 2">
            <a:hlinkClick r:id="" action="ppaction://noaction">
              <a:snd r:embed="rId2" name="arrow.wav" builtIn="1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maison26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7" y="5619780"/>
            <a:ext cx="885825" cy="666750"/>
          </a:xfrm>
          <a:prstGeom prst="rect">
            <a:avLst/>
          </a:prstGeom>
        </p:spPr>
      </p:pic>
      <p:pic>
        <p:nvPicPr>
          <p:cNvPr id="5" name="Image 4" descr="marsupilami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07" y="1546619"/>
            <a:ext cx="1183533" cy="18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64 L 0.02395 -0.00764 C 0.03524 -0.00764 0.04809 -0.03079 0.05937 -0.0338 C 0.0677 -0.0338 0.0835 -0.0125 0.09062 -0.0125 C 0.10034 -0.0125 0.11024 -0.01921 0.12864 -0.01921 L 0.14149 -0.27292 L 0.15572 0.03333 L 0.17257 -0.00764 L 0.18663 -0.01921 L 0.22083 -0.00949 C 0.23628 -0.01435 0.24913 -0.03565 0.26458 -0.04375 C 0.27013 -0.04537 0.28298 -0.04699 0.29149 -0.04375 C 0.3 -0.04051 0.30711 -0.01759 0.30972 -0.01597 C 0.31423 -0.00949 0.32395 -0.01597 0.32968 -0.0125 L 0.33819 -0.00764 L 0.35382 -0.0076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858170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>
            <a:hlinkClick r:id="" action="ppaction://noaction">
              <a:snd r:embed="rId7" name="noms donj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9" name="noms fauc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1" name="noms jambon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3" name="noms land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5" name="noms mento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>
            <a:hlinkClick r:id="" action="ppaction://noaction">
              <a:snd r:embed="rId17" name="noms pant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9" name="noms touca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212804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>
            <a:hlinkClick r:id="" action="ppaction://noaction">
              <a:snd r:embed="rId7" name="noms donj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9" name="noms fauc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1" name="noms jambon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3" name="noms land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5" name="noms mento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>
            <a:hlinkClick r:id="" action="ppaction://noaction">
              <a:snd r:embed="rId17" name="noms pant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9" name="noms touca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>
            <a:hlinkClick r:id="" action="ppaction://noaction">
              <a:snd r:embed="rId5" name="noms bijou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7" name="noms ca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9" name="noms chinoi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1" name="noms mato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3" name="noms moin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5" name="noms nougat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7" name="noms poireau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9" name="noms souris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>
            <a:hlinkClick r:id="" action="ppaction://noaction">
              <a:snd r:embed="rId7" name="noms donj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9" name="noms fauc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1" name="noms jambon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3" name="noms land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5" name="noms mento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>
            <a:hlinkClick r:id="" action="ppaction://noaction">
              <a:snd r:embed="rId17" name="noms pant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9" name="noms touca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>
            <a:hlinkClick r:id="" action="ppaction://noaction">
              <a:snd r:embed="rId7" name="noms donj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9" name="noms fauc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1" name="noms jambon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3" name="noms land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5" name="noms mento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>
            <a:hlinkClick r:id="" action="ppaction://noaction">
              <a:snd r:embed="rId17" name="noms pant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9" name="noms touca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5630877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>
            <a:hlinkClick r:id="" action="ppaction://noaction">
              <a:snd r:embed="rId7" name="noms donj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9" name="noms fauc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1" name="noms jambon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3" name="noms land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5" name="noms mento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>
            <a:hlinkClick r:id="" action="ppaction://noaction">
              <a:snd r:embed="rId17" name="noms panti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9" name="noms toucan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440097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>
            <a:hlinkClick r:id="" action="ppaction://noaction">
              <a:snd r:embed="rId7" name="noms donj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9" name="noms fauc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1" name="noms jambon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3" name="noms land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5" name="noms mento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8" name="noms toucan.wav"/>
            </a:hlinkClick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3440097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>
            <a:hlinkClick r:id="" action="ppaction://noaction">
              <a:snd r:embed="rId7" name="noms donj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9" name="noms fauc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1" name="noms jambon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3" name="noms land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5" name="noms mento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8" name="noms toucan.wav"/>
            </a:hlinkClick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858170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8" name="noms fauc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0" name="noms jamb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2" name="noms landa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4" name="noms ment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7" name="noms touca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8" name="noms fauc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0" name="noms jamb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2" name="noms landa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4" name="noms ment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7" name="noms touca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6799293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8" name="noms fauc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10" name="noms jamb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2" name="noms landa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6" name="noms tou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600" dirty="0" err="1">
                <a:solidFill>
                  <a:srgbClr val="FF0000"/>
                </a:solidFill>
                <a:latin typeface="Verdana" pitchFamily="34" charset="0"/>
              </a:rPr>
              <a:t>o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m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8" name="noms fauc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1" name="noms landa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5" name="noms touca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7181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f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8" name="noms fauc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1" name="noms landa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5" name="noms touca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7181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858170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>
            <a:hlinkClick r:id="" action="ppaction://noaction">
              <a:snd r:embed="rId5" name="noms bijou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7" name="noms ca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9" name="noms chinoi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1" name="noms mato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3" name="noms moin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5" name="noms nougat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7" name="noms poireau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9" name="noms souris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f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6799293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8" name="noms fauc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1" name="noms landa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5" name="noms touca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7181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f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153927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8" name="noms fauc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1" name="noms landa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7181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f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5630877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8" name="noms fauc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7181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56344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1212804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compas.emf">
            <a:hlinkClick r:id="" action="ppaction://noaction">
              <a:snd r:embed="rId5" name="noms compa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>
            <a:hlinkClick r:id="" action="ppaction://noaction">
              <a:snd r:embed="rId12" name="noms panti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0156" y="4049721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4" name="noms touca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7181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56344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f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33" name="Image 32" descr="C_compas.emf">
            <a:hlinkClick r:id="" action="ppaction://noaction">
              <a:snd r:embed="rId3" name="noms compa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38" y="1092168"/>
            <a:ext cx="1336500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4" name="Image 33" descr="C_donjon.emf">
            <a:hlinkClick r:id="" action="ppaction://noaction">
              <a:snd r:embed="rId5" name="noms donjon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272" y="1114803"/>
            <a:ext cx="180520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5" name="Image 34" descr="C_faucon.emf">
            <a:hlinkClick r:id="" action="ppaction://noaction">
              <a:snd r:embed="rId7" name="noms faucon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052" y="1274733"/>
            <a:ext cx="1804500" cy="1485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6" name="Image 35" descr="C_jambon.emf">
            <a:hlinkClick r:id="" action="ppaction://noaction">
              <a:snd r:embed="rId9" name="noms jambon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45" y="1420785"/>
            <a:ext cx="1804500" cy="11610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37" name="Image 36" descr="C_landau.emf">
            <a:hlinkClick r:id="" action="ppaction://noaction">
              <a:snd r:embed="rId11" name="noms landa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18" y="4013208"/>
            <a:ext cx="1587094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2" name="Image 41" descr="C_menton.emf">
            <a:hlinkClick r:id="" action="ppaction://noaction">
              <a:snd r:embed="rId13" name="noms menton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9784" y="3999330"/>
            <a:ext cx="1387547" cy="1803015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3" name="Image 42" descr="C_pantin.emf">
            <a:hlinkClick r:id="" action="ppaction://noaction">
              <a:snd r:embed="rId15" name="noms pantin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7130" y="4013208"/>
            <a:ext cx="1372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pic>
        <p:nvPicPr>
          <p:cNvPr id="44" name="Image 43" descr="C_toucan.emf">
            <a:hlinkClick r:id="" action="ppaction://noaction">
              <a:snd r:embed="rId17" name="noms toucan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8371" y="4013208"/>
            <a:ext cx="1624500" cy="1804500"/>
          </a:xfrm>
          <a:prstGeom prst="rect">
            <a:avLst/>
          </a:prstGeom>
          <a:effectLst>
            <a:innerShdw blurRad="76200">
              <a:prstClr val="black"/>
            </a:innerShdw>
          </a:effectLst>
        </p:spPr>
      </p:pic>
      <p:sp>
        <p:nvSpPr>
          <p:cNvPr id="45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238122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7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307181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9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6762780" y="5948397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0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5956344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1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4572000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f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2" name="Rectangle 29">
            <a:hlinkClick r:id="" action="ppaction://noaction">
              <a:snd r:embed="rId2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6387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</a:p>
        </p:txBody>
      </p:sp>
      <p:pic>
        <p:nvPicPr>
          <p:cNvPr id="53" name="Image 52" descr="fleche_21.gif">
            <a:hlinkClick r:id="" action="ppaction://hlinkshowjump?jump=nextslide">
              <a:snd r:embed="rId19" name="clap.wav" builtIn="1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7181" y="106317"/>
            <a:ext cx="778944" cy="5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Rectangle 2">
            <a:hlinkClick r:id="" action="ppaction://noaction">
              <a:snd r:embed="rId2" name="arrow.wav" builtIn="1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maison26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7" y="5619780"/>
            <a:ext cx="885825" cy="666750"/>
          </a:xfrm>
          <a:prstGeom prst="rect">
            <a:avLst/>
          </a:prstGeom>
        </p:spPr>
      </p:pic>
      <p:pic>
        <p:nvPicPr>
          <p:cNvPr id="5" name="Image 4" descr="marsupilami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07" y="1546619"/>
            <a:ext cx="1183533" cy="18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64 L 0.02395 -0.00764 C 0.03524 -0.00764 0.04809 -0.03079 0.05937 -0.0338 C 0.0677 -0.0338 0.0835 -0.0125 0.09062 -0.0125 C 0.10034 -0.0125 0.11024 -0.01921 0.12864 -0.01921 L 0.14149 -0.27292 L 0.15572 0.03333 L 0.17257 -0.00764 L 0.18663 -0.01921 L 0.22083 -0.00949 C 0.23628 -0.01435 0.24913 -0.03565 0.26458 -0.04375 C 0.27013 -0.04537 0.28298 -0.04699 0.29149 -0.04375 C 0.3 -0.04051 0.30711 -0.01759 0.30972 -0.01597 C 0.31423 -0.00949 0.32395 -0.01597 0.32968 -0.0125 L 0.33819 -0.00764 L 0.35382 -0.0076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8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6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6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630877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>
            <a:hlinkClick r:id="" action="ppaction://noaction">
              <a:snd r:embed="rId5" name="noms bijou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7" name="noms ca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9" name="noms chinoi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1" name="noms mato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3" name="noms moin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5" name="noms nougat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7" name="noms poireau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9" name="noms souris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6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083182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8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47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083182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7091397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7091397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4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111480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4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4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>
            <a:hlinkClick r:id="" action="ppaction://noaction">
              <a:snd r:embed="rId5" name="noms bijou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7" name="noms ca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9" name="noms chinoi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1" name="noms mato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3" name="noms moin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5" name="noms nougat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7" name="noms poireau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9" name="noms souris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6346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-m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3111480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6346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-m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2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63466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69" name="Image 68" descr="C_tambourin.emf">
            <a:hlinkClick r:id="" action="ppaction://noaction">
              <a:snd r:embed="rId6" name="noms tambou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8" name="noms sous-mari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10" name="noms capuch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2" name="noms guerid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4" name="noms pantalon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>
            <a:hlinkClick r:id="" action="ppaction://noaction">
              <a:snd r:embed="rId16" name="noms pelican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6346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-m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2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63466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5992857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69" name="Image 68" descr="C_tambourin.emf">
            <a:hlinkClick r:id="" action="ppaction://noaction">
              <a:snd r:embed="rId4" name="noms tambouri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728" y="4451364"/>
            <a:ext cx="1804500" cy="990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0" name="Image 69" descr="C_sous_marin.emf">
            <a:hlinkClick r:id="" action="ppaction://noaction">
              <a:snd r:embed="rId6" name="noms sous-ma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96" y="1427175"/>
            <a:ext cx="1804500" cy="10890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1" name="Image 70" descr="C_capuchon.emf">
            <a:hlinkClick r:id="" action="ppaction://noaction">
              <a:snd r:embed="rId8" name="noms capuchon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750" y="1076805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2" name="Image 71" descr="C_gueridon.emf">
            <a:hlinkClick r:id="" action="ppaction://noaction">
              <a:snd r:embed="rId10" name="noms gueridon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319" y="1092168"/>
            <a:ext cx="1291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3" name="Image 72" descr="C_pantalon.emf">
            <a:hlinkClick r:id="" action="ppaction://noaction">
              <a:snd r:embed="rId12" name="noms pantalon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2804" y="4049721"/>
            <a:ext cx="72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74" name="Image 73" descr="C_pelican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9398" y="4049721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4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u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6346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-m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2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63466" y="598491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u</a:t>
            </a:r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9" name="Image 28" descr="fleche_21.gif">
            <a:hlinkClick r:id="" action="ppaction://hlinkshowjump?jump=nextslide">
              <a:snd r:embed="rId15" name="clap.wav" builtIn="1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7181" y="106317"/>
            <a:ext cx="778944" cy="5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Rectangle 2">
            <a:hlinkClick r:id="" action="ppaction://noaction">
              <a:snd r:embed="rId2" name="arrow.wav" builtIn="1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maison26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7" y="5619780"/>
            <a:ext cx="885825" cy="666750"/>
          </a:xfrm>
          <a:prstGeom prst="rect">
            <a:avLst/>
          </a:prstGeom>
        </p:spPr>
      </p:pic>
      <p:pic>
        <p:nvPicPr>
          <p:cNvPr id="5" name="Image 4" descr="marsupilami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07" y="1546619"/>
            <a:ext cx="1183533" cy="18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64 L 0.02395 -0.00764 C 0.03524 -0.00764 0.04809 -0.03079 0.05937 -0.0338 C 0.0677 -0.0338 0.0835 -0.0125 0.09062 -0.0125 C 0.10034 -0.0125 0.11024 -0.01921 0.12864 -0.01921 L 0.14149 -0.27292 L 0.15572 0.03333 L 0.17257 -0.00764 L 0.18663 -0.01921 L 0.22083 -0.00949 C 0.23628 -0.01435 0.24913 -0.03565 0.26458 -0.04375 C 0.27013 -0.04537 0.28298 -0.04699 0.29149 -0.04375 C 0.3 -0.04051 0.30711 -0.01759 0.30972 -0.01597 C 0.31423 -0.00949 0.32395 -0.01597 0.32968 -0.0125 L 0.33819 -0.00764 L 0.35382 -0.0076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6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6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8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111480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bewitch.wav"/>
            </a:hlinkClick>
          </p:cNvPr>
          <p:cNvSpPr>
            <a:spLocks noChangeArrowheads="1"/>
          </p:cNvSpPr>
          <p:nvPr/>
        </p:nvSpPr>
        <p:spPr bwMode="auto">
          <a:xfrm>
            <a:off x="1212804" y="306387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>
            <a:hlinkClick r:id="" action="ppaction://noaction">
              <a:snd r:embed="rId5" name="noms bijou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7" name="noms cadeau.wav"/>
            </a:hlinkClick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9" name="noms chinois.wav"/>
            </a:hlinkClick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1" name="noms matou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3" name="noms moineau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5" name="noms nougat.wav"/>
            </a:hlinkClick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7" name="noms poireau.wav"/>
            </a:hlinkClick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9" name="noms souris.wav"/>
            </a:hlinkClick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083182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7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6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3111480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53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k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53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60293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28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k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7091397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53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60293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d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oi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eau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212804" y="5948397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33" name="Image 32" descr="C_bijou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9" y="1113318"/>
            <a:ext cx="1804500" cy="1804500"/>
          </a:xfrm>
          <a:prstGeom prst="rect">
            <a:avLst/>
          </a:prstGeom>
          <a:effectLst>
            <a:innerShdw blurRad="63500">
              <a:schemeClr val="tx1"/>
            </a:innerShdw>
          </a:effectLst>
        </p:spPr>
      </p:pic>
      <p:pic>
        <p:nvPicPr>
          <p:cNvPr id="34" name="Image 33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272" y="1290753"/>
            <a:ext cx="1804500" cy="144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5" name="Image 34" descr="C_chinois_h.emf">
            <a:hlinkClick r:id="" action="ppaction://noaction">
              <a:snd r:embed="rId8" name="noms chinois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591" y="1092168"/>
            <a:ext cx="153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6" name="Image 35" descr="C_matou.emf">
            <a:hlinkClick r:id="" action="ppaction://noaction">
              <a:snd r:embed="rId10" name="noms matou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8832" y="1432188"/>
            <a:ext cx="1804500" cy="1120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37" name="Image 36" descr="C_moineau.emf">
            <a:hlinkClick r:id="" action="ppaction://noaction">
              <a:snd r:embed="rId12" name="noms moinea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3997845"/>
            <a:ext cx="108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2" name="Image 41" descr="C_nougat.emf">
            <a:hlinkClick r:id="" action="ppaction://noaction">
              <a:snd r:embed="rId14" name="noms nouga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5396" y="4508676"/>
            <a:ext cx="1804500" cy="8190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3" name="Image 42" descr="C_poireau.emf">
            <a:hlinkClick r:id="" action="ppaction://noaction">
              <a:snd r:embed="rId16" name="noms poireau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18052" y="399784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pic>
        <p:nvPicPr>
          <p:cNvPr id="44" name="Image 43" descr="C_souris.emf">
            <a:hlinkClick r:id="" action="ppaction://noaction">
              <a:snd r:embed="rId18" name="noms souris.wav"/>
            </a:hlinkClick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08832" y="3976695"/>
            <a:ext cx="1804500" cy="1804500"/>
          </a:xfrm>
          <a:prstGeom prst="rect">
            <a:avLst/>
          </a:prstGeom>
          <a:effectLst>
            <a:innerShdw blurRad="88900">
              <a:schemeClr val="tx1"/>
            </a:innerShdw>
          </a:effectLst>
        </p:spPr>
      </p:pic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153927" y="3086100"/>
            <a:ext cx="2154267" cy="6858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j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>
            <a:hlinkClick r:id="" action="ppaction://noaction">
              <a:snd r:embed="rId3" name="noms champignon.wav"/>
            </a:hlinkClick>
          </p:cNvPr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k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6" name="bewitch.wav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53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60293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err="1" smtClean="0">
                <a:solidFill>
                  <a:srgbClr val="002060"/>
                </a:solidFill>
                <a:latin typeface="Verdana" pitchFamily="34" charset="0"/>
              </a:rPr>
              <a:t>z</a:t>
            </a:r>
            <a:r>
              <a:rPr lang="fr-FR" sz="3600" dirty="0" err="1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5083182" y="306387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53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60293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5992857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k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28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r>
              <a:rPr lang="fr-FR" sz="2800" dirty="0" err="1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2800" dirty="0" err="1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bewitch.wav"/>
            </a:hlinkClick>
          </p:cNvPr>
          <p:cNvSpPr>
            <a:spLocks noChangeArrowheads="1"/>
          </p:cNvSpPr>
          <p:nvPr/>
        </p:nvSpPr>
        <p:spPr bwMode="auto">
          <a:xfrm>
            <a:off x="8077248" y="6021423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47" name="Image 46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8" name="noms chimpanzé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10" name="noms continent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2" name="noms kangourou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4" name="noms tabouret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6" name="noms tombola.wav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53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60293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5992857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k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z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FFDC6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51598" y="60293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l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7" name="Image 46" descr="C_champignon.emf">
            <a:hlinkClick r:id="" action="ppaction://noaction">
              <a:snd r:embed="rId4" name="noms champignon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50" y="1092168"/>
            <a:ext cx="151284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8" name="Image 47" descr="C_chimpanze.emf">
            <a:hlinkClick r:id="" action="ppaction://noaction">
              <a:snd r:embed="rId6" name="noms chimpanzé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3760" y="1092168"/>
            <a:ext cx="149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49" name="Image 48" descr="C_continent.emf">
            <a:hlinkClick r:id="" action="ppaction://noaction">
              <a:snd r:embed="rId8" name="noms continent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6728" y="1092168"/>
            <a:ext cx="1805204" cy="1803015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0" name="Image 49" descr="C_kangourou.emf">
            <a:hlinkClick r:id="" action="ppaction://noaction">
              <a:snd r:embed="rId10" name="noms kangourou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596" y="4378338"/>
            <a:ext cx="1805204" cy="112167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1" name="Image 50" descr="C_tabouret.emf">
            <a:hlinkClick r:id="" action="ppaction://noaction">
              <a:snd r:embed="rId12" name="noms tabouret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750" y="4049721"/>
            <a:ext cx="1228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pic>
        <p:nvPicPr>
          <p:cNvPr id="52" name="Image 51" descr="C_tombola.emf">
            <a:hlinkClick r:id="" action="ppaction://noaction">
              <a:snd r:embed="rId14" name="noms tombola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6728" y="4049721"/>
            <a:ext cx="1804500" cy="1804500"/>
          </a:xfrm>
          <a:prstGeom prst="rect">
            <a:avLst/>
          </a:prstGeom>
          <a:effectLst>
            <a:innerShdw blurRad="88900">
              <a:prstClr val="black"/>
            </a:innerShdw>
          </a:effectLst>
        </p:spPr>
      </p:pic>
      <p:sp>
        <p:nvSpPr>
          <p:cNvPr id="53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60293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b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et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21508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en</a:t>
            </a:r>
            <a:r>
              <a:rPr lang="fr-FR" sz="3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36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226953" y="60293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k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g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r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ou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239275" y="306387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ch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im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p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an</a:t>
            </a:r>
            <a:r>
              <a:rPr lang="fr-FR" sz="3200" dirty="0" smtClean="0">
                <a:solidFill>
                  <a:srgbClr val="002060"/>
                </a:solidFill>
                <a:latin typeface="Verdana" pitchFamily="34" charset="0"/>
              </a:rPr>
              <a:t>z</a:t>
            </a:r>
            <a:r>
              <a:rPr lang="fr-FR" sz="3200" dirty="0" smtClean="0">
                <a:solidFill>
                  <a:srgbClr val="FF0000"/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9" name="Image 28" descr="fleche_21.gif">
            <a:hlinkClick r:id="" action="ppaction://hlinkshowjump?jump=nextslide">
              <a:snd r:embed="rId16" name="clap.wav" builtIn="1"/>
            </a:hlinkClick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7181" y="106317"/>
            <a:ext cx="778944" cy="5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Rectangle 2">
            <a:hlinkClick r:id="" action="ppaction://noaction">
              <a:snd r:embed="rId2" name="arrow.wav" builtIn="1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maison26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87" y="5619780"/>
            <a:ext cx="885825" cy="666750"/>
          </a:xfrm>
          <a:prstGeom prst="rect">
            <a:avLst/>
          </a:prstGeom>
        </p:spPr>
      </p:pic>
      <p:pic>
        <p:nvPicPr>
          <p:cNvPr id="5" name="Image 4" descr="marsupilami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07" y="1546619"/>
            <a:ext cx="1183533" cy="18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64 L 0.02395 -0.00764 C 0.03524 -0.00764 0.04809 -0.03079 0.05937 -0.0338 C 0.0677 -0.0338 0.0835 -0.0125 0.09062 -0.0125 C 0.10034 -0.0125 0.11024 -0.01921 0.12864 -0.01921 L 0.14149 -0.27292 L 0.15572 0.03333 L 0.17257 -0.00764 L 0.18663 -0.01921 L 0.22083 -0.00949 C 0.23628 -0.01435 0.24913 -0.03565 0.26458 -0.04375 C 0.27013 -0.04537 0.28298 -0.04699 0.29149 -0.04375 C 0.3 -0.04051 0.30711 -0.01759 0.30972 -0.01597 C 0.31423 -0.00949 0.32395 -0.01597 0.32968 -0.0125 L 0.33819 -0.00764 L 0.35382 -0.0076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0B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482544" y="971556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482544" y="3916437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505200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505200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470676" y="982629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70676" y="392751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7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14264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8" name="Rectangle à coins arrondis 37">
            <a:hlinkClick r:id="" action="ppaction://noaction">
              <a:snd r:embed="rId4" name="Bulle.wav"/>
            </a:hlinkClick>
          </p:cNvPr>
          <p:cNvSpPr/>
          <p:nvPr/>
        </p:nvSpPr>
        <p:spPr>
          <a:xfrm>
            <a:off x="0" y="946116"/>
            <a:ext cx="9144000" cy="2044727"/>
          </a:xfrm>
          <a:prstGeom prst="roundRect">
            <a:avLst>
              <a:gd name="adj" fmla="val 6623"/>
            </a:avLst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>
            <a:hlinkClick r:id="" action="ppaction://noaction">
              <a:snd r:embed="rId4" name="Bulle.wav"/>
            </a:hlinkClick>
          </p:cNvPr>
          <p:cNvSpPr/>
          <p:nvPr/>
        </p:nvSpPr>
        <p:spPr>
          <a:xfrm>
            <a:off x="0" y="3940182"/>
            <a:ext cx="9144000" cy="2008214"/>
          </a:xfrm>
          <a:prstGeom prst="roundRect">
            <a:avLst>
              <a:gd name="adj" fmla="val 6623"/>
            </a:avLst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3063870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901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066752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2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05260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3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093223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4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079074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5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06492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6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105545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7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091396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8" name="Rectangle 4">
            <a:hlinkClick r:id="" action="ppaction://noaction">
              <a:snd r:embed="rId3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8077247" y="6021423"/>
            <a:ext cx="985852" cy="6572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0" name="Rectangle 4">
            <a:hlinkClick r:id="" action="ppaction://hlinkshowjump?jump=nextslide">
              <a:snd r:embed="rId5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46031" y="0"/>
            <a:ext cx="985851" cy="671517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4" name="Bulle.wav"/>
            </a:hlinkClick>
          </p:cNvPr>
          <p:cNvSpPr>
            <a:spLocks noChangeArrowheads="1"/>
          </p:cNvSpPr>
          <p:nvPr/>
        </p:nvSpPr>
        <p:spPr bwMode="auto">
          <a:xfrm>
            <a:off x="6105546" y="0"/>
            <a:ext cx="2665449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fr-FR" dirty="0" smtClean="0"/>
              <a:t>0A</a:t>
            </a:r>
            <a:endParaRPr lang="fr-FR" dirty="0"/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1D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72000" anchor="ctr"/>
          <a:lstStyle/>
          <a:p>
            <a:endParaRPr lang="fr-FR"/>
          </a:p>
        </p:txBody>
      </p:sp>
      <p:sp>
        <p:nvSpPr>
          <p:cNvPr id="43012" name="Rectangle 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3" name="Rectangle 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4" name="Rectangle 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24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5" name="Rectangle 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219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6" name="Rectangle 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7" name="Rectangle 9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8" name="Rectangle 10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23622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19" name="Rectangle 11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3429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0" name="Rectangle 12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1" name="Rectangle 13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2" name="Rectangle 14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3" name="Rectangle 15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5638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4" name="Rectangle 16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5" name="Rectangle 1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30480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1524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3622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23622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5720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5720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781800" y="9906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781800" y="3886200"/>
            <a:ext cx="2133600" cy="2057400"/>
          </a:xfrm>
          <a:prstGeom prst="rect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43035" name="Rectangle 27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67818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6" name="Rectangle 28">
            <a:hlinkClick r:id="" action="ppaction://noaction">
              <a:snd r:embed="rId2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7848600" y="5943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54000" anchor="ctr"/>
          <a:lstStyle/>
          <a:p>
            <a:pPr algn="ctr"/>
            <a:endParaRPr lang="fr-FR" sz="32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3037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3841739" y="142852"/>
            <a:ext cx="1460521" cy="685800"/>
          </a:xfrm>
          <a:prstGeom prst="rect">
            <a:avLst/>
          </a:prstGeom>
          <a:solidFill>
            <a:srgbClr val="AD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54000" anchor="ctr"/>
          <a:lstStyle/>
          <a:p>
            <a:pPr algn="ctr"/>
            <a:r>
              <a:rPr lang="fr-FR" sz="3600" dirty="0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600" dirty="0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8" name="Rectangle à coins arrondis 37">
            <a:hlinkClick r:id="" action="ppaction://noaction">
              <a:snd r:embed="rId3" name="Bulle.wav"/>
            </a:hlinkClick>
          </p:cNvPr>
          <p:cNvSpPr/>
          <p:nvPr/>
        </p:nvSpPr>
        <p:spPr>
          <a:xfrm>
            <a:off x="0" y="982629"/>
            <a:ext cx="9144000" cy="2044727"/>
          </a:xfrm>
          <a:prstGeom prst="roundRect">
            <a:avLst>
              <a:gd name="adj" fmla="val 6623"/>
            </a:avLst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>
            <a:hlinkClick r:id="" action="ppaction://noaction">
              <a:snd r:embed="rId3" name="Bulle.wav"/>
            </a:hlinkClick>
          </p:cNvPr>
          <p:cNvSpPr/>
          <p:nvPr/>
        </p:nvSpPr>
        <p:spPr>
          <a:xfrm>
            <a:off x="0" y="3903669"/>
            <a:ext cx="9144000" cy="2044727"/>
          </a:xfrm>
          <a:prstGeom prst="roundRect">
            <a:avLst>
              <a:gd name="adj" fmla="val 6623"/>
            </a:avLst>
          </a:prstGeom>
          <a:solidFill>
            <a:srgbClr val="00CC9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4">
            <a:hlinkClick r:id="" action="ppaction://hlinkshowjump?jump=nextslide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1504908" y="0"/>
            <a:ext cx="1066800" cy="685800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1" name="Rectangle 29">
            <a:hlinkClick r:id="" action="ppaction://noaction">
              <a:snd r:embed="rId3" name="Bulle.wav"/>
            </a:hlinkClick>
          </p:cNvPr>
          <p:cNvSpPr>
            <a:spLocks noChangeArrowheads="1"/>
          </p:cNvSpPr>
          <p:nvPr/>
        </p:nvSpPr>
        <p:spPr bwMode="auto">
          <a:xfrm>
            <a:off x="6616728" y="0"/>
            <a:ext cx="2154267" cy="685800"/>
          </a:xfrm>
          <a:prstGeom prst="rect">
            <a:avLst/>
          </a:prstGeom>
          <a:solidFill>
            <a:srgbClr val="FFDF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0" rIns="36000" bIns="54000" anchor="ctr"/>
          <a:lstStyle/>
          <a:p>
            <a:pPr algn="ctr"/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r>
              <a:rPr lang="fr-FR" sz="3200" dirty="0" err="1" smtClean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fr-FR" sz="3200" dirty="0" err="1" smtClean="0">
                <a:solidFill>
                  <a:srgbClr val="FF0000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mots utilisés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342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CFDA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28600" y="1481138"/>
            <a:ext cx="8686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fr-FR"/>
              <a:t>bijou, cadeau, chinois, matou, moineau, nougat, poireau, souris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fr-FR"/>
              <a:t>balai, bandeau, bouton, chaleur, dindon, manteau, requin, tampon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fr-FR"/>
              <a:t>compas, donjon, faucon, jambon, landau, menton, pantin, toucan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fr-FR"/>
              <a:t>sous-marin,capuchon, guéridon, pantalon, pélican, tambourin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fr-FR"/>
              <a:t>champignon, chimpanzé, continent, kangourou, tabouret, tombola</a:t>
            </a:r>
          </a:p>
        </p:txBody>
      </p:sp>
      <p:pic>
        <p:nvPicPr>
          <p:cNvPr id="9" name="Image 8" descr="fleche_21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82528" y="5984910"/>
            <a:ext cx="778944" cy="5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819</Words>
  <Application>Microsoft PowerPoint</Application>
  <PresentationFormat>Affichage à l'écran (4:3)</PresentationFormat>
  <Paragraphs>752</Paragraphs>
  <Slides>97</Slides>
  <Notes>38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97</vt:i4>
      </vt:variant>
    </vt:vector>
  </HeadingPairs>
  <TitlesOfParts>
    <vt:vector size="98" baseType="lpstr">
      <vt:lpstr>Modèle par défaut</vt:lpstr>
      <vt:lpstr>choix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Diapositive 19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2</vt:lpstr>
      <vt:lpstr>Diapositive 37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3</vt:lpstr>
      <vt:lpstr>Diapositive 55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4</vt:lpstr>
      <vt:lpstr>Diapositive 74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5</vt:lpstr>
      <vt:lpstr>Diapositive 94</vt:lpstr>
      <vt:lpstr>0B</vt:lpstr>
      <vt:lpstr>0A</vt:lpstr>
      <vt:lpstr>liste mots utilisés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choix</dc:title>
  <dc:creator>LYONNAZ BOVIO</dc:creator>
  <cp:lastModifiedBy>Valued Acer Customer</cp:lastModifiedBy>
  <cp:revision>77</cp:revision>
  <dcterms:created xsi:type="dcterms:W3CDTF">2005-02-17T12:32:35Z</dcterms:created>
  <dcterms:modified xsi:type="dcterms:W3CDTF">2009-10-17T09:27:16Z</dcterms:modified>
</cp:coreProperties>
</file>