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6" r:id="rId2"/>
    <p:sldId id="31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3" r:id="rId11"/>
    <p:sldId id="336" r:id="rId12"/>
    <p:sldId id="328" r:id="rId13"/>
    <p:sldId id="317" r:id="rId14"/>
    <p:sldId id="318" r:id="rId15"/>
    <p:sldId id="330" r:id="rId16"/>
    <p:sldId id="334" r:id="rId17"/>
    <p:sldId id="321" r:id="rId18"/>
    <p:sldId id="326" r:id="rId19"/>
    <p:sldId id="320" r:id="rId20"/>
    <p:sldId id="332" r:id="rId21"/>
    <p:sldId id="325" r:id="rId22"/>
    <p:sldId id="319" r:id="rId23"/>
    <p:sldId id="329" r:id="rId24"/>
    <p:sldId id="322" r:id="rId25"/>
    <p:sldId id="324" r:id="rId26"/>
    <p:sldId id="327" r:id="rId27"/>
    <p:sldId id="335" r:id="rId28"/>
    <p:sldId id="337" r:id="rId29"/>
    <p:sldId id="267" r:id="rId30"/>
    <p:sldId id="278" r:id="rId31"/>
    <p:sldId id="279" r:id="rId32"/>
    <p:sldId id="280" r:id="rId33"/>
    <p:sldId id="282" r:id="rId34"/>
    <p:sldId id="281" r:id="rId35"/>
    <p:sldId id="283" r:id="rId36"/>
    <p:sldId id="285" r:id="rId37"/>
    <p:sldId id="286" r:id="rId38"/>
    <p:sldId id="287" r:id="rId39"/>
    <p:sldId id="269" r:id="rId40"/>
    <p:sldId id="289" r:id="rId41"/>
    <p:sldId id="291" r:id="rId42"/>
    <p:sldId id="292" r:id="rId43"/>
    <p:sldId id="290" r:id="rId44"/>
    <p:sldId id="295" r:id="rId45"/>
    <p:sldId id="296" r:id="rId46"/>
    <p:sldId id="294" r:id="rId47"/>
    <p:sldId id="315" r:id="rId48"/>
    <p:sldId id="271" r:id="rId49"/>
    <p:sldId id="300" r:id="rId50"/>
    <p:sldId id="307" r:id="rId51"/>
    <p:sldId id="301" r:id="rId52"/>
    <p:sldId id="309" r:id="rId53"/>
    <p:sldId id="305" r:id="rId54"/>
    <p:sldId id="306" r:id="rId55"/>
    <p:sldId id="310" r:id="rId56"/>
    <p:sldId id="302" r:id="rId57"/>
    <p:sldId id="308" r:id="rId58"/>
    <p:sldId id="304" r:id="rId59"/>
    <p:sldId id="303" r:id="rId60"/>
    <p:sldId id="272" r:id="rId61"/>
    <p:sldId id="31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9" autoAdjust="0"/>
  </p:normalViewPr>
  <p:slideViewPr>
    <p:cSldViewPr>
      <p:cViewPr varScale="1">
        <p:scale>
          <a:sx n="101" d="100"/>
          <a:sy n="101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12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432AC-E5C6-41A8-9886-830A02188740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990A-0481-4593-BEBD-2DD53120B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990A-0481-4593-BEBD-2DD53120B96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2FD6-EAF5-4A85-BC17-E03C19771972}" type="datetimeFigureOut">
              <a:rPr lang="fr-FR" smtClean="0"/>
              <a:pPr/>
              <a:t>24/11/2009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slide" Target="slide29.xml"/><Relationship Id="rId4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6.wav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9" Type="http://schemas.openxmlformats.org/officeDocument/2006/relationships/image" Target="../media/image34.emf"/><Relationship Id="rId3" Type="http://schemas.openxmlformats.org/officeDocument/2006/relationships/audio" Target="../media/audio2.wav"/><Relationship Id="rId21" Type="http://schemas.openxmlformats.org/officeDocument/2006/relationships/image" Target="../media/image19.emf"/><Relationship Id="rId34" Type="http://schemas.openxmlformats.org/officeDocument/2006/relationships/image" Target="../media/image3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33" Type="http://schemas.openxmlformats.org/officeDocument/2006/relationships/image" Target="../media/image30.emf"/><Relationship Id="rId38" Type="http://schemas.openxmlformats.org/officeDocument/2006/relationships/image" Target="../media/image33.emf"/><Relationship Id="rId2" Type="http://schemas.openxmlformats.org/officeDocument/2006/relationships/audio" Target="../media/audio1.wav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32" Type="http://schemas.openxmlformats.org/officeDocument/2006/relationships/image" Target="../media/image29.emf"/><Relationship Id="rId37" Type="http://schemas.openxmlformats.org/officeDocument/2006/relationships/image" Target="../media/image3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36" Type="http://schemas.openxmlformats.org/officeDocument/2006/relationships/audio" Target="../media/audio4.wav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31" Type="http://schemas.openxmlformats.org/officeDocument/2006/relationships/image" Target="../media/image2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Relationship Id="rId27" Type="http://schemas.openxmlformats.org/officeDocument/2006/relationships/image" Target="../media/image25.emf"/><Relationship Id="rId30" Type="http://schemas.openxmlformats.org/officeDocument/2006/relationships/audio" Target="../media/audio3.wav"/><Relationship Id="rId35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7.wav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8.wav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9.wav"/><Relationship Id="rId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image" Target="../media/image62.emf"/><Relationship Id="rId4" Type="http://schemas.openxmlformats.org/officeDocument/2006/relationships/audio" Target="../media/audio2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3.wav"/><Relationship Id="rId4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4.wav"/><Relationship Id="rId4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5.wav"/><Relationship Id="rId4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5.emf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audio" Target="../media/audio3.wav"/><Relationship Id="rId4" Type="http://schemas.openxmlformats.org/officeDocument/2006/relationships/image" Target="../media/image3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11.emf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357166"/>
            <a:ext cx="55859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</a:t>
            </a:r>
            <a:r>
              <a:rPr lang="fr-F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</a:t>
            </a:r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en folie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à coins arrondis 2">
            <a:hlinkClick r:id="rId2" action="ppaction://hlinksldjump"/>
          </p:cNvPr>
          <p:cNvSpPr/>
          <p:nvPr/>
        </p:nvSpPr>
        <p:spPr>
          <a:xfrm>
            <a:off x="928662" y="228599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J’entends  </a:t>
            </a:r>
            <a:r>
              <a:rPr lang="fr-FR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fr-FR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images</a:t>
            </a:r>
            <a:endParaRPr lang="fr-FR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à coins arrondis 3">
            <a:hlinkClick r:id="rId3" action="ppaction://hlinksldjump"/>
          </p:cNvPr>
          <p:cNvSpPr/>
          <p:nvPr/>
        </p:nvSpPr>
        <p:spPr>
          <a:xfrm>
            <a:off x="928662" y="5286388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Fusion syllabique 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 </a:t>
            </a:r>
            <a:r>
              <a:rPr lang="fr-FR" dirty="0" smtClean="0"/>
              <a:t>+  </a:t>
            </a:r>
            <a:r>
              <a:rPr lang="fr-FR" dirty="0" smtClean="0">
                <a:solidFill>
                  <a:srgbClr val="FF0000"/>
                </a:solidFill>
              </a:rPr>
              <a:t>voyelles</a:t>
            </a:r>
          </a:p>
          <a:p>
            <a:pPr algn="ctr"/>
            <a:r>
              <a:rPr lang="fr-FR" dirty="0" smtClean="0"/>
              <a:t>et recherche d’</a:t>
            </a: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images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5715008" y="378619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Fusion syllabique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r</a:t>
            </a:r>
            <a:r>
              <a:rPr lang="fr-FR" b="1" dirty="0" smtClean="0"/>
              <a:t>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sz="900" i="1" dirty="0" smtClean="0">
                <a:solidFill>
                  <a:schemeClr val="tx1"/>
                </a:solidFill>
              </a:rPr>
              <a:t>On peut revoir la syllabe en cliquant sur l’étoile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5715008" y="228599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Fusion syllabique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>
            <a:hlinkClick r:id="rId6" action="ppaction://hlinksldjump"/>
          </p:cNvPr>
          <p:cNvSpPr/>
          <p:nvPr/>
        </p:nvSpPr>
        <p:spPr>
          <a:xfrm>
            <a:off x="5715008" y="5286388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</a:t>
            </a:r>
            <a:r>
              <a:rPr lang="fr-FR" dirty="0" smtClean="0"/>
              <a:t> + </a:t>
            </a:r>
            <a:r>
              <a:rPr lang="fr-FR" dirty="0" smtClean="0">
                <a:solidFill>
                  <a:srgbClr val="FF0000"/>
                </a:solidFill>
              </a:rPr>
              <a:t>voyelles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fr-FR" dirty="0" smtClean="0"/>
              <a:t>Gestes Borel </a:t>
            </a:r>
            <a:r>
              <a:rPr lang="fr-FR" dirty="0" err="1" smtClean="0"/>
              <a:t>Maisonny</a:t>
            </a:r>
            <a:endParaRPr lang="fr-FR" dirty="0"/>
          </a:p>
        </p:txBody>
      </p:sp>
      <p:sp>
        <p:nvSpPr>
          <p:cNvPr id="9" name="Rectangle à coins arrondis 8">
            <a:hlinkClick r:id="rId7" action="ppaction://hlinksldjump"/>
          </p:cNvPr>
          <p:cNvSpPr/>
          <p:nvPr/>
        </p:nvSpPr>
        <p:spPr>
          <a:xfrm>
            <a:off x="928662" y="378619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J’entends </a:t>
            </a:r>
            <a:r>
              <a:rPr lang="fr-FR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fr-FR" sz="1200" dirty="0" smtClean="0"/>
              <a:t>Au début   Au milieu    A la fin</a:t>
            </a:r>
          </a:p>
          <a:p>
            <a:pPr algn="ctr"/>
            <a:r>
              <a:rPr lang="fr-FR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images  </a:t>
            </a:r>
          </a:p>
          <a:p>
            <a:pPr algn="ctr"/>
            <a:r>
              <a:rPr lang="fr-FR" sz="1000" i="1" dirty="0" smtClean="0">
                <a:solidFill>
                  <a:schemeClr val="tx1"/>
                </a:solidFill>
              </a:rPr>
              <a:t>On peut entendre  le mot en cliquant dessus</a:t>
            </a:r>
          </a:p>
          <a:p>
            <a:pPr algn="ctr"/>
            <a:endParaRPr lang="fr-FR" dirty="0"/>
          </a:p>
        </p:txBody>
      </p:sp>
      <p:pic>
        <p:nvPicPr>
          <p:cNvPr id="10" name="Image 9" descr="r.jpg"/>
          <p:cNvPicPr>
            <a:picLocks noChangeAspect="1"/>
          </p:cNvPicPr>
          <p:nvPr/>
        </p:nvPicPr>
        <p:blipFill>
          <a:blip r:embed="rId8" cstate="print"/>
          <a:srcRect l="9082" t="7799" r="4640"/>
          <a:stretch>
            <a:fillRect/>
          </a:stretch>
        </p:blipFill>
        <p:spPr>
          <a:xfrm>
            <a:off x="7643834" y="5500702"/>
            <a:ext cx="360000" cy="44799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875957"/>
            <a:ext cx="2183946" cy="1960649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carton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764308"/>
            <a:ext cx="1192498" cy="2376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5" name="noms tou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863" y="3786190"/>
            <a:ext cx="1906831" cy="2124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fourch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57158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7919" y="3429000"/>
            <a:ext cx="2408150" cy="255638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raisin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940119"/>
            <a:ext cx="2792801" cy="1764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rout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0948" y="4071942"/>
            <a:ext cx="3059812" cy="1404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5" name="noms casto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-32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6357950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42859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857628"/>
            <a:ext cx="1946365" cy="1944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5" name="noms ascenseu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951678"/>
            <a:ext cx="1802188" cy="1800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raquett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767031"/>
            <a:ext cx="2183946" cy="2178499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aspirin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604" y="3492750"/>
            <a:ext cx="1356780" cy="242888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rouge à lèvr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uton d'action : Personnalisé 9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hlinkClick r:id="" action="ppaction://noaction" highlightClick="1"/>
          </p:cNvPr>
          <p:cNvSpPr txBox="1"/>
          <p:nvPr/>
        </p:nvSpPr>
        <p:spPr>
          <a:xfrm>
            <a:off x="239306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papillon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2" name="ZoneTexte 91">
            <a:hlinkClick r:id="" action="ppaction://noaction" highlightClick="1"/>
          </p:cNvPr>
          <p:cNvSpPr txBox="1"/>
          <p:nvPr/>
        </p:nvSpPr>
        <p:spPr>
          <a:xfrm>
            <a:off x="1476959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3" name="ZoneTexte 92">
            <a:hlinkClick r:id="" action="ppaction://noaction" highlightClick="1"/>
          </p:cNvPr>
          <p:cNvSpPr txBox="1"/>
          <p:nvPr/>
        </p:nvSpPr>
        <p:spPr>
          <a:xfrm>
            <a:off x="2714612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ski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4" name="ZoneTexte 93">
            <a:hlinkClick r:id="" action="ppaction://noaction" highlightClick="1"/>
          </p:cNvPr>
          <p:cNvSpPr txBox="1"/>
          <p:nvPr/>
        </p:nvSpPr>
        <p:spPr>
          <a:xfrm>
            <a:off x="3952265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roue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5" name="ZoneTexte 94">
            <a:hlinkClick r:id="" action="ppaction://noaction" highlightClick="1"/>
          </p:cNvPr>
          <p:cNvSpPr txBox="1"/>
          <p:nvPr/>
        </p:nvSpPr>
        <p:spPr>
          <a:xfrm>
            <a:off x="5189918" y="58578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téléphone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6" name="ZoneTexte 95">
            <a:hlinkClick r:id="" action="ppaction://noaction" highlightClick="1"/>
          </p:cNvPr>
          <p:cNvSpPr txBox="1"/>
          <p:nvPr/>
        </p:nvSpPr>
        <p:spPr>
          <a:xfrm>
            <a:off x="6618065" y="58578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volcan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6" name="ZoneTexte 75">
            <a:hlinkClick r:id="" action="ppaction://noaction" highlightClick="1"/>
          </p:cNvPr>
          <p:cNvSpPr txBox="1"/>
          <p:nvPr/>
        </p:nvSpPr>
        <p:spPr>
          <a:xfrm>
            <a:off x="234161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route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7" name="ZoneTexte 76">
            <a:hlinkClick r:id="" action="ppaction://noaction" highlightClick="1"/>
          </p:cNvPr>
          <p:cNvSpPr txBox="1"/>
          <p:nvPr/>
        </p:nvSpPr>
        <p:spPr>
          <a:xfrm>
            <a:off x="1443634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banc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8" name="ZoneTexte 77">
            <a:hlinkClick r:id="" action="ppaction://noaction" highlightClick="1"/>
          </p:cNvPr>
          <p:cNvSpPr txBox="1"/>
          <p:nvPr/>
        </p:nvSpPr>
        <p:spPr>
          <a:xfrm>
            <a:off x="3862580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bateau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9" name="ZoneTexte 78">
            <a:hlinkClick r:id="" action="ppaction://noaction" highlightClick="1"/>
          </p:cNvPr>
          <p:cNvSpPr txBox="1"/>
          <p:nvPr/>
        </p:nvSpPr>
        <p:spPr>
          <a:xfrm>
            <a:off x="5072053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robe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0" name="ZoneTexte 79">
            <a:hlinkClick r:id="" action="ppaction://noaction" highlightClick="1"/>
          </p:cNvPr>
          <p:cNvSpPr txBox="1"/>
          <p:nvPr/>
        </p:nvSpPr>
        <p:spPr>
          <a:xfrm>
            <a:off x="2653107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radeau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1" name="ZoneTexte 80">
            <a:hlinkClick r:id="" action="ppaction://noaction" highlightClick="1"/>
          </p:cNvPr>
          <p:cNvSpPr txBox="1"/>
          <p:nvPr/>
        </p:nvSpPr>
        <p:spPr>
          <a:xfrm>
            <a:off x="6281526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nuage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4" name="ZoneTexte 83">
            <a:hlinkClick r:id="" action="ppaction://noaction" highlightClick="1"/>
          </p:cNvPr>
          <p:cNvSpPr txBox="1"/>
          <p:nvPr/>
        </p:nvSpPr>
        <p:spPr>
          <a:xfrm>
            <a:off x="7490999" y="4714884"/>
            <a:ext cx="130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requin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3" name="ZoneTexte 82">
            <a:hlinkClick r:id="" action="ppaction://noaction" highlightClick="1"/>
          </p:cNvPr>
          <p:cNvSpPr txBox="1"/>
          <p:nvPr/>
        </p:nvSpPr>
        <p:spPr>
          <a:xfrm>
            <a:off x="2778597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gâteau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9" name="ZoneTexte 68">
            <a:hlinkClick r:id="" action="ppaction://noaction" highlightClick="1"/>
          </p:cNvPr>
          <p:cNvSpPr txBox="1"/>
          <p:nvPr/>
        </p:nvSpPr>
        <p:spPr>
          <a:xfrm>
            <a:off x="1571604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rideau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0" name="ZoneTexte 69">
            <a:hlinkClick r:id="" action="ppaction://noaction" highlightClick="1"/>
          </p:cNvPr>
          <p:cNvSpPr txBox="1"/>
          <p:nvPr/>
        </p:nvSpPr>
        <p:spPr>
          <a:xfrm>
            <a:off x="315531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feuille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1" name="ZoneTexte 70">
            <a:hlinkClick r:id="" action="ppaction://noaction" highlightClick="1"/>
          </p:cNvPr>
          <p:cNvSpPr txBox="1"/>
          <p:nvPr/>
        </p:nvSpPr>
        <p:spPr>
          <a:xfrm>
            <a:off x="3865073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fusil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2" name="ZoneTexte 71">
            <a:hlinkClick r:id="" action="ppaction://noaction" highlightClick="1"/>
          </p:cNvPr>
          <p:cNvSpPr txBox="1"/>
          <p:nvPr/>
        </p:nvSpPr>
        <p:spPr>
          <a:xfrm>
            <a:off x="5072066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ruban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4" name="ZoneTexte 73">
            <a:hlinkClick r:id="" action="ppaction://noaction" highlightClick="1"/>
          </p:cNvPr>
          <p:cNvSpPr txBox="1"/>
          <p:nvPr/>
        </p:nvSpPr>
        <p:spPr>
          <a:xfrm>
            <a:off x="6215074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5" name="ZoneTexte 74">
            <a:hlinkClick r:id="" action="ppaction://noaction" highlightClick="1"/>
          </p:cNvPr>
          <p:cNvSpPr txBox="1"/>
          <p:nvPr/>
        </p:nvSpPr>
        <p:spPr>
          <a:xfrm>
            <a:off x="7422066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banane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hlinkClick r:id="" action="ppaction://noaction" highlightClick="1"/>
          </p:cNvPr>
          <p:cNvSpPr txBox="1"/>
          <p:nvPr/>
        </p:nvSpPr>
        <p:spPr>
          <a:xfrm>
            <a:off x="500034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rasoir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1" name="ZoneTexte 50">
            <a:hlinkClick r:id="" action="ppaction://noaction" highlightClick="1"/>
          </p:cNvPr>
          <p:cNvSpPr txBox="1"/>
          <p:nvPr/>
        </p:nvSpPr>
        <p:spPr>
          <a:xfrm>
            <a:off x="1647503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assiette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hlinkClick r:id="" action="ppaction://noaction" highlightClick="1"/>
          </p:cNvPr>
          <p:cNvSpPr txBox="1"/>
          <p:nvPr/>
        </p:nvSpPr>
        <p:spPr>
          <a:xfrm>
            <a:off x="2794972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ballon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3" name="ZoneTexte 52">
            <a:hlinkClick r:id="" action="ppaction://noaction" highlightClick="1"/>
          </p:cNvPr>
          <p:cNvSpPr txBox="1"/>
          <p:nvPr/>
        </p:nvSpPr>
        <p:spPr>
          <a:xfrm>
            <a:off x="3942441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reine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4" name="ZoneTexte 53">
            <a:hlinkClick r:id="" action="ppaction://noaction" highlightClick="1"/>
          </p:cNvPr>
          <p:cNvSpPr txBox="1"/>
          <p:nvPr/>
        </p:nvSpPr>
        <p:spPr>
          <a:xfrm>
            <a:off x="5089909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râteau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5" name="ZoneTexte 54">
            <a:hlinkClick r:id="" action="ppaction://noaction" highlightClick="1"/>
          </p:cNvPr>
          <p:cNvSpPr txBox="1"/>
          <p:nvPr/>
        </p:nvSpPr>
        <p:spPr>
          <a:xfrm>
            <a:off x="6237378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cloche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6" name="ZoneTexte 55">
            <a:hlinkClick r:id="" action="ppaction://noaction" highlightClick="1"/>
          </p:cNvPr>
          <p:cNvSpPr txBox="1"/>
          <p:nvPr/>
        </p:nvSpPr>
        <p:spPr>
          <a:xfrm>
            <a:off x="7384845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doigt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8" name="ZoneTexte 57">
            <a:hlinkClick r:id="" action="ppaction://noaction" highlightClick="1"/>
          </p:cNvPr>
          <p:cNvSpPr txBox="1"/>
          <p:nvPr/>
        </p:nvSpPr>
        <p:spPr>
          <a:xfrm>
            <a:off x="1460554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radis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9" name="ZoneTexte 58">
            <a:hlinkClick r:id="" action="ppaction://noaction" highlightClick="1"/>
          </p:cNvPr>
          <p:cNvSpPr txBox="1"/>
          <p:nvPr/>
        </p:nvSpPr>
        <p:spPr>
          <a:xfrm>
            <a:off x="2649192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table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hlinkClick r:id="" action="ppaction://noaction" highlightClick="1"/>
          </p:cNvPr>
          <p:cNvSpPr txBox="1"/>
          <p:nvPr/>
        </p:nvSpPr>
        <p:spPr>
          <a:xfrm>
            <a:off x="3837830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lapin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1" name="ZoneTexte 60">
            <a:hlinkClick r:id="" action="ppaction://noaction" highlightClick="1"/>
          </p:cNvPr>
          <p:cNvSpPr txBox="1"/>
          <p:nvPr/>
        </p:nvSpPr>
        <p:spPr>
          <a:xfrm>
            <a:off x="5026468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raisin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2" name="ZoneTexte 61">
            <a:hlinkClick r:id="" action="ppaction://noaction" highlightClick="1"/>
          </p:cNvPr>
          <p:cNvSpPr txBox="1"/>
          <p:nvPr/>
        </p:nvSpPr>
        <p:spPr>
          <a:xfrm>
            <a:off x="6215106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rame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3" name="ZoneTexte 62">
            <a:hlinkClick r:id="" action="ppaction://noaction" highlightClick="1"/>
          </p:cNvPr>
          <p:cNvSpPr txBox="1"/>
          <p:nvPr/>
        </p:nvSpPr>
        <p:spPr>
          <a:xfrm>
            <a:off x="7352128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vélo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 descr="C_sapi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837" y="3105848"/>
            <a:ext cx="1071570" cy="668575"/>
          </a:xfrm>
          <a:prstGeom prst="rect">
            <a:avLst/>
          </a:prstGeom>
        </p:spPr>
      </p:pic>
      <p:pic>
        <p:nvPicPr>
          <p:cNvPr id="7" name="Image 6" descr="C_soleil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622781"/>
            <a:ext cx="1143008" cy="612834"/>
          </a:xfrm>
          <a:prstGeom prst="rect">
            <a:avLst/>
          </a:prstGeom>
        </p:spPr>
      </p:pic>
      <p:pic>
        <p:nvPicPr>
          <p:cNvPr id="8" name="Image 7" descr="C_fe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3265" y="2957066"/>
            <a:ext cx="855595" cy="972000"/>
          </a:xfrm>
          <a:prstGeom prst="rect">
            <a:avLst/>
          </a:prstGeom>
        </p:spPr>
      </p:pic>
      <p:pic>
        <p:nvPicPr>
          <p:cNvPr id="9" name="Image 8" descr="C_fille1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572008"/>
            <a:ext cx="797944" cy="504000"/>
          </a:xfrm>
          <a:prstGeom prst="rect">
            <a:avLst/>
          </a:prstGeom>
        </p:spPr>
      </p:pic>
      <p:pic>
        <p:nvPicPr>
          <p:cNvPr id="10" name="Image 9" descr="C_fauteuil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4286256"/>
            <a:ext cx="783278" cy="1071570"/>
          </a:xfrm>
          <a:prstGeom prst="rect">
            <a:avLst/>
          </a:prstGeom>
        </p:spPr>
      </p:pic>
      <p:pic>
        <p:nvPicPr>
          <p:cNvPr id="12" name="Image 11" descr="C_farin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5687977"/>
            <a:ext cx="714380" cy="713513"/>
          </a:xfrm>
          <a:prstGeom prst="rect">
            <a:avLst/>
          </a:prstGeom>
        </p:spPr>
      </p:pic>
      <p:pic>
        <p:nvPicPr>
          <p:cNvPr id="14" name="Image 13" descr="C_feuille1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1714488"/>
            <a:ext cx="550549" cy="763911"/>
          </a:xfrm>
          <a:prstGeom prst="rect">
            <a:avLst/>
          </a:prstGeom>
        </p:spPr>
      </p:pic>
      <p:pic>
        <p:nvPicPr>
          <p:cNvPr id="15" name="Image 14" descr="C_fromag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8321" y="1714488"/>
            <a:ext cx="597531" cy="663740"/>
          </a:xfrm>
          <a:prstGeom prst="rect">
            <a:avLst/>
          </a:prstGeom>
        </p:spPr>
      </p:pic>
      <p:pic>
        <p:nvPicPr>
          <p:cNvPr id="19" name="Image 18" descr="C_footbal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43372" y="1714488"/>
            <a:ext cx="753543" cy="947244"/>
          </a:xfrm>
          <a:prstGeom prst="rect">
            <a:avLst/>
          </a:prstGeom>
        </p:spPr>
      </p:pic>
      <p:pic>
        <p:nvPicPr>
          <p:cNvPr id="20" name="Image 19" descr="C_frit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4429132"/>
            <a:ext cx="756000" cy="756000"/>
          </a:xfrm>
          <a:prstGeom prst="rect">
            <a:avLst/>
          </a:prstGeom>
        </p:spPr>
      </p:pic>
      <p:pic>
        <p:nvPicPr>
          <p:cNvPr id="21" name="Image 20" descr="C_feu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48845" y="3179949"/>
            <a:ext cx="681944" cy="590111"/>
          </a:xfrm>
          <a:prstGeom prst="rect">
            <a:avLst/>
          </a:prstGeom>
        </p:spPr>
      </p:pic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06101" y="3018805"/>
            <a:ext cx="1051270" cy="812702"/>
          </a:xfrm>
          <a:prstGeom prst="rect">
            <a:avLst/>
          </a:prstGeom>
        </p:spPr>
      </p:pic>
      <p:pic>
        <p:nvPicPr>
          <p:cNvPr id="24" name="Image 23" descr="C_chapeau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59849" y="1714488"/>
            <a:ext cx="837924" cy="618518"/>
          </a:xfrm>
          <a:prstGeom prst="rect">
            <a:avLst/>
          </a:prstGeom>
        </p:spPr>
      </p:pic>
      <p:pic>
        <p:nvPicPr>
          <p:cNvPr id="25" name="Image 24" descr="C_chameau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02013" y="5550964"/>
            <a:ext cx="493674" cy="1071546"/>
          </a:xfrm>
          <a:prstGeom prst="rect">
            <a:avLst/>
          </a:prstGeom>
        </p:spPr>
      </p:pic>
      <p:pic>
        <p:nvPicPr>
          <p:cNvPr id="27" name="Image 26" descr="C_cheva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7684" y="4612014"/>
            <a:ext cx="1143008" cy="581480"/>
          </a:xfrm>
          <a:prstGeom prst="rect">
            <a:avLst/>
          </a:prstGeom>
        </p:spPr>
      </p:pic>
      <p:pic>
        <p:nvPicPr>
          <p:cNvPr id="30" name="Image 29" descr="C_serpent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25381" y="1714488"/>
            <a:ext cx="1108476" cy="914977"/>
          </a:xfrm>
          <a:prstGeom prst="rect">
            <a:avLst/>
          </a:prstGeom>
        </p:spPr>
      </p:pic>
      <p:pic>
        <p:nvPicPr>
          <p:cNvPr id="31" name="Image 30" descr="C_saucisson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72526" y="3246012"/>
            <a:ext cx="578809" cy="642943"/>
          </a:xfrm>
          <a:prstGeom prst="rect">
            <a:avLst/>
          </a:prstGeom>
        </p:spPr>
      </p:pic>
      <p:pic>
        <p:nvPicPr>
          <p:cNvPr id="33" name="Image 32" descr="C_sel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000364" y="1714488"/>
            <a:ext cx="928694" cy="928694"/>
          </a:xfrm>
          <a:prstGeom prst="rect">
            <a:avLst/>
          </a:prstGeom>
        </p:spPr>
      </p:pic>
      <p:pic>
        <p:nvPicPr>
          <p:cNvPr id="34" name="Image 33" descr="C_salad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35650" y="5729559"/>
            <a:ext cx="906991" cy="716998"/>
          </a:xfrm>
          <a:prstGeom prst="rect">
            <a:avLst/>
          </a:prstGeom>
        </p:spPr>
      </p:pic>
      <p:pic>
        <p:nvPicPr>
          <p:cNvPr id="35" name="Image 34" descr="C_vach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039562" y="3078922"/>
            <a:ext cx="875961" cy="692468"/>
          </a:xfrm>
          <a:prstGeom prst="rect">
            <a:avLst/>
          </a:prstGeom>
        </p:spPr>
      </p:pic>
      <p:pic>
        <p:nvPicPr>
          <p:cNvPr id="37" name="Image 36" descr="C_vin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643042" y="4500570"/>
            <a:ext cx="684000" cy="684000"/>
          </a:xfrm>
          <a:prstGeom prst="rect">
            <a:avLst/>
          </a:prstGeom>
        </p:spPr>
      </p:pic>
      <p:pic>
        <p:nvPicPr>
          <p:cNvPr id="39" name="Image 38" descr="C_verre2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857488" y="5673396"/>
            <a:ext cx="756919" cy="756000"/>
          </a:xfrm>
          <a:prstGeom prst="rect">
            <a:avLst/>
          </a:prstGeom>
        </p:spPr>
      </p:pic>
      <p:pic>
        <p:nvPicPr>
          <p:cNvPr id="40" name="Image 39" descr="C_vase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6812" y="3167489"/>
            <a:ext cx="601694" cy="643411"/>
          </a:xfrm>
          <a:prstGeom prst="rect">
            <a:avLst/>
          </a:prstGeom>
        </p:spPr>
      </p:pic>
      <p:pic>
        <p:nvPicPr>
          <p:cNvPr id="44" name="Image 43" descr="C_jambon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29388" y="1714488"/>
            <a:ext cx="657839" cy="747337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95128" y="313982"/>
            <a:ext cx="677529" cy="92333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</a:t>
            </a:r>
            <a:endParaRPr lang="fr-FR" sz="54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Image 15" descr="C_foret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384743" y="382695"/>
            <a:ext cx="874844" cy="928694"/>
          </a:xfrm>
          <a:prstGeom prst="rect">
            <a:avLst/>
          </a:prstGeom>
        </p:spPr>
      </p:pic>
      <p:pic>
        <p:nvPicPr>
          <p:cNvPr id="17" name="Image 16" descr="C_fusee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429388" y="265324"/>
            <a:ext cx="866530" cy="1008000"/>
          </a:xfrm>
          <a:prstGeom prst="rect">
            <a:avLst/>
          </a:prstGeom>
        </p:spPr>
      </p:pic>
      <p:pic>
        <p:nvPicPr>
          <p:cNvPr id="18" name="Image 17" descr="C_fantome.emf">
            <a:hlinkClick r:id="" action="ppaction://noaction" highlightClick="1">
              <a:snd r:embed="rId30" name="wind.wav"/>
            </a:hlinkClick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607323" y="311257"/>
            <a:ext cx="928694" cy="928694"/>
          </a:xfrm>
          <a:prstGeom prst="rect">
            <a:avLst/>
          </a:prstGeom>
        </p:spPr>
      </p:pic>
      <p:pic>
        <p:nvPicPr>
          <p:cNvPr id="22" name="Image 21" descr="C_cha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714612" y="398373"/>
            <a:ext cx="1143008" cy="852267"/>
          </a:xfrm>
          <a:prstGeom prst="rect">
            <a:avLst/>
          </a:prstGeom>
        </p:spPr>
      </p:pic>
      <p:pic>
        <p:nvPicPr>
          <p:cNvPr id="29" name="Image 28" descr="C_souris.emf">
            <a:hlinkClick r:id="" action="ppaction://noaction">
              <a:snd r:embed="rId30" name="wind.wav"/>
            </a:hlinkClick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071934" y="528542"/>
            <a:ext cx="947244" cy="798425"/>
          </a:xfrm>
          <a:prstGeom prst="rect">
            <a:avLst/>
          </a:prstGeom>
        </p:spPr>
      </p:pic>
      <p:pic>
        <p:nvPicPr>
          <p:cNvPr id="41" name="Image 40" descr="C_valise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643834" y="671056"/>
            <a:ext cx="885675" cy="538914"/>
          </a:xfrm>
          <a:prstGeom prst="rect">
            <a:avLst/>
          </a:prstGeom>
        </p:spPr>
      </p:pic>
      <p:sp>
        <p:nvSpPr>
          <p:cNvPr id="64" name="ZoneTexte 63">
            <a:hlinkClick r:id="" action="ppaction://noaction" highlightClick="1"/>
          </p:cNvPr>
          <p:cNvSpPr txBox="1"/>
          <p:nvPr/>
        </p:nvSpPr>
        <p:spPr>
          <a:xfrm>
            <a:off x="7979455" y="5619780"/>
            <a:ext cx="109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CC00"/>
                </a:solidFill>
              </a:rPr>
              <a:t>13 verts</a:t>
            </a:r>
          </a:p>
          <a:p>
            <a:pPr algn="ctr"/>
            <a:endParaRPr lang="fr-FR" sz="2000" b="1" dirty="0" smtClean="0">
              <a:solidFill>
                <a:srgbClr val="00CC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CC00"/>
                </a:solidFill>
              </a:rPr>
              <a:t>Gagné !</a:t>
            </a:r>
            <a:endParaRPr lang="fr-FR" sz="2000" b="1" dirty="0">
              <a:solidFill>
                <a:srgbClr val="00CC00"/>
              </a:solidFill>
            </a:endParaRPr>
          </a:p>
        </p:txBody>
      </p:sp>
      <p:sp>
        <p:nvSpPr>
          <p:cNvPr id="50" name="Flèche droite 49">
            <a:hlinkClick r:id="rId35" action="ppaction://hlinksldjump">
              <a:snd r:embed="rId36" name="applause.wav"/>
            </a:hlinkClick>
          </p:cNvPr>
          <p:cNvSpPr/>
          <p:nvPr/>
        </p:nvSpPr>
        <p:spPr>
          <a:xfrm>
            <a:off x="8065212" y="5911884"/>
            <a:ext cx="923876" cy="446074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5" name="Image 84" descr="C_fourchette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858148" y="4500570"/>
            <a:ext cx="839464" cy="579879"/>
          </a:xfrm>
          <a:prstGeom prst="rect">
            <a:avLst/>
          </a:prstGeom>
        </p:spPr>
      </p:pic>
      <p:pic>
        <p:nvPicPr>
          <p:cNvPr id="97" name="Image 96" descr="C_voiture2.emf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455550" y="5729559"/>
            <a:ext cx="856543" cy="642942"/>
          </a:xfrm>
          <a:prstGeom prst="rect">
            <a:avLst/>
          </a:prstGeom>
        </p:spPr>
      </p:pic>
      <p:pic>
        <p:nvPicPr>
          <p:cNvPr id="98" name="Image 97" descr="C_zorro.emf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643042" y="5643578"/>
            <a:ext cx="714380" cy="80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76" grpId="0"/>
      <p:bldP spid="77" grpId="0"/>
      <p:bldP spid="78" grpId="0"/>
      <p:bldP spid="79" grpId="0"/>
      <p:bldP spid="80" grpId="0"/>
      <p:bldP spid="81" grpId="0"/>
      <p:bldP spid="84" grpId="0"/>
      <p:bldP spid="83" grpId="0"/>
      <p:bldP spid="69" grpId="0"/>
      <p:bldP spid="70" grpId="0"/>
      <p:bldP spid="71" grpId="0"/>
      <p:bldP spid="72" grpId="0"/>
      <p:bldP spid="74" grpId="0"/>
      <p:bldP spid="75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443097"/>
            <a:ext cx="2684012" cy="1000006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5" name="noms ca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786190"/>
            <a:ext cx="1700260" cy="2124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autruch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847165"/>
            <a:ext cx="2428880" cy="2089684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roulott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29" y="3871267"/>
            <a:ext cx="2593979" cy="16584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5" name="noms bougeoi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4" name="noms rectangl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219596"/>
            <a:ext cx="2428880" cy="975186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6" name="noms rétroviseu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9123" y="3857628"/>
            <a:ext cx="2554276" cy="2091878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camara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1856" y="3786190"/>
            <a:ext cx="2636909" cy="2071388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citrouill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applause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143380"/>
            <a:ext cx="1452279" cy="1450518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5" name="noms coeu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ule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000504"/>
            <a:ext cx="6858024" cy="857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4546" y="928670"/>
            <a:ext cx="44657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/>
                <a:solidFill>
                  <a:schemeClr val="accent3"/>
                </a:solidFill>
                <a:effectLst/>
              </a:rPr>
              <a:t>BRAVO !</a:t>
            </a:r>
            <a:endParaRPr lang="fr-FR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285720" y="5786454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Bouton d'action : Personnalisé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_fille1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857760"/>
            <a:ext cx="1267553" cy="1440000"/>
          </a:xfrm>
          <a:prstGeom prst="rect">
            <a:avLst/>
          </a:prstGeom>
        </p:spPr>
      </p:pic>
      <p:pic>
        <p:nvPicPr>
          <p:cNvPr id="10" name="Image 9" descr="C_flute1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5037760"/>
            <a:ext cx="1440000" cy="1260000"/>
          </a:xfrm>
          <a:prstGeom prst="rect">
            <a:avLst/>
          </a:prstGeom>
        </p:spPr>
      </p:pic>
      <p:pic>
        <p:nvPicPr>
          <p:cNvPr id="11" name="Image 10" descr="C_fauteuil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8575" y="4929760"/>
            <a:ext cx="999957" cy="13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928802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928802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acclam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876"/>
            <a:ext cx="3181917" cy="1204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1802" y="1571612"/>
            <a:ext cx="259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BRAVO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Bouton d'action : Précédent 4">
            <a:hlinkClick r:id="" action="ppaction://hlinkshowjump?jump=firstslide" highlightClick="1"/>
          </p:cNvPr>
          <p:cNvSpPr/>
          <p:nvPr/>
        </p:nvSpPr>
        <p:spPr>
          <a:xfrm>
            <a:off x="785786" y="5572140"/>
            <a:ext cx="1285884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Image 9" descr="C_farine.emf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2844" y="5035242"/>
            <a:ext cx="1490444" cy="1260000"/>
          </a:xfrm>
          <a:prstGeom prst="rect">
            <a:avLst/>
          </a:prstGeom>
        </p:spPr>
      </p:pic>
      <p:pic>
        <p:nvPicPr>
          <p:cNvPr id="11" name="Image 10" descr="C_fourchette.emf">
            <a:hlinkClick r:id="" action="ppaction://noaction" highlightClick="1">
              <a:snd r:embed="rId5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608" y="5236091"/>
            <a:ext cx="1672124" cy="1038301"/>
          </a:xfrm>
          <a:prstGeom prst="rect">
            <a:avLst/>
          </a:prstGeom>
        </p:spPr>
      </p:pic>
      <p:pic>
        <p:nvPicPr>
          <p:cNvPr id="13" name="Image 12" descr="C_fraise.emf">
            <a:hlinkClick r:id="" action="ppaction://noaction" highlightClick="1">
              <a:snd r:embed="rId5" name="win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2401" y="5575242"/>
            <a:ext cx="2003003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928670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00760" y="92867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65041" y="378619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643306" y="235743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464447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86512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00760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35743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071538" y="85723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29322" y="85723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72198" y="378619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35743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357950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378619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929058" y="235743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00768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928670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15074" y="92867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214414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00760" y="378619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00430" y="235743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72198" y="928670"/>
            <a:ext cx="235745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1475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000100" y="92867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378619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643306" y="2359406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215074" y="100010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385762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857620" y="235940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1571612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 !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 2" descr="chien-gif-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500438"/>
            <a:ext cx="1457325" cy="1676400"/>
          </a:xfrm>
          <a:prstGeom prst="rect">
            <a:avLst/>
          </a:prstGeom>
        </p:spPr>
      </p:pic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785786" y="5572140"/>
            <a:ext cx="1285884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786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r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357158" y="5857892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r.jpg"/>
          <p:cNvPicPr>
            <a:picLocks noChangeAspect="1"/>
          </p:cNvPicPr>
          <p:nvPr/>
        </p:nvPicPr>
        <p:blipFill>
          <a:blip r:embed="rId8" cstate="print"/>
          <a:srcRect l="9082" t="7799" r="4640"/>
          <a:stretch>
            <a:fillRect/>
          </a:stretch>
        </p:blipFill>
        <p:spPr>
          <a:xfrm>
            <a:off x="642910" y="2285992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7478" y="1571612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Nuage 13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305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Image 9" descr="C_foret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577760"/>
            <a:ext cx="1381381" cy="720000"/>
          </a:xfrm>
          <a:prstGeom prst="rect">
            <a:avLst/>
          </a:prstGeom>
        </p:spPr>
      </p:pic>
      <p:pic>
        <p:nvPicPr>
          <p:cNvPr id="11" name="Image 10" descr="C_fantom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857760"/>
            <a:ext cx="2661016" cy="1440000"/>
          </a:xfrm>
          <a:prstGeom prst="rect">
            <a:avLst/>
          </a:prstGeom>
        </p:spPr>
      </p:pic>
      <p:pic>
        <p:nvPicPr>
          <p:cNvPr id="12" name="Image 11" descr="C_frit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5389" y="4857760"/>
            <a:ext cx="1368181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-7147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3868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4" name="Image 1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Image 14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003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9079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0" name="Image 9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15050" cy="173148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571612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59554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3394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676868"/>
            <a:ext cx="1470608" cy="168069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785926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57147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85801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66987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6250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415"/>
            <a:ext cx="1484688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785926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0" name="Image 9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3868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05811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785926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48000"/>
            <a:ext cx="1515050" cy="177477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5732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259554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3394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470608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5732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 8" descr="C_fusee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3900" y="4860570"/>
            <a:ext cx="1440000" cy="1440000"/>
          </a:xfrm>
          <a:prstGeom prst="rect">
            <a:avLst/>
          </a:prstGeom>
        </p:spPr>
      </p:pic>
      <p:pic>
        <p:nvPicPr>
          <p:cNvPr id="10" name="Image 9" descr="C_feuille1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0622" y="4500570"/>
            <a:ext cx="1800000" cy="1800000"/>
          </a:xfrm>
          <a:prstGeom prst="rect">
            <a:avLst/>
          </a:prstGeom>
        </p:spPr>
      </p:pic>
      <p:pic>
        <p:nvPicPr>
          <p:cNvPr id="11" name="Image 10" descr="C_flech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8541" y="4860570"/>
            <a:ext cx="958803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143240" y="1857364"/>
            <a:ext cx="270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GENIAL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785786" y="5715016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hat0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286124"/>
            <a:ext cx="1143008" cy="187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786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r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gauche 20">
            <a:hlinkClick r:id="" action="ppaction://hlinkshowjump?jump=lastslideviewed"/>
          </p:cNvPr>
          <p:cNvSpPr/>
          <p:nvPr/>
        </p:nvSpPr>
        <p:spPr>
          <a:xfrm>
            <a:off x="357158" y="5929330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r.jpg"/>
          <p:cNvPicPr>
            <a:picLocks noChangeAspect="1"/>
          </p:cNvPicPr>
          <p:nvPr/>
        </p:nvPicPr>
        <p:blipFill>
          <a:blip r:embed="rId8" cstate="print"/>
          <a:srcRect l="9082" t="7799" r="4640"/>
          <a:stretch>
            <a:fillRect/>
          </a:stretch>
        </p:blipFill>
        <p:spPr>
          <a:xfrm>
            <a:off x="642910" y="2285992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-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 7" descr="C_feu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4875" y="4569198"/>
            <a:ext cx="1782045" cy="1800000"/>
          </a:xfrm>
          <a:prstGeom prst="rect">
            <a:avLst/>
          </a:prstGeom>
        </p:spPr>
      </p:pic>
      <p:pic>
        <p:nvPicPr>
          <p:cNvPr id="10" name="Image 9" descr="C_four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5289198"/>
            <a:ext cx="1924802" cy="1080000"/>
          </a:xfrm>
          <a:prstGeom prst="rect">
            <a:avLst/>
          </a:prstGeom>
        </p:spPr>
      </p:pic>
      <p:pic>
        <p:nvPicPr>
          <p:cNvPr id="11" name="Image 10" descr="C_fromag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9835" y="4929198"/>
            <a:ext cx="2762759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 8" descr="C_fee.emf">
            <a:hlinkClick r:id="" action="ppaction://hlinkshowjump?jump=nextslide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154" y="5217759"/>
            <a:ext cx="943388" cy="1080000"/>
          </a:xfrm>
          <a:prstGeom prst="rect">
            <a:avLst/>
          </a:prstGeom>
        </p:spPr>
      </p:pic>
      <p:pic>
        <p:nvPicPr>
          <p:cNvPr id="12" name="Image 11" descr="C_fleur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5037759"/>
            <a:ext cx="2045587" cy="1260000"/>
          </a:xfrm>
          <a:prstGeom prst="rect">
            <a:avLst/>
          </a:prstGeom>
        </p:spPr>
      </p:pic>
      <p:pic>
        <p:nvPicPr>
          <p:cNvPr id="13" name="Image 12" descr="C_fusil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5947" y="4857759"/>
            <a:ext cx="1260448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38402" y="2967335"/>
            <a:ext cx="45105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BRAVO !</a:t>
            </a:r>
            <a:endParaRPr lang="fr-F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500034" y="5715016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1834</TotalTime>
  <Words>408</Words>
  <Application>Microsoft Office PowerPoint</Application>
  <PresentationFormat>Affichage à l'écran (4:3)</PresentationFormat>
  <Paragraphs>346</Paragraphs>
  <Slides>61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Brigitte</cp:lastModifiedBy>
  <cp:revision>195</cp:revision>
  <dcterms:created xsi:type="dcterms:W3CDTF">2009-10-30T11:26:51Z</dcterms:created>
  <dcterms:modified xsi:type="dcterms:W3CDTF">2009-11-24T16:13:29Z</dcterms:modified>
</cp:coreProperties>
</file>