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6" r:id="rId2"/>
    <p:sldId id="31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7" r:id="rId11"/>
    <p:sldId id="323" r:id="rId12"/>
    <p:sldId id="336" r:id="rId13"/>
    <p:sldId id="328" r:id="rId14"/>
    <p:sldId id="318" r:id="rId15"/>
    <p:sldId id="330" r:id="rId16"/>
    <p:sldId id="334" r:id="rId17"/>
    <p:sldId id="321" r:id="rId18"/>
    <p:sldId id="326" r:id="rId19"/>
    <p:sldId id="320" r:id="rId20"/>
    <p:sldId id="332" r:id="rId21"/>
    <p:sldId id="325" r:id="rId22"/>
    <p:sldId id="319" r:id="rId23"/>
    <p:sldId id="329" r:id="rId24"/>
    <p:sldId id="322" r:id="rId25"/>
    <p:sldId id="324" r:id="rId26"/>
    <p:sldId id="327" r:id="rId27"/>
    <p:sldId id="335" r:id="rId28"/>
    <p:sldId id="337" r:id="rId29"/>
    <p:sldId id="267" r:id="rId30"/>
    <p:sldId id="278" r:id="rId31"/>
    <p:sldId id="279" r:id="rId32"/>
    <p:sldId id="280" r:id="rId33"/>
    <p:sldId id="282" r:id="rId34"/>
    <p:sldId id="281" r:id="rId35"/>
    <p:sldId id="283" r:id="rId36"/>
    <p:sldId id="285" r:id="rId37"/>
    <p:sldId id="286" r:id="rId38"/>
    <p:sldId id="287" r:id="rId39"/>
    <p:sldId id="269" r:id="rId40"/>
    <p:sldId id="289" r:id="rId41"/>
    <p:sldId id="291" r:id="rId42"/>
    <p:sldId id="292" r:id="rId43"/>
    <p:sldId id="290" r:id="rId44"/>
    <p:sldId id="295" r:id="rId45"/>
    <p:sldId id="296" r:id="rId46"/>
    <p:sldId id="294" r:id="rId47"/>
    <p:sldId id="315" r:id="rId48"/>
    <p:sldId id="271" r:id="rId49"/>
    <p:sldId id="300" r:id="rId50"/>
    <p:sldId id="307" r:id="rId51"/>
    <p:sldId id="301" r:id="rId52"/>
    <p:sldId id="309" r:id="rId53"/>
    <p:sldId id="305" r:id="rId54"/>
    <p:sldId id="306" r:id="rId55"/>
    <p:sldId id="310" r:id="rId56"/>
    <p:sldId id="302" r:id="rId57"/>
    <p:sldId id="308" r:id="rId58"/>
    <p:sldId id="304" r:id="rId59"/>
    <p:sldId id="303" r:id="rId60"/>
    <p:sldId id="272" r:id="rId61"/>
    <p:sldId id="316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4669" autoAdjust="0"/>
  </p:normalViewPr>
  <p:slideViewPr>
    <p:cSldViewPr>
      <p:cViewPr>
        <p:scale>
          <a:sx n="50" d="100"/>
          <a:sy n="50" d="100"/>
        </p:scale>
        <p:origin x="-65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12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432AC-E5C6-41A8-9886-830A02188740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7990A-0481-4593-BEBD-2DD53120B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7990A-0481-4593-BEBD-2DD53120B96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A2FD6-EAF5-4A85-BC17-E03C19771972}" type="datetimeFigureOut">
              <a:rPr lang="fr-FR" smtClean="0"/>
              <a:pPr/>
              <a:t>15/11/2009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slide" Target="slide29.xml"/><Relationship Id="rId4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5.wav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6.wav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9" Type="http://schemas.openxmlformats.org/officeDocument/2006/relationships/image" Target="../media/image34.emf"/><Relationship Id="rId3" Type="http://schemas.openxmlformats.org/officeDocument/2006/relationships/audio" Target="../media/audio2.wav"/><Relationship Id="rId21" Type="http://schemas.openxmlformats.org/officeDocument/2006/relationships/image" Target="../media/image19.emf"/><Relationship Id="rId34" Type="http://schemas.openxmlformats.org/officeDocument/2006/relationships/image" Target="../media/image3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3.emf"/><Relationship Id="rId33" Type="http://schemas.openxmlformats.org/officeDocument/2006/relationships/image" Target="../media/image30.emf"/><Relationship Id="rId38" Type="http://schemas.openxmlformats.org/officeDocument/2006/relationships/image" Target="../media/image33.emf"/><Relationship Id="rId2" Type="http://schemas.openxmlformats.org/officeDocument/2006/relationships/audio" Target="../media/audio1.wav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29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emf"/><Relationship Id="rId32" Type="http://schemas.openxmlformats.org/officeDocument/2006/relationships/image" Target="../media/image29.emf"/><Relationship Id="rId37" Type="http://schemas.openxmlformats.org/officeDocument/2006/relationships/image" Target="../media/image32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28" Type="http://schemas.openxmlformats.org/officeDocument/2006/relationships/image" Target="../media/image26.emf"/><Relationship Id="rId36" Type="http://schemas.openxmlformats.org/officeDocument/2006/relationships/audio" Target="../media/audio4.wav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31" Type="http://schemas.openxmlformats.org/officeDocument/2006/relationships/image" Target="../media/image2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Relationship Id="rId27" Type="http://schemas.openxmlformats.org/officeDocument/2006/relationships/image" Target="../media/image25.emf"/><Relationship Id="rId30" Type="http://schemas.openxmlformats.org/officeDocument/2006/relationships/audio" Target="../media/audio3.wav"/><Relationship Id="rId35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7.wav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8.wav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9.wav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0.wav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1.wav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2.wav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3.wav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4.wav"/><Relationship Id="rId4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35.emf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audio" Target="../media/audio3.wav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28.emf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6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6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8.emf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38.em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357166"/>
            <a:ext cx="55859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</a:t>
            </a:r>
            <a:r>
              <a:rPr lang="fr-FR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f</a:t>
            </a:r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en folie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à coins arrondis 2">
            <a:hlinkClick r:id="rId2" action="ppaction://hlinksldjump"/>
          </p:cNvPr>
          <p:cNvSpPr/>
          <p:nvPr/>
        </p:nvSpPr>
        <p:spPr>
          <a:xfrm>
            <a:off x="928662" y="2285992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J’entends  </a:t>
            </a:r>
            <a:r>
              <a:rPr lang="fr-FR" b="1" dirty="0" smtClean="0">
                <a:solidFill>
                  <a:schemeClr val="tx1"/>
                </a:solidFill>
              </a:rPr>
              <a:t>f</a:t>
            </a:r>
          </a:p>
          <a:p>
            <a:pPr algn="ctr"/>
            <a:r>
              <a:rPr lang="fr-FR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 images</a:t>
            </a:r>
            <a:endParaRPr lang="fr-FR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à coins arrondis 3">
            <a:hlinkClick r:id="rId3" action="ppaction://hlinksldjump"/>
          </p:cNvPr>
          <p:cNvSpPr/>
          <p:nvPr/>
        </p:nvSpPr>
        <p:spPr>
          <a:xfrm>
            <a:off x="928662" y="5286388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Fusion syllabique 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f </a:t>
            </a:r>
            <a:r>
              <a:rPr lang="fr-FR" dirty="0" smtClean="0"/>
              <a:t>+  </a:t>
            </a:r>
            <a:r>
              <a:rPr lang="fr-FR" dirty="0" smtClean="0">
                <a:solidFill>
                  <a:srgbClr val="FF0000"/>
                </a:solidFill>
              </a:rPr>
              <a:t>voyelles</a:t>
            </a:r>
          </a:p>
          <a:p>
            <a:pPr algn="ctr"/>
            <a:r>
              <a:rPr lang="fr-FR" dirty="0" smtClean="0"/>
              <a:t>et recherche d’</a:t>
            </a:r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images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5715008" y="3786190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Fusion syllabique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f</a:t>
            </a:r>
            <a:r>
              <a:rPr lang="fr-FR" b="1" dirty="0" smtClean="0"/>
              <a:t> </a:t>
            </a:r>
            <a:r>
              <a:rPr lang="fr-FR" dirty="0" smtClean="0"/>
              <a:t>+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r>
              <a:rPr lang="fr-FR" sz="900" i="1" dirty="0" smtClean="0">
                <a:solidFill>
                  <a:schemeClr val="tx1"/>
                </a:solidFill>
              </a:rPr>
              <a:t>On peut revoir la syllabe en cliquant sur l’étoile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>
            <a:hlinkClick r:id="rId5" action="ppaction://hlinksldjump"/>
          </p:cNvPr>
          <p:cNvSpPr/>
          <p:nvPr/>
        </p:nvSpPr>
        <p:spPr>
          <a:xfrm>
            <a:off x="5715008" y="2285992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Fusion syllabique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f </a:t>
            </a:r>
            <a:r>
              <a:rPr lang="fr-FR" dirty="0" smtClean="0"/>
              <a:t>+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f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>
            <a:hlinkClick r:id="rId6" action="ppaction://hlinksldjump"/>
          </p:cNvPr>
          <p:cNvSpPr/>
          <p:nvPr/>
        </p:nvSpPr>
        <p:spPr>
          <a:xfrm>
            <a:off x="5715008" y="5286388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f</a:t>
            </a:r>
            <a:r>
              <a:rPr lang="fr-FR" dirty="0" smtClean="0"/>
              <a:t> + </a:t>
            </a:r>
            <a:r>
              <a:rPr lang="fr-FR" dirty="0" smtClean="0">
                <a:solidFill>
                  <a:srgbClr val="FF0000"/>
                </a:solidFill>
              </a:rPr>
              <a:t>voyelles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f</a:t>
            </a:r>
          </a:p>
          <a:p>
            <a:pPr algn="ctr"/>
            <a:r>
              <a:rPr lang="fr-FR" dirty="0" smtClean="0"/>
              <a:t>Gestes Borel </a:t>
            </a:r>
            <a:r>
              <a:rPr lang="fr-FR" dirty="0" err="1" smtClean="0"/>
              <a:t>Maisonny</a:t>
            </a:r>
            <a:endParaRPr lang="fr-FR" dirty="0"/>
          </a:p>
        </p:txBody>
      </p:sp>
      <p:pic>
        <p:nvPicPr>
          <p:cNvPr id="8" name="Image 7" descr="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5572140"/>
            <a:ext cx="386538" cy="44267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Rectangle à coins arrondis 8">
            <a:hlinkClick r:id="rId8" action="ppaction://hlinksldjump"/>
          </p:cNvPr>
          <p:cNvSpPr/>
          <p:nvPr/>
        </p:nvSpPr>
        <p:spPr>
          <a:xfrm>
            <a:off x="928662" y="3786190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J’entends </a:t>
            </a:r>
            <a:r>
              <a:rPr lang="fr-FR" dirty="0" smtClean="0">
                <a:latin typeface="Alphas" pitchFamily="2" charset="0"/>
              </a:rPr>
              <a:t>F</a:t>
            </a:r>
            <a:r>
              <a:rPr lang="fr-FR" b="1" dirty="0" smtClean="0">
                <a:solidFill>
                  <a:schemeClr val="tx1"/>
                </a:solidFill>
              </a:rPr>
              <a:t>f</a:t>
            </a:r>
          </a:p>
          <a:p>
            <a:pPr algn="ctr"/>
            <a:r>
              <a:rPr lang="fr-FR" sz="1200" dirty="0" smtClean="0"/>
              <a:t>Au début   Au milieu    A la fin</a:t>
            </a:r>
          </a:p>
          <a:p>
            <a:pPr algn="ctr"/>
            <a:r>
              <a:rPr lang="fr-FR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 images  </a:t>
            </a:r>
          </a:p>
          <a:p>
            <a:pPr algn="ctr"/>
            <a:r>
              <a:rPr lang="fr-FR" sz="1000" i="1" dirty="0" smtClean="0">
                <a:solidFill>
                  <a:schemeClr val="tx1"/>
                </a:solidFill>
              </a:rPr>
              <a:t>On peut entendre  le mot en cliquant dessus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429000"/>
            <a:ext cx="2428880" cy="255638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fe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643314"/>
            <a:ext cx="2183946" cy="2425935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confitur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619" y="3764308"/>
            <a:ext cx="1715568" cy="2183946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oeuf.wav"/>
            </a:hlinkClick>
          </p:cNvPr>
          <p:cNvSpPr/>
          <p:nvPr/>
        </p:nvSpPr>
        <p:spPr>
          <a:xfrm>
            <a:off x="2000232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378" y="3643314"/>
            <a:ext cx="1486049" cy="2425935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parfum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492750"/>
            <a:ext cx="2428880" cy="242888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flut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764308"/>
            <a:ext cx="2183946" cy="2183946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pouf.wav"/>
            </a:hlinkClick>
          </p:cNvPr>
          <p:cNvSpPr/>
          <p:nvPr/>
        </p:nvSpPr>
        <p:spPr>
          <a:xfrm>
            <a:off x="2000232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237" y="3764308"/>
            <a:ext cx="1334331" cy="2183946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neuf.wav"/>
            </a:hlinkClick>
          </p:cNvPr>
          <p:cNvSpPr/>
          <p:nvPr/>
        </p:nvSpPr>
        <p:spPr>
          <a:xfrm>
            <a:off x="2000232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564" y="3492750"/>
            <a:ext cx="1512859" cy="242888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fuse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765632"/>
            <a:ext cx="2183946" cy="2181298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cafetièr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492750"/>
            <a:ext cx="2428880" cy="242888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fruit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uton d'action : Personnalisé 9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hlinkClick r:id="" action="ppaction://noaction" highlightClick="1"/>
          </p:cNvPr>
          <p:cNvSpPr txBox="1"/>
          <p:nvPr/>
        </p:nvSpPr>
        <p:spPr>
          <a:xfrm>
            <a:off x="239306" y="585789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voiture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2" name="ZoneTexte 91">
            <a:hlinkClick r:id="" action="ppaction://noaction" highlightClick="1"/>
          </p:cNvPr>
          <p:cNvSpPr txBox="1"/>
          <p:nvPr/>
        </p:nvSpPr>
        <p:spPr>
          <a:xfrm>
            <a:off x="1476959" y="585789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</a:rPr>
              <a:t>zorro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3" name="ZoneTexte 92">
            <a:hlinkClick r:id="" action="ppaction://noaction" highlightClick="1"/>
          </p:cNvPr>
          <p:cNvSpPr txBox="1"/>
          <p:nvPr/>
        </p:nvSpPr>
        <p:spPr>
          <a:xfrm>
            <a:off x="2714612" y="585789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verre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4" name="ZoneTexte 93">
            <a:hlinkClick r:id="" action="ppaction://noaction" highlightClick="1"/>
          </p:cNvPr>
          <p:cNvSpPr txBox="1"/>
          <p:nvPr/>
        </p:nvSpPr>
        <p:spPr>
          <a:xfrm>
            <a:off x="3952265" y="585789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farine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95" name="ZoneTexte 94">
            <a:hlinkClick r:id="" action="ppaction://noaction" highlightClick="1"/>
          </p:cNvPr>
          <p:cNvSpPr txBox="1"/>
          <p:nvPr/>
        </p:nvSpPr>
        <p:spPr>
          <a:xfrm>
            <a:off x="5189918" y="585789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chameau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6" name="ZoneTexte 95">
            <a:hlinkClick r:id="" action="ppaction://noaction" highlightClick="1"/>
          </p:cNvPr>
          <p:cNvSpPr txBox="1"/>
          <p:nvPr/>
        </p:nvSpPr>
        <p:spPr>
          <a:xfrm>
            <a:off x="6618065" y="585789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salade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6" name="ZoneTexte 75">
            <a:hlinkClick r:id="" action="ppaction://noaction" highlightClick="1"/>
          </p:cNvPr>
          <p:cNvSpPr txBox="1"/>
          <p:nvPr/>
        </p:nvSpPr>
        <p:spPr>
          <a:xfrm>
            <a:off x="234161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fille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7" name="ZoneTexte 76">
            <a:hlinkClick r:id="" action="ppaction://noaction" highlightClick="1"/>
          </p:cNvPr>
          <p:cNvSpPr txBox="1"/>
          <p:nvPr/>
        </p:nvSpPr>
        <p:spPr>
          <a:xfrm>
            <a:off x="1443634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vin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8" name="ZoneTexte 77">
            <a:hlinkClick r:id="" action="ppaction://noaction" highlightClick="1"/>
          </p:cNvPr>
          <p:cNvSpPr txBox="1"/>
          <p:nvPr/>
        </p:nvSpPr>
        <p:spPr>
          <a:xfrm>
            <a:off x="3862580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cheval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9" name="ZoneTexte 78">
            <a:hlinkClick r:id="" action="ppaction://noaction" highlightClick="1"/>
          </p:cNvPr>
          <p:cNvSpPr txBox="1"/>
          <p:nvPr/>
        </p:nvSpPr>
        <p:spPr>
          <a:xfrm>
            <a:off x="5072053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fauteuil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80" name="ZoneTexte 79">
            <a:hlinkClick r:id="" action="ppaction://noaction" highlightClick="1"/>
          </p:cNvPr>
          <p:cNvSpPr txBox="1"/>
          <p:nvPr/>
        </p:nvSpPr>
        <p:spPr>
          <a:xfrm>
            <a:off x="2653107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frites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81" name="ZoneTexte 80">
            <a:hlinkClick r:id="" action="ppaction://noaction" highlightClick="1"/>
          </p:cNvPr>
          <p:cNvSpPr txBox="1"/>
          <p:nvPr/>
        </p:nvSpPr>
        <p:spPr>
          <a:xfrm>
            <a:off x="6281526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soleil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4" name="ZoneTexte 83">
            <a:hlinkClick r:id="" action="ppaction://noaction" highlightClick="1"/>
          </p:cNvPr>
          <p:cNvSpPr txBox="1"/>
          <p:nvPr/>
        </p:nvSpPr>
        <p:spPr>
          <a:xfrm>
            <a:off x="7490999" y="4714884"/>
            <a:ext cx="1309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fourchette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83" name="ZoneTexte 82">
            <a:hlinkClick r:id="" action="ppaction://noaction" highlightClick="1"/>
          </p:cNvPr>
          <p:cNvSpPr txBox="1"/>
          <p:nvPr/>
        </p:nvSpPr>
        <p:spPr>
          <a:xfrm>
            <a:off x="2778597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vache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9" name="ZoneTexte 68">
            <a:hlinkClick r:id="" action="ppaction://noaction" highlightClick="1"/>
          </p:cNvPr>
          <p:cNvSpPr txBox="1"/>
          <p:nvPr/>
        </p:nvSpPr>
        <p:spPr>
          <a:xfrm>
            <a:off x="1571604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fée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0" name="ZoneTexte 69">
            <a:hlinkClick r:id="" action="ppaction://noaction" highlightClick="1"/>
          </p:cNvPr>
          <p:cNvSpPr txBox="1"/>
          <p:nvPr/>
        </p:nvSpPr>
        <p:spPr>
          <a:xfrm>
            <a:off x="315531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vase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1" name="ZoneTexte 70">
            <a:hlinkClick r:id="" action="ppaction://noaction" highlightClick="1"/>
          </p:cNvPr>
          <p:cNvSpPr txBox="1"/>
          <p:nvPr/>
        </p:nvSpPr>
        <p:spPr>
          <a:xfrm>
            <a:off x="3865073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sapin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2" name="ZoneTexte 71">
            <a:hlinkClick r:id="" action="ppaction://noaction" highlightClick="1"/>
          </p:cNvPr>
          <p:cNvSpPr txBox="1"/>
          <p:nvPr/>
        </p:nvSpPr>
        <p:spPr>
          <a:xfrm>
            <a:off x="5072066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feu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4" name="ZoneTexte 73">
            <a:hlinkClick r:id="" action="ppaction://noaction" highlightClick="1"/>
          </p:cNvPr>
          <p:cNvSpPr txBox="1"/>
          <p:nvPr/>
        </p:nvSpPr>
        <p:spPr>
          <a:xfrm>
            <a:off x="6215074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chien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5" name="ZoneTexte 74">
            <a:hlinkClick r:id="" action="ppaction://noaction" highlightClick="1"/>
          </p:cNvPr>
          <p:cNvSpPr txBox="1"/>
          <p:nvPr/>
        </p:nvSpPr>
        <p:spPr>
          <a:xfrm>
            <a:off x="7422066" y="335756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saucisson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9" name="ZoneTexte 48">
            <a:hlinkClick r:id="" action="ppaction://noaction" highlightClick="1"/>
          </p:cNvPr>
          <p:cNvSpPr txBox="1"/>
          <p:nvPr/>
        </p:nvSpPr>
        <p:spPr>
          <a:xfrm>
            <a:off x="500034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fromage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1" name="ZoneTexte 50">
            <a:hlinkClick r:id="" action="ppaction://noaction" highlightClick="1"/>
          </p:cNvPr>
          <p:cNvSpPr txBox="1"/>
          <p:nvPr/>
        </p:nvSpPr>
        <p:spPr>
          <a:xfrm>
            <a:off x="1647503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chapeau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2" name="ZoneTexte 51">
            <a:hlinkClick r:id="" action="ppaction://noaction" highlightClick="1"/>
          </p:cNvPr>
          <p:cNvSpPr txBox="1"/>
          <p:nvPr/>
        </p:nvSpPr>
        <p:spPr>
          <a:xfrm>
            <a:off x="2794972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sel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3" name="ZoneTexte 52">
            <a:hlinkClick r:id="" action="ppaction://noaction" highlightClick="1"/>
          </p:cNvPr>
          <p:cNvSpPr txBox="1"/>
          <p:nvPr/>
        </p:nvSpPr>
        <p:spPr>
          <a:xfrm>
            <a:off x="3942441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football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4" name="ZoneTexte 53">
            <a:hlinkClick r:id="" action="ppaction://noaction" highlightClick="1"/>
          </p:cNvPr>
          <p:cNvSpPr txBox="1"/>
          <p:nvPr/>
        </p:nvSpPr>
        <p:spPr>
          <a:xfrm>
            <a:off x="5089909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feuille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5" name="ZoneTexte 54">
            <a:hlinkClick r:id="" action="ppaction://noaction" highlightClick="1"/>
          </p:cNvPr>
          <p:cNvSpPr txBox="1"/>
          <p:nvPr/>
        </p:nvSpPr>
        <p:spPr>
          <a:xfrm>
            <a:off x="6237378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jambon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6" name="ZoneTexte 55">
            <a:hlinkClick r:id="" action="ppaction://noaction" highlightClick="1"/>
          </p:cNvPr>
          <p:cNvSpPr txBox="1"/>
          <p:nvPr/>
        </p:nvSpPr>
        <p:spPr>
          <a:xfrm>
            <a:off x="7384845" y="2071678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serpent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8" name="ZoneTexte 57">
            <a:hlinkClick r:id="" action="ppaction://noaction" highlightClick="1"/>
          </p:cNvPr>
          <p:cNvSpPr txBox="1"/>
          <p:nvPr/>
        </p:nvSpPr>
        <p:spPr>
          <a:xfrm>
            <a:off x="1460554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fantôme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9" name="ZoneTexte 58">
            <a:hlinkClick r:id="" action="ppaction://noaction" highlightClick="1"/>
          </p:cNvPr>
          <p:cNvSpPr txBox="1"/>
          <p:nvPr/>
        </p:nvSpPr>
        <p:spPr>
          <a:xfrm>
            <a:off x="2649192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chat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0" name="ZoneTexte 59">
            <a:hlinkClick r:id="" action="ppaction://noaction" highlightClick="1"/>
          </p:cNvPr>
          <p:cNvSpPr txBox="1"/>
          <p:nvPr/>
        </p:nvSpPr>
        <p:spPr>
          <a:xfrm>
            <a:off x="3837830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souris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1" name="ZoneTexte 60">
            <a:hlinkClick r:id="" action="ppaction://noaction" highlightClick="1"/>
          </p:cNvPr>
          <p:cNvSpPr txBox="1"/>
          <p:nvPr/>
        </p:nvSpPr>
        <p:spPr>
          <a:xfrm>
            <a:off x="5026468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forêt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62" name="ZoneTexte 61">
            <a:hlinkClick r:id="" action="ppaction://noaction" highlightClick="1"/>
          </p:cNvPr>
          <p:cNvSpPr txBox="1"/>
          <p:nvPr/>
        </p:nvSpPr>
        <p:spPr>
          <a:xfrm>
            <a:off x="6215106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fusée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63" name="ZoneTexte 62">
            <a:hlinkClick r:id="" action="ppaction://noaction" highlightClick="1"/>
          </p:cNvPr>
          <p:cNvSpPr txBox="1"/>
          <p:nvPr/>
        </p:nvSpPr>
        <p:spPr>
          <a:xfrm>
            <a:off x="7352128" y="714356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valise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6" name="Image 5" descr="C_sapin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786058"/>
            <a:ext cx="1071570" cy="1245505"/>
          </a:xfrm>
          <a:prstGeom prst="rect">
            <a:avLst/>
          </a:prstGeom>
        </p:spPr>
      </p:pic>
      <p:pic>
        <p:nvPicPr>
          <p:cNvPr id="7" name="Image 6" descr="C_soleil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4286256"/>
            <a:ext cx="1143008" cy="1143008"/>
          </a:xfrm>
          <a:prstGeom prst="rect">
            <a:avLst/>
          </a:prstGeom>
        </p:spPr>
      </p:pic>
      <p:pic>
        <p:nvPicPr>
          <p:cNvPr id="8" name="Image 7" descr="C_fe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1603" y="2754732"/>
            <a:ext cx="1214446" cy="1278197"/>
          </a:xfrm>
          <a:prstGeom prst="rect">
            <a:avLst/>
          </a:prstGeom>
        </p:spPr>
      </p:pic>
      <p:pic>
        <p:nvPicPr>
          <p:cNvPr id="9" name="Image 8" descr="C_fille1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26" y="4188374"/>
            <a:ext cx="571504" cy="1285884"/>
          </a:xfrm>
          <a:prstGeom prst="rect">
            <a:avLst/>
          </a:prstGeom>
        </p:spPr>
      </p:pic>
      <p:pic>
        <p:nvPicPr>
          <p:cNvPr id="10" name="Image 9" descr="C_fauteuil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4214818"/>
            <a:ext cx="1036831" cy="1071570"/>
          </a:xfrm>
          <a:prstGeom prst="rect">
            <a:avLst/>
          </a:prstGeom>
        </p:spPr>
      </p:pic>
      <p:pic>
        <p:nvPicPr>
          <p:cNvPr id="12" name="Image 11" descr="C_farin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40" y="5753028"/>
            <a:ext cx="714380" cy="840077"/>
          </a:xfrm>
          <a:prstGeom prst="rect">
            <a:avLst/>
          </a:prstGeom>
        </p:spPr>
      </p:pic>
      <p:pic>
        <p:nvPicPr>
          <p:cNvPr id="14" name="Image 13" descr="C_feuille1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07883" y="1707089"/>
            <a:ext cx="714380" cy="763911"/>
          </a:xfrm>
          <a:prstGeom prst="rect">
            <a:avLst/>
          </a:prstGeom>
        </p:spPr>
      </p:pic>
      <p:pic>
        <p:nvPicPr>
          <p:cNvPr id="15" name="Image 14" descr="C_fromage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8596" y="1714488"/>
            <a:ext cx="1021772" cy="663740"/>
          </a:xfrm>
          <a:prstGeom prst="rect">
            <a:avLst/>
          </a:prstGeom>
        </p:spPr>
      </p:pic>
      <p:pic>
        <p:nvPicPr>
          <p:cNvPr id="19" name="Image 18" descr="C_football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4875" y="1707089"/>
            <a:ext cx="947244" cy="947244"/>
          </a:xfrm>
          <a:prstGeom prst="rect">
            <a:avLst/>
          </a:prstGeom>
        </p:spPr>
      </p:pic>
      <p:pic>
        <p:nvPicPr>
          <p:cNvPr id="20" name="Image 19" descr="C_frite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4247668"/>
            <a:ext cx="642942" cy="1167296"/>
          </a:xfrm>
          <a:prstGeom prst="rect">
            <a:avLst/>
          </a:prstGeom>
        </p:spPr>
      </p:pic>
      <p:pic>
        <p:nvPicPr>
          <p:cNvPr id="21" name="Image 20" descr="C_feu.emf">
            <a:hlinkClick r:id="" action="ppaction://noaction">
              <a:snd r:embed="rId3" name="chimes.wav" builtIn="1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86380" y="2857496"/>
            <a:ext cx="681944" cy="1172365"/>
          </a:xfrm>
          <a:prstGeom prst="rect">
            <a:avLst/>
          </a:prstGeom>
        </p:spPr>
      </p:pic>
      <p:pic>
        <p:nvPicPr>
          <p:cNvPr id="23" name="Image 22" descr="C_chien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43636" y="2857496"/>
            <a:ext cx="1051270" cy="1072669"/>
          </a:xfrm>
          <a:prstGeom prst="rect">
            <a:avLst/>
          </a:prstGeom>
        </p:spPr>
      </p:pic>
      <p:pic>
        <p:nvPicPr>
          <p:cNvPr id="24" name="Image 23" descr="C_chapeau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71604" y="1857364"/>
            <a:ext cx="1214414" cy="618518"/>
          </a:xfrm>
          <a:prstGeom prst="rect">
            <a:avLst/>
          </a:prstGeom>
        </p:spPr>
      </p:pic>
      <p:pic>
        <p:nvPicPr>
          <p:cNvPr id="25" name="Image 24" descr="C_chameau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14910" y="5679297"/>
            <a:ext cx="1124940" cy="1071546"/>
          </a:xfrm>
          <a:prstGeom prst="rect">
            <a:avLst/>
          </a:prstGeom>
        </p:spPr>
      </p:pic>
      <p:pic>
        <p:nvPicPr>
          <p:cNvPr id="27" name="Image 26" descr="C_cheval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714744" y="4316265"/>
            <a:ext cx="1143008" cy="1030102"/>
          </a:xfrm>
          <a:prstGeom prst="rect">
            <a:avLst/>
          </a:prstGeom>
        </p:spPr>
      </p:pic>
      <p:pic>
        <p:nvPicPr>
          <p:cNvPr id="30" name="Image 29" descr="C_serpent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72396" y="1928802"/>
            <a:ext cx="1214446" cy="914977"/>
          </a:xfrm>
          <a:prstGeom prst="rect">
            <a:avLst/>
          </a:prstGeom>
        </p:spPr>
      </p:pic>
      <p:pic>
        <p:nvPicPr>
          <p:cNvPr id="31" name="Image 30" descr="C_saucisson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572396" y="3214686"/>
            <a:ext cx="1254139" cy="642943"/>
          </a:xfrm>
          <a:prstGeom prst="rect">
            <a:avLst/>
          </a:prstGeom>
        </p:spPr>
      </p:pic>
      <p:pic>
        <p:nvPicPr>
          <p:cNvPr id="33" name="Image 32" descr="C_sel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178991" y="1707089"/>
            <a:ext cx="938051" cy="928694"/>
          </a:xfrm>
          <a:prstGeom prst="rect">
            <a:avLst/>
          </a:prstGeom>
        </p:spPr>
      </p:pic>
      <p:pic>
        <p:nvPicPr>
          <p:cNvPr id="34" name="Image 33" descr="C_salade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572264" y="5857892"/>
            <a:ext cx="1090824" cy="716998"/>
          </a:xfrm>
          <a:prstGeom prst="rect">
            <a:avLst/>
          </a:prstGeom>
        </p:spPr>
      </p:pic>
      <p:pic>
        <p:nvPicPr>
          <p:cNvPr id="35" name="Image 34" descr="C_vach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857488" y="3047596"/>
            <a:ext cx="1115179" cy="692468"/>
          </a:xfrm>
          <a:prstGeom prst="rect">
            <a:avLst/>
          </a:prstGeom>
        </p:spPr>
      </p:pic>
      <p:pic>
        <p:nvPicPr>
          <p:cNvPr id="37" name="Image 36" descr="C_vin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857356" y="4221603"/>
            <a:ext cx="428628" cy="1219427"/>
          </a:xfrm>
          <a:prstGeom prst="rect">
            <a:avLst/>
          </a:prstGeom>
        </p:spPr>
      </p:pic>
      <p:pic>
        <p:nvPicPr>
          <p:cNvPr id="39" name="Image 38" descr="C_verre2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928926" y="5786454"/>
            <a:ext cx="571504" cy="793020"/>
          </a:xfrm>
          <a:prstGeom prst="rect">
            <a:avLst/>
          </a:prstGeom>
        </p:spPr>
      </p:pic>
      <p:pic>
        <p:nvPicPr>
          <p:cNvPr id="40" name="Image 39" descr="C_vase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64347" y="2869383"/>
            <a:ext cx="601694" cy="1176972"/>
          </a:xfrm>
          <a:prstGeom prst="rect">
            <a:avLst/>
          </a:prstGeom>
        </p:spPr>
      </p:pic>
      <p:pic>
        <p:nvPicPr>
          <p:cNvPr id="44" name="Image 43" descr="C_jambon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6512" y="1928802"/>
            <a:ext cx="1161558" cy="747337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95128" y="313982"/>
            <a:ext cx="677529" cy="92333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</a:t>
            </a:r>
            <a:endParaRPr lang="fr-FR" sz="5400" b="1" cap="none" spc="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" name="Image 15" descr="C_foret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357818" y="428604"/>
            <a:ext cx="928694" cy="928694"/>
          </a:xfrm>
          <a:prstGeom prst="rect">
            <a:avLst/>
          </a:prstGeom>
        </p:spPr>
      </p:pic>
      <p:pic>
        <p:nvPicPr>
          <p:cNvPr id="17" name="Image 16" descr="C_fusee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429388" y="285728"/>
            <a:ext cx="1000132" cy="1214422"/>
          </a:xfrm>
          <a:prstGeom prst="rect">
            <a:avLst/>
          </a:prstGeom>
        </p:spPr>
      </p:pic>
      <p:pic>
        <p:nvPicPr>
          <p:cNvPr id="18" name="Image 17" descr="C_fantome.emf">
            <a:hlinkClick r:id="" action="ppaction://noaction" highlightClick="1">
              <a:snd r:embed="rId30" name="wind.wav" builtIn="1"/>
            </a:hlinkClick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571604" y="357166"/>
            <a:ext cx="1000132" cy="928694"/>
          </a:xfrm>
          <a:prstGeom prst="rect">
            <a:avLst/>
          </a:prstGeom>
        </p:spPr>
      </p:pic>
      <p:pic>
        <p:nvPicPr>
          <p:cNvPr id="22" name="Image 21" descr="C_chat.emf">
            <a:hlinkClick r:id="" action="ppaction://noaction">
              <a:snd r:embed="rId3" name="chimes.wav" builtIn="1"/>
            </a:hlinkClick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714612" y="428604"/>
            <a:ext cx="1143008" cy="883623"/>
          </a:xfrm>
          <a:prstGeom prst="rect">
            <a:avLst/>
          </a:prstGeom>
        </p:spPr>
      </p:pic>
      <p:pic>
        <p:nvPicPr>
          <p:cNvPr id="29" name="Image 28" descr="C_souris.emf">
            <a:hlinkClick r:id="" action="ppaction://noaction">
              <a:snd r:embed="rId30" name="wind.wav" builtIn="1"/>
            </a:hlinkClick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4071934" y="500042"/>
            <a:ext cx="947244" cy="947244"/>
          </a:xfrm>
          <a:prstGeom prst="rect">
            <a:avLst/>
          </a:prstGeom>
        </p:spPr>
      </p:pic>
      <p:pic>
        <p:nvPicPr>
          <p:cNvPr id="41" name="Image 40" descr="C_valise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643834" y="571480"/>
            <a:ext cx="885675" cy="829884"/>
          </a:xfrm>
          <a:prstGeom prst="rect">
            <a:avLst/>
          </a:prstGeom>
        </p:spPr>
      </p:pic>
      <p:sp>
        <p:nvSpPr>
          <p:cNvPr id="64" name="ZoneTexte 63">
            <a:hlinkClick r:id="" action="ppaction://noaction" highlightClick="1"/>
          </p:cNvPr>
          <p:cNvSpPr txBox="1"/>
          <p:nvPr/>
        </p:nvSpPr>
        <p:spPr>
          <a:xfrm>
            <a:off x="7979455" y="5619780"/>
            <a:ext cx="1095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CC00"/>
                </a:solidFill>
              </a:rPr>
              <a:t>13 verts</a:t>
            </a:r>
          </a:p>
          <a:p>
            <a:pPr algn="ctr"/>
            <a:endParaRPr lang="fr-FR" sz="2000" b="1" dirty="0" smtClean="0">
              <a:solidFill>
                <a:srgbClr val="00CC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CC00"/>
                </a:solidFill>
              </a:rPr>
              <a:t>Gagné !</a:t>
            </a:r>
            <a:endParaRPr lang="fr-FR" sz="2000" b="1" dirty="0">
              <a:solidFill>
                <a:srgbClr val="00CC00"/>
              </a:solidFill>
            </a:endParaRPr>
          </a:p>
        </p:txBody>
      </p:sp>
      <p:sp>
        <p:nvSpPr>
          <p:cNvPr id="50" name="Flèche droite 49">
            <a:hlinkClick r:id="rId35" action="ppaction://hlinksldjump">
              <a:snd r:embed="rId36" name="applause.wav" builtIn="1"/>
            </a:hlinkClick>
          </p:cNvPr>
          <p:cNvSpPr/>
          <p:nvPr/>
        </p:nvSpPr>
        <p:spPr>
          <a:xfrm>
            <a:off x="8065212" y="5911884"/>
            <a:ext cx="923876" cy="446074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5" name="Image 84" descr="C_fourchette.emf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929586" y="4429132"/>
            <a:ext cx="839464" cy="895279"/>
          </a:xfrm>
          <a:prstGeom prst="rect">
            <a:avLst/>
          </a:prstGeom>
        </p:spPr>
      </p:pic>
      <p:pic>
        <p:nvPicPr>
          <p:cNvPr id="97" name="Image 96" descr="C_voiture2.emf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42812" y="5857892"/>
            <a:ext cx="1339080" cy="642942"/>
          </a:xfrm>
          <a:prstGeom prst="rect">
            <a:avLst/>
          </a:prstGeom>
        </p:spPr>
      </p:pic>
      <p:pic>
        <p:nvPicPr>
          <p:cNvPr id="98" name="Image 97" descr="C_zorro.emf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571572" y="5715016"/>
            <a:ext cx="714380" cy="91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76" grpId="0"/>
      <p:bldP spid="77" grpId="0"/>
      <p:bldP spid="78" grpId="0"/>
      <p:bldP spid="79" grpId="0"/>
      <p:bldP spid="80" grpId="0"/>
      <p:bldP spid="81" grpId="0"/>
      <p:bldP spid="84" grpId="0"/>
      <p:bldP spid="83" grpId="0"/>
      <p:bldP spid="69" grpId="0"/>
      <p:bldP spid="70" grpId="0"/>
      <p:bldP spid="71" grpId="0"/>
      <p:bldP spid="72" grpId="0"/>
      <p:bldP spid="74" grpId="0"/>
      <p:bldP spid="75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929066"/>
            <a:ext cx="2684012" cy="2028068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boeuf.wav"/>
            </a:hlinkClick>
          </p:cNvPr>
          <p:cNvSpPr/>
          <p:nvPr/>
        </p:nvSpPr>
        <p:spPr>
          <a:xfrm>
            <a:off x="2000232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573" y="3643314"/>
            <a:ext cx="1117659" cy="2425935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téléphon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643314"/>
            <a:ext cx="2428880" cy="2497386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four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29" y="3714752"/>
            <a:ext cx="2593979" cy="1971431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canif.wav"/>
            </a:hlinkClick>
          </p:cNvPr>
          <p:cNvSpPr/>
          <p:nvPr/>
        </p:nvSpPr>
        <p:spPr>
          <a:xfrm>
            <a:off x="2000232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494222"/>
            <a:ext cx="2428880" cy="2425935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fourmi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857628"/>
            <a:ext cx="2828919" cy="2091878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elephant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suction.wav" builtIn="1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6286512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786190"/>
            <a:ext cx="2874141" cy="2071388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dauphin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86248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143900" y="150017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" pitchFamily="2" charset="0"/>
              </a:rPr>
              <a:t>f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" pitchFamily="2" charset="0"/>
            </a:endParaRPr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2" name="applause.wav" builtIn="1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3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976" y="3371422"/>
            <a:ext cx="1452279" cy="2576832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5" name="noms girafe.wav"/>
            </a:hlinkClick>
          </p:cNvPr>
          <p:cNvSpPr/>
          <p:nvPr/>
        </p:nvSpPr>
        <p:spPr>
          <a:xfrm>
            <a:off x="2000232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ule0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000504"/>
            <a:ext cx="6858024" cy="857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4546" y="928670"/>
            <a:ext cx="44657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9600" b="1" cap="none" spc="0" dirty="0" smtClean="0">
                <a:ln/>
                <a:solidFill>
                  <a:schemeClr val="accent3"/>
                </a:solidFill>
                <a:effectLst/>
              </a:rPr>
              <a:t>BRAVO !</a:t>
            </a:r>
            <a:endParaRPr lang="fr-FR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285720" y="5786454"/>
            <a:ext cx="1000132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 builtIn="1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Bouton d'action : Personnalisé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_fille1.emf">
            <a:hlinkClick r:id="" action="ppaction://hlinkshowjump?jump=nextslide">
              <a:snd r:embed="rId2" name="chimes.wav" builtIn="1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714884"/>
            <a:ext cx="613036" cy="1719074"/>
          </a:xfrm>
          <a:prstGeom prst="rect">
            <a:avLst/>
          </a:prstGeom>
        </p:spPr>
      </p:pic>
      <p:pic>
        <p:nvPicPr>
          <p:cNvPr id="10" name="Image 9" descr="C_flute1.emf">
            <a:hlinkClick r:id="" action="ppaction://noaction" highlightClick="1">
              <a:snd r:embed="rId4" name="wind.wav" builtIn="1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4929198"/>
            <a:ext cx="1161558" cy="1161558"/>
          </a:xfrm>
          <a:prstGeom prst="rect">
            <a:avLst/>
          </a:prstGeom>
        </p:spPr>
      </p:pic>
      <p:pic>
        <p:nvPicPr>
          <p:cNvPr id="11" name="Image 10" descr="C_fauteuil.emf">
            <a:hlinkClick r:id="" action="ppaction://noaction" highlightClick="1">
              <a:snd r:embed="rId4" name="wind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4857760"/>
            <a:ext cx="1262146" cy="130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chimes.wav" builtIn="1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 builtIn="1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 builtIn="1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 builtIn="1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 builtIn="1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00240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2571736" y="342900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applause.wav" builtIn="1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acclam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571876"/>
            <a:ext cx="3181917" cy="1204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1802" y="1571612"/>
            <a:ext cx="259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BRAVO !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Bouton d'action : Précédent 4">
            <a:hlinkClick r:id="" action="ppaction://hlinkshowjump?jump=firstslide" highlightClick="1"/>
          </p:cNvPr>
          <p:cNvSpPr/>
          <p:nvPr/>
        </p:nvSpPr>
        <p:spPr>
          <a:xfrm>
            <a:off x="785786" y="5572140"/>
            <a:ext cx="1285884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Image 9" descr="C_farine.emf">
            <a:hlinkClick r:id="" action="ppaction://hlinkshowjump?jump=nextslide">
              <a:snd r:embed="rId3" name="chimes.wav" builtIn="1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4857760"/>
            <a:ext cx="1073805" cy="1262744"/>
          </a:xfrm>
          <a:prstGeom prst="rect">
            <a:avLst/>
          </a:prstGeom>
        </p:spPr>
      </p:pic>
      <p:pic>
        <p:nvPicPr>
          <p:cNvPr id="11" name="Image 10" descr="C_fourchette.emf">
            <a:hlinkClick r:id="" action="ppaction://noaction" highlightClick="1">
              <a:snd r:embed="rId5" name="wind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4786322"/>
            <a:ext cx="1143008" cy="1219006"/>
          </a:xfrm>
          <a:prstGeom prst="rect">
            <a:avLst/>
          </a:prstGeom>
        </p:spPr>
      </p:pic>
      <p:pic>
        <p:nvPicPr>
          <p:cNvPr id="13" name="Image 12" descr="C_fraise.emf">
            <a:hlinkClick r:id="" action="ppaction://noaction" highlightClick="1">
              <a:snd r:embed="rId5" name="wind.wav" builtIn="1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4929198"/>
            <a:ext cx="1214446" cy="125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1285852" y="642918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1285852" y="414338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 builtIn="1"/>
            </a:hlinkClick>
          </p:cNvPr>
          <p:cNvSpPr/>
          <p:nvPr/>
        </p:nvSpPr>
        <p:spPr>
          <a:xfrm>
            <a:off x="5929322" y="714356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6000760" y="4214818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643306" y="2071678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14311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1500166" y="714356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1285852" y="414338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6143636" y="64291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 builtIn="1"/>
            </a:hlinkClick>
          </p:cNvPr>
          <p:cNvSpPr/>
          <p:nvPr/>
        </p:nvSpPr>
        <p:spPr>
          <a:xfrm>
            <a:off x="6000760" y="414338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455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71868" y="2285992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1142976" y="4286256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hlinkshowjump?jump=nextslide" highlightClick="1">
              <a:snd r:embed="rId3" name="chimes.wav" builtIn="1"/>
            </a:hlinkClick>
          </p:cNvPr>
          <p:cNvSpPr/>
          <p:nvPr/>
        </p:nvSpPr>
        <p:spPr>
          <a:xfrm>
            <a:off x="1071538" y="357166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5929322" y="357166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6072198" y="435769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71868" y="2214554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1000100" y="50004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1071538" y="4214818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 builtIn="1"/>
            </a:hlinkClick>
          </p:cNvPr>
          <p:cNvSpPr/>
          <p:nvPr/>
        </p:nvSpPr>
        <p:spPr>
          <a:xfrm>
            <a:off x="6072198" y="57148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6143636" y="4286256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929058" y="207167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Étoile à 5 branches 16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1285852" y="642918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5929322" y="571480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 builtIn="1"/>
            </a:hlinkClick>
          </p:cNvPr>
          <p:cNvSpPr/>
          <p:nvPr/>
        </p:nvSpPr>
        <p:spPr>
          <a:xfrm>
            <a:off x="1214414" y="4429132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6000760" y="4214818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00430" y="2143116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6286512" y="571480"/>
            <a:ext cx="235745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1071538" y="4214818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 builtIn="1"/>
            </a:hlinkClick>
          </p:cNvPr>
          <p:cNvSpPr/>
          <p:nvPr/>
        </p:nvSpPr>
        <p:spPr>
          <a:xfrm>
            <a:off x="1214414" y="57148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6143636" y="4286256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643306" y="2000240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Étoile à 5 branches 16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21481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1000100" y="50004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1071538" y="4214818"/>
            <a:ext cx="200026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applause.wav" builtIn="1"/>
            </a:hlinkClick>
          </p:cNvPr>
          <p:cNvSpPr/>
          <p:nvPr/>
        </p:nvSpPr>
        <p:spPr>
          <a:xfrm>
            <a:off x="6072198" y="57148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 builtIn="1"/>
            </a:hlinkClick>
          </p:cNvPr>
          <p:cNvSpPr/>
          <p:nvPr/>
        </p:nvSpPr>
        <p:spPr>
          <a:xfrm>
            <a:off x="6143636" y="4286256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185736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857620" y="207167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Étoile à 5 branches 16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430" y="1571612"/>
            <a:ext cx="2443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 !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 2" descr="chien-gif-1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500438"/>
            <a:ext cx="1457325" cy="1676400"/>
          </a:xfrm>
          <a:prstGeom prst="rect">
            <a:avLst/>
          </a:prstGeom>
        </p:spPr>
      </p:pic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785786" y="5572140"/>
            <a:ext cx="1285884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57166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age 3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66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 4" descr="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857628"/>
            <a:ext cx="1575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Image 5" descr="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357166"/>
            <a:ext cx="1497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Image 7" descr="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857628"/>
            <a:ext cx="15428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Image 8" descr="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3857628"/>
            <a:ext cx="1536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Image 9" descr="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2285992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714612" y="192880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i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14942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a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43834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e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72396" y="535782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u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42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o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6050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é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5786" y="4143380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f</a:t>
            </a:r>
            <a:endParaRPr lang="fr-FR" sz="7200" dirty="0"/>
          </a:p>
        </p:txBody>
      </p:sp>
      <p:sp>
        <p:nvSpPr>
          <p:cNvPr id="18" name="Bouton d'action : Personnalisé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>
            <a:hlinkClick r:id="" action="ppaction://hlinkshowjump?jump=nextslide"/>
          </p:cNvPr>
          <p:cNvSpPr/>
          <p:nvPr/>
        </p:nvSpPr>
        <p:spPr>
          <a:xfrm>
            <a:off x="357158" y="5857892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214282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507206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721520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257173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1500174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Nuage 13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Image 9" descr="C_foret.emf">
            <a:hlinkClick r:id="" action="ppaction://hlinkshowjump?jump=nextslide">
              <a:snd r:embed="rId2" name="chimes.wav" builtIn="1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857760"/>
            <a:ext cx="1304434" cy="1304434"/>
          </a:xfrm>
          <a:prstGeom prst="rect">
            <a:avLst/>
          </a:prstGeom>
        </p:spPr>
      </p:pic>
      <p:pic>
        <p:nvPicPr>
          <p:cNvPr id="11" name="Image 10" descr="C_fantome.emf">
            <a:hlinkClick r:id="" action="ppaction://noaction" highlightClick="1">
              <a:snd r:embed="rId4" name="wind.wav" builtIn="1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4786322"/>
            <a:ext cx="1304434" cy="1304434"/>
          </a:xfrm>
          <a:prstGeom prst="rect">
            <a:avLst/>
          </a:prstGeom>
        </p:spPr>
      </p:pic>
      <p:pic>
        <p:nvPicPr>
          <p:cNvPr id="12" name="Image 11" descr="C_frite.emf">
            <a:hlinkClick r:id="" action="ppaction://noaction" highlightClick="1">
              <a:snd r:embed="rId4" name="wind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786322"/>
            <a:ext cx="778780" cy="141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6929454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2428860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4857752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573415"/>
            <a:ext cx="1515050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Nuage 10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7072330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4786314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500034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257173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1518198"/>
            <a:ext cx="1515050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Nuage 10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2500298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721520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4857752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589648"/>
            <a:ext cx="1515050" cy="173148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2357422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7072330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4786314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427" y="1559827"/>
            <a:ext cx="1470608" cy="168069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2500298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721520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4857752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571612"/>
            <a:ext cx="1515050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571472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685801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2428860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471487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38" y="1573415"/>
            <a:ext cx="1484688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4929190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721520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2643174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1516395"/>
            <a:ext cx="1515050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Nuage 10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6929454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2428860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4857752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643050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77" y="1573415"/>
            <a:ext cx="1505811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366 L -0.2573 0.013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 builtIn="1"/>
            </a:hlinkClick>
          </p:cNvPr>
          <p:cNvSpPr/>
          <p:nvPr/>
        </p:nvSpPr>
        <p:spPr>
          <a:xfrm>
            <a:off x="214282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507206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721520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2571736" y="492919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1512788"/>
            <a:ext cx="1515050" cy="177477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applause.wav" builtIn="1"/>
            </a:hlinkClick>
          </p:cNvPr>
          <p:cNvSpPr/>
          <p:nvPr/>
        </p:nvSpPr>
        <p:spPr>
          <a:xfrm>
            <a:off x="2357422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357158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7072330" y="478632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 builtIn="1"/>
            </a:hlinkClick>
          </p:cNvPr>
          <p:cNvSpPr/>
          <p:nvPr/>
        </p:nvSpPr>
        <p:spPr>
          <a:xfrm>
            <a:off x="4786314" y="485776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age 11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500174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Image 12" descr="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427" y="1516395"/>
            <a:ext cx="1470608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Image 8" descr="C_fusee.emf">
            <a:hlinkClick r:id="" action="ppaction://hlinkshowjump?jump=nextslide">
              <a:snd r:embed="rId2" name="chimes.wav" builtIn="1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643446"/>
            <a:ext cx="1071570" cy="1720394"/>
          </a:xfrm>
          <a:prstGeom prst="rect">
            <a:avLst/>
          </a:prstGeom>
        </p:spPr>
      </p:pic>
      <p:pic>
        <p:nvPicPr>
          <p:cNvPr id="10" name="Image 9" descr="C_feuille1.emf">
            <a:hlinkClick r:id="" action="ppaction://noaction" highlightClick="1">
              <a:snd r:embed="rId4" name="wind.wav" builtIn="1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5072074"/>
            <a:ext cx="1044558" cy="1116981"/>
          </a:xfrm>
          <a:prstGeom prst="rect">
            <a:avLst/>
          </a:prstGeom>
        </p:spPr>
      </p:pic>
      <p:pic>
        <p:nvPicPr>
          <p:cNvPr id="11" name="Image 10" descr="C_fleche.emf">
            <a:hlinkClick r:id="" action="ppaction://noaction" highlightClick="1">
              <a:snd r:embed="rId4" name="wind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4929198"/>
            <a:ext cx="1285884" cy="128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143240" y="1857364"/>
            <a:ext cx="270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GENIAL !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785786" y="5715016"/>
            <a:ext cx="1000132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hat07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286124"/>
            <a:ext cx="1143008" cy="1878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57166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age 3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66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 4" descr="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857628"/>
            <a:ext cx="1575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Image 5" descr="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357166"/>
            <a:ext cx="1497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Image 7" descr="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857628"/>
            <a:ext cx="15428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Image 8" descr="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3857628"/>
            <a:ext cx="1536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Image 9" descr="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2285992"/>
            <a:ext cx="1571726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714612" y="192880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i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14942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a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43834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e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72396" y="535782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u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42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o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6050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é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5786" y="4143380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f</a:t>
            </a:r>
            <a:endParaRPr lang="fr-FR" sz="7200" dirty="0"/>
          </a:p>
        </p:txBody>
      </p:sp>
      <p:sp>
        <p:nvSpPr>
          <p:cNvPr id="18" name="Bouton d'action : Personnalisé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gauche 20">
            <a:hlinkClick r:id="" action="ppaction://hlinkshowjump?jump=lastslideviewed"/>
          </p:cNvPr>
          <p:cNvSpPr/>
          <p:nvPr/>
        </p:nvSpPr>
        <p:spPr>
          <a:xfrm>
            <a:off x="357158" y="5929330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Image 7" descr="C_feu.emf">
            <a:hlinkClick r:id="" action="ppaction://hlinkshowjump?jump=nextslide">
              <a:snd r:embed="rId2" name="chimes.wav" builtIn="1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386" y="4707020"/>
            <a:ext cx="928694" cy="1596566"/>
          </a:xfrm>
          <a:prstGeom prst="rect">
            <a:avLst/>
          </a:prstGeom>
        </p:spPr>
      </p:pic>
      <p:pic>
        <p:nvPicPr>
          <p:cNvPr id="10" name="Image 9" descr="C_four.emf">
            <a:hlinkClick r:id="" action="ppaction://noaction" highlightClick="1">
              <a:snd r:embed="rId4" name="wind.wav" builtIn="1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857760"/>
            <a:ext cx="1199173" cy="1232996"/>
          </a:xfrm>
          <a:prstGeom prst="rect">
            <a:avLst/>
          </a:prstGeom>
        </p:spPr>
      </p:pic>
      <p:pic>
        <p:nvPicPr>
          <p:cNvPr id="11" name="Image 10" descr="C_fromage.emf">
            <a:hlinkClick r:id="" action="ppaction://noaction" highlightClick="1">
              <a:snd r:embed="rId4" name="wind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5000636"/>
            <a:ext cx="1571636" cy="102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Image 8" descr="C_fee.emf">
            <a:hlinkClick r:id="" action="ppaction://hlinkshowjump?jump=nextslide">
              <a:snd r:embed="rId2" name="applause.wav" builtIn="1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500570"/>
            <a:ext cx="1375125" cy="1447310"/>
          </a:xfrm>
          <a:prstGeom prst="rect">
            <a:avLst/>
          </a:prstGeom>
        </p:spPr>
      </p:pic>
      <p:pic>
        <p:nvPicPr>
          <p:cNvPr id="12" name="Image 11" descr="C_fleur.emf">
            <a:hlinkClick r:id="" action="ppaction://noaction" highlightClick="1">
              <a:snd r:embed="rId4" name="wind.wav" builtIn="1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643446"/>
            <a:ext cx="1518748" cy="1518748"/>
          </a:xfrm>
          <a:prstGeom prst="rect">
            <a:avLst/>
          </a:prstGeom>
        </p:spPr>
      </p:pic>
      <p:pic>
        <p:nvPicPr>
          <p:cNvPr id="13" name="Image 12" descr="C_fusil.emf">
            <a:hlinkClick r:id="" action="ppaction://noaction" highlightClick="1">
              <a:snd r:embed="rId4" name="wind.wav" builtIn="1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4857760"/>
            <a:ext cx="1690705" cy="1054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38402" y="2967335"/>
            <a:ext cx="45105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BRAVO !</a:t>
            </a:r>
            <a:endParaRPr lang="fr-FR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500034" y="5715016"/>
            <a:ext cx="1000132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1420</TotalTime>
  <Words>408</Words>
  <Application>Microsoft Office PowerPoint</Application>
  <PresentationFormat>Affichage à l'écran (4:3)</PresentationFormat>
  <Paragraphs>346</Paragraphs>
  <Slides>61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150</cp:revision>
  <dcterms:created xsi:type="dcterms:W3CDTF">2009-10-30T11:26:51Z</dcterms:created>
  <dcterms:modified xsi:type="dcterms:W3CDTF">2009-11-15T10:19:55Z</dcterms:modified>
</cp:coreProperties>
</file>