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5" r:id="rId6"/>
    <p:sldId id="273" r:id="rId7"/>
    <p:sldId id="266" r:id="rId8"/>
    <p:sldId id="274" r:id="rId9"/>
    <p:sldId id="269" r:id="rId10"/>
    <p:sldId id="275" r:id="rId11"/>
    <p:sldId id="270" r:id="rId12"/>
    <p:sldId id="264" r:id="rId13"/>
    <p:sldId id="292" r:id="rId14"/>
    <p:sldId id="280" r:id="rId15"/>
    <p:sldId id="281" r:id="rId16"/>
    <p:sldId id="293" r:id="rId17"/>
    <p:sldId id="294" r:id="rId18"/>
    <p:sldId id="282" r:id="rId19"/>
    <p:sldId id="298" r:id="rId20"/>
    <p:sldId id="299" r:id="rId21"/>
    <p:sldId id="300" r:id="rId22"/>
    <p:sldId id="283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  <p:sldId id="353" r:id="rId66"/>
    <p:sldId id="354" r:id="rId67"/>
    <p:sldId id="355" r:id="rId68"/>
    <p:sldId id="356" r:id="rId69"/>
    <p:sldId id="357" r:id="rId70"/>
    <p:sldId id="358" r:id="rId71"/>
    <p:sldId id="359" r:id="rId72"/>
    <p:sldId id="360" r:id="rId73"/>
    <p:sldId id="361" r:id="rId74"/>
    <p:sldId id="362" r:id="rId75"/>
    <p:sldId id="363" r:id="rId76"/>
    <p:sldId id="364" r:id="rId77"/>
    <p:sldId id="301" r:id="rId78"/>
    <p:sldId id="307" r:id="rId7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AC"/>
    <a:srgbClr val="FF53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4874" autoAdjust="0"/>
    <p:restoredTop sz="96000" autoAdjust="0"/>
  </p:normalViewPr>
  <p:slideViewPr>
    <p:cSldViewPr showGuides="1">
      <p:cViewPr>
        <p:scale>
          <a:sx n="64" d="100"/>
          <a:sy n="64" d="100"/>
        </p:scale>
        <p:origin x="-66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3586-2DDE-445E-999D-A8746D247E7C}" type="datetimeFigureOut">
              <a:rPr lang="fr-FR" smtClean="0"/>
              <a:pPr/>
              <a:t>14/11/2009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5E34-CC6D-4F8B-9CDA-D5A360DDF4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0.xml"/><Relationship Id="rId18" Type="http://schemas.openxmlformats.org/officeDocument/2006/relationships/slide" Target="slide15.xml"/><Relationship Id="rId26" Type="http://schemas.openxmlformats.org/officeDocument/2006/relationships/slide" Target="slide23.xml"/><Relationship Id="rId39" Type="http://schemas.openxmlformats.org/officeDocument/2006/relationships/slide" Target="slide36.xml"/><Relationship Id="rId21" Type="http://schemas.openxmlformats.org/officeDocument/2006/relationships/slide" Target="slide18.xml"/><Relationship Id="rId34" Type="http://schemas.openxmlformats.org/officeDocument/2006/relationships/slide" Target="slide31.xml"/><Relationship Id="rId42" Type="http://schemas.openxmlformats.org/officeDocument/2006/relationships/slide" Target="slide39.xml"/><Relationship Id="rId47" Type="http://schemas.openxmlformats.org/officeDocument/2006/relationships/slide" Target="slide45.xml"/><Relationship Id="rId50" Type="http://schemas.openxmlformats.org/officeDocument/2006/relationships/slide" Target="slide48.xml"/><Relationship Id="rId55" Type="http://schemas.openxmlformats.org/officeDocument/2006/relationships/slide" Target="slide53.xml"/><Relationship Id="rId63" Type="http://schemas.openxmlformats.org/officeDocument/2006/relationships/slide" Target="slide61.xml"/><Relationship Id="rId68" Type="http://schemas.openxmlformats.org/officeDocument/2006/relationships/slide" Target="slide66.xml"/><Relationship Id="rId76" Type="http://schemas.openxmlformats.org/officeDocument/2006/relationships/slide" Target="slide74.xml"/><Relationship Id="rId7" Type="http://schemas.openxmlformats.org/officeDocument/2006/relationships/slide" Target="slide4.xml"/><Relationship Id="rId71" Type="http://schemas.openxmlformats.org/officeDocument/2006/relationships/slide" Target="slide69.xml"/><Relationship Id="rId2" Type="http://schemas.openxmlformats.org/officeDocument/2006/relationships/slide" Target="slide43.xml"/><Relationship Id="rId16" Type="http://schemas.openxmlformats.org/officeDocument/2006/relationships/slide" Target="slide13.xml"/><Relationship Id="rId29" Type="http://schemas.openxmlformats.org/officeDocument/2006/relationships/slide" Target="slide26.xml"/><Relationship Id="rId11" Type="http://schemas.openxmlformats.org/officeDocument/2006/relationships/slide" Target="slide8.xml"/><Relationship Id="rId24" Type="http://schemas.openxmlformats.org/officeDocument/2006/relationships/slide" Target="slide21.xml"/><Relationship Id="rId32" Type="http://schemas.openxmlformats.org/officeDocument/2006/relationships/slide" Target="slide29.xml"/><Relationship Id="rId37" Type="http://schemas.openxmlformats.org/officeDocument/2006/relationships/slide" Target="slide34.xml"/><Relationship Id="rId40" Type="http://schemas.openxmlformats.org/officeDocument/2006/relationships/slide" Target="slide37.xml"/><Relationship Id="rId45" Type="http://schemas.openxmlformats.org/officeDocument/2006/relationships/slide" Target="slide42.xml"/><Relationship Id="rId53" Type="http://schemas.openxmlformats.org/officeDocument/2006/relationships/slide" Target="slide51.xml"/><Relationship Id="rId58" Type="http://schemas.openxmlformats.org/officeDocument/2006/relationships/slide" Target="slide56.xml"/><Relationship Id="rId66" Type="http://schemas.openxmlformats.org/officeDocument/2006/relationships/slide" Target="slide64.xml"/><Relationship Id="rId74" Type="http://schemas.openxmlformats.org/officeDocument/2006/relationships/slide" Target="slide72.xml"/><Relationship Id="rId5" Type="http://schemas.openxmlformats.org/officeDocument/2006/relationships/slide" Target="slide2.xml"/><Relationship Id="rId15" Type="http://schemas.openxmlformats.org/officeDocument/2006/relationships/slide" Target="slide12.xml"/><Relationship Id="rId23" Type="http://schemas.openxmlformats.org/officeDocument/2006/relationships/slide" Target="slide20.xml"/><Relationship Id="rId28" Type="http://schemas.openxmlformats.org/officeDocument/2006/relationships/slide" Target="slide25.xml"/><Relationship Id="rId36" Type="http://schemas.openxmlformats.org/officeDocument/2006/relationships/slide" Target="slide33.xml"/><Relationship Id="rId49" Type="http://schemas.openxmlformats.org/officeDocument/2006/relationships/slide" Target="slide47.xml"/><Relationship Id="rId57" Type="http://schemas.openxmlformats.org/officeDocument/2006/relationships/slide" Target="slide55.xml"/><Relationship Id="rId61" Type="http://schemas.openxmlformats.org/officeDocument/2006/relationships/slide" Target="slide59.xml"/><Relationship Id="rId10" Type="http://schemas.openxmlformats.org/officeDocument/2006/relationships/slide" Target="slide7.xml"/><Relationship Id="rId19" Type="http://schemas.openxmlformats.org/officeDocument/2006/relationships/slide" Target="slide16.xml"/><Relationship Id="rId31" Type="http://schemas.openxmlformats.org/officeDocument/2006/relationships/slide" Target="slide28.xml"/><Relationship Id="rId44" Type="http://schemas.openxmlformats.org/officeDocument/2006/relationships/slide" Target="slide41.xml"/><Relationship Id="rId52" Type="http://schemas.openxmlformats.org/officeDocument/2006/relationships/slide" Target="slide50.xml"/><Relationship Id="rId60" Type="http://schemas.openxmlformats.org/officeDocument/2006/relationships/slide" Target="slide58.xml"/><Relationship Id="rId65" Type="http://schemas.openxmlformats.org/officeDocument/2006/relationships/slide" Target="slide63.xml"/><Relationship Id="rId73" Type="http://schemas.openxmlformats.org/officeDocument/2006/relationships/slide" Target="slide71.xml"/><Relationship Id="rId78" Type="http://schemas.openxmlformats.org/officeDocument/2006/relationships/slide" Target="slide76.xml"/><Relationship Id="rId4" Type="http://schemas.openxmlformats.org/officeDocument/2006/relationships/hyperlink" Target="http://o.bacquet.free.fr/db2.htm" TargetMode="External"/><Relationship Id="rId9" Type="http://schemas.openxmlformats.org/officeDocument/2006/relationships/slide" Target="slide6.xml"/><Relationship Id="rId14" Type="http://schemas.openxmlformats.org/officeDocument/2006/relationships/slide" Target="slide11.xml"/><Relationship Id="rId22" Type="http://schemas.openxmlformats.org/officeDocument/2006/relationships/slide" Target="slide19.xml"/><Relationship Id="rId27" Type="http://schemas.openxmlformats.org/officeDocument/2006/relationships/slide" Target="slide24.xml"/><Relationship Id="rId30" Type="http://schemas.openxmlformats.org/officeDocument/2006/relationships/slide" Target="slide27.xml"/><Relationship Id="rId35" Type="http://schemas.openxmlformats.org/officeDocument/2006/relationships/slide" Target="slide32.xml"/><Relationship Id="rId43" Type="http://schemas.openxmlformats.org/officeDocument/2006/relationships/slide" Target="slide40.xml"/><Relationship Id="rId48" Type="http://schemas.openxmlformats.org/officeDocument/2006/relationships/slide" Target="slide46.xml"/><Relationship Id="rId56" Type="http://schemas.openxmlformats.org/officeDocument/2006/relationships/slide" Target="slide54.xml"/><Relationship Id="rId64" Type="http://schemas.openxmlformats.org/officeDocument/2006/relationships/slide" Target="slide62.xml"/><Relationship Id="rId69" Type="http://schemas.openxmlformats.org/officeDocument/2006/relationships/slide" Target="slide67.xml"/><Relationship Id="rId77" Type="http://schemas.openxmlformats.org/officeDocument/2006/relationships/slide" Target="slide75.xml"/><Relationship Id="rId8" Type="http://schemas.openxmlformats.org/officeDocument/2006/relationships/slide" Target="slide5.xml"/><Relationship Id="rId51" Type="http://schemas.openxmlformats.org/officeDocument/2006/relationships/slide" Target="slide49.xml"/><Relationship Id="rId72" Type="http://schemas.openxmlformats.org/officeDocument/2006/relationships/slide" Target="slide70.xml"/><Relationship Id="rId3" Type="http://schemas.openxmlformats.org/officeDocument/2006/relationships/image" Target="../media/image1.gif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5" Type="http://schemas.openxmlformats.org/officeDocument/2006/relationships/slide" Target="slide22.xml"/><Relationship Id="rId33" Type="http://schemas.openxmlformats.org/officeDocument/2006/relationships/slide" Target="slide30.xml"/><Relationship Id="rId38" Type="http://schemas.openxmlformats.org/officeDocument/2006/relationships/slide" Target="slide35.xml"/><Relationship Id="rId46" Type="http://schemas.openxmlformats.org/officeDocument/2006/relationships/slide" Target="slide44.xml"/><Relationship Id="rId59" Type="http://schemas.openxmlformats.org/officeDocument/2006/relationships/slide" Target="slide57.xml"/><Relationship Id="rId67" Type="http://schemas.openxmlformats.org/officeDocument/2006/relationships/slide" Target="slide65.xml"/><Relationship Id="rId20" Type="http://schemas.openxmlformats.org/officeDocument/2006/relationships/slide" Target="slide17.xml"/><Relationship Id="rId41" Type="http://schemas.openxmlformats.org/officeDocument/2006/relationships/slide" Target="slide38.xml"/><Relationship Id="rId54" Type="http://schemas.openxmlformats.org/officeDocument/2006/relationships/slide" Target="slide52.xml"/><Relationship Id="rId62" Type="http://schemas.openxmlformats.org/officeDocument/2006/relationships/slide" Target="slide60.xml"/><Relationship Id="rId70" Type="http://schemas.openxmlformats.org/officeDocument/2006/relationships/slide" Target="slide68.xml"/><Relationship Id="rId75" Type="http://schemas.openxmlformats.org/officeDocument/2006/relationships/slide" Target="slide7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5" descr="ev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27" y="6556610"/>
            <a:ext cx="693747" cy="195073"/>
          </a:xfrm>
          <a:prstGeom prst="rect">
            <a:avLst/>
          </a:prstGeom>
          <a:noFill/>
        </p:spPr>
      </p:pic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3" y="0"/>
          <a:ext cx="9143997" cy="1908000"/>
        </p:xfrm>
        <a:graphic>
          <a:graphicData uri="http://schemas.openxmlformats.org/drawingml/2006/table">
            <a:tbl>
              <a:tblPr/>
              <a:tblGrid>
                <a:gridCol w="1112811"/>
                <a:gridCol w="1112811"/>
                <a:gridCol w="1112811"/>
                <a:gridCol w="1112811"/>
                <a:gridCol w="241508"/>
                <a:gridCol w="1112811"/>
                <a:gridCol w="1112811"/>
                <a:gridCol w="1231897"/>
                <a:gridCol w="993726"/>
              </a:tblGrid>
              <a:tr h="288000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Echelle Dubois-</a:t>
                      </a:r>
                      <a:r>
                        <a:rPr lang="fr-FR" sz="16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Buyse</a:t>
                      </a: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fr-FR" sz="16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http://o.bacquet.free.fr/db2.htm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à 7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CP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FR" sz="1600" baseline="30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ère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Primaire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 à 27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ère</a:t>
                      </a: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Collège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 à 11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CE 1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fr-FR" sz="1600" baseline="30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 à 31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 à 15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CE 2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fr-FR" sz="1600" baseline="30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32 à 35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 à 19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CM 1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fr-FR" sz="1600" baseline="30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 à 39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 à 23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CM 2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FR" sz="1600" baseline="300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 à 42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nde</a:t>
                      </a: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fr-FR" sz="1600" baseline="300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6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année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Lycée</a:t>
                      </a:r>
                    </a:p>
                  </a:txBody>
                  <a:tcPr marL="61444" marR="614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Ellipse 12">
            <a:hlinkClick r:id="rId5" action="ppaction://hlinksldjump"/>
          </p:cNvPr>
          <p:cNvSpPr/>
          <p:nvPr/>
        </p:nvSpPr>
        <p:spPr>
          <a:xfrm>
            <a:off x="299979" y="2406636"/>
            <a:ext cx="620721" cy="4381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1-5</a:t>
            </a:r>
            <a:endParaRPr lang="fr-FR" b="1" dirty="0"/>
          </a:p>
        </p:txBody>
      </p:sp>
      <p:sp>
        <p:nvSpPr>
          <p:cNvPr id="14" name="Ellipse 13">
            <a:hlinkClick r:id="rId6" action="ppaction://hlinksldjump"/>
          </p:cNvPr>
          <p:cNvSpPr/>
          <p:nvPr/>
        </p:nvSpPr>
        <p:spPr>
          <a:xfrm>
            <a:off x="957213" y="2406636"/>
            <a:ext cx="620721" cy="4381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6-7</a:t>
            </a:r>
            <a:endParaRPr lang="fr-FR" b="1" dirty="0"/>
          </a:p>
        </p:txBody>
      </p:sp>
      <p:sp>
        <p:nvSpPr>
          <p:cNvPr id="9" name="ZoneTexte 8">
            <a:hlinkClick r:id="" action="ppaction://noaction" highlightClick="1"/>
          </p:cNvPr>
          <p:cNvSpPr txBox="1"/>
          <p:nvPr/>
        </p:nvSpPr>
        <p:spPr>
          <a:xfrm>
            <a:off x="3348814" y="1931967"/>
            <a:ext cx="244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FFFF00"/>
                </a:solidFill>
              </a:rPr>
              <a:t>Avec déclencheur</a:t>
            </a:r>
            <a:endParaRPr lang="fr-FR" sz="2000" dirty="0">
              <a:solidFill>
                <a:srgbClr val="FFFF00"/>
              </a:solidFill>
            </a:endParaRPr>
          </a:p>
        </p:txBody>
      </p:sp>
      <p:sp>
        <p:nvSpPr>
          <p:cNvPr id="10" name="ZoneTexte 9">
            <a:hlinkClick r:id="" action="ppaction://noaction" highlightClick="1"/>
          </p:cNvPr>
          <p:cNvSpPr txBox="1"/>
          <p:nvPr/>
        </p:nvSpPr>
        <p:spPr>
          <a:xfrm>
            <a:off x="2865017" y="3429000"/>
            <a:ext cx="3413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FFFF00"/>
                </a:solidFill>
              </a:rPr>
              <a:t>Sans </a:t>
            </a:r>
            <a:r>
              <a:rPr lang="fr-FR" sz="2000" dirty="0" smtClean="0">
                <a:solidFill>
                  <a:srgbClr val="FFFF00"/>
                </a:solidFill>
              </a:rPr>
              <a:t>déclencheur ordre1</a:t>
            </a:r>
            <a:endParaRPr lang="fr-FR" sz="2000" dirty="0">
              <a:solidFill>
                <a:srgbClr val="FFFF00"/>
              </a:solidFill>
            </a:endParaRPr>
          </a:p>
        </p:txBody>
      </p:sp>
      <p:sp>
        <p:nvSpPr>
          <p:cNvPr id="11" name="Ellipse 10">
            <a:hlinkClick r:id="rId7" action="ppaction://hlinksldjump"/>
          </p:cNvPr>
          <p:cNvSpPr/>
          <p:nvPr/>
        </p:nvSpPr>
        <p:spPr>
          <a:xfrm>
            <a:off x="1614447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8</a:t>
            </a:r>
            <a:endParaRPr lang="fr-FR" b="1" dirty="0"/>
          </a:p>
        </p:txBody>
      </p:sp>
      <p:sp>
        <p:nvSpPr>
          <p:cNvPr id="15" name="Ellipse 14">
            <a:hlinkClick r:id="rId8" action="ppaction://hlinksldjump"/>
          </p:cNvPr>
          <p:cNvSpPr/>
          <p:nvPr/>
        </p:nvSpPr>
        <p:spPr>
          <a:xfrm>
            <a:off x="2271681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9.1</a:t>
            </a:r>
            <a:endParaRPr lang="fr-FR" b="1" dirty="0"/>
          </a:p>
        </p:txBody>
      </p:sp>
      <p:sp>
        <p:nvSpPr>
          <p:cNvPr id="16" name="Ellipse 15">
            <a:hlinkClick r:id="rId9" action="ppaction://hlinksldjump"/>
          </p:cNvPr>
          <p:cNvSpPr/>
          <p:nvPr/>
        </p:nvSpPr>
        <p:spPr>
          <a:xfrm>
            <a:off x="2928915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9.2</a:t>
            </a:r>
            <a:endParaRPr lang="fr-FR" b="1" dirty="0"/>
          </a:p>
        </p:txBody>
      </p:sp>
      <p:sp>
        <p:nvSpPr>
          <p:cNvPr id="17" name="Ellipse 16">
            <a:hlinkClick r:id="rId10" action="ppaction://hlinksldjump"/>
          </p:cNvPr>
          <p:cNvSpPr/>
          <p:nvPr/>
        </p:nvSpPr>
        <p:spPr>
          <a:xfrm>
            <a:off x="3586149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10.1</a:t>
            </a:r>
            <a:endParaRPr lang="fr-FR" b="1" dirty="0"/>
          </a:p>
        </p:txBody>
      </p:sp>
      <p:sp>
        <p:nvSpPr>
          <p:cNvPr id="18" name="Ellipse 17">
            <a:hlinkClick r:id="rId11" action="ppaction://hlinksldjump"/>
          </p:cNvPr>
          <p:cNvSpPr/>
          <p:nvPr/>
        </p:nvSpPr>
        <p:spPr>
          <a:xfrm>
            <a:off x="4243383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10.2</a:t>
            </a:r>
            <a:endParaRPr lang="fr-FR" b="1" dirty="0"/>
          </a:p>
        </p:txBody>
      </p:sp>
      <p:sp>
        <p:nvSpPr>
          <p:cNvPr id="19" name="Ellipse 18">
            <a:hlinkClick r:id="rId12" action="ppaction://hlinksldjump"/>
          </p:cNvPr>
          <p:cNvSpPr/>
          <p:nvPr/>
        </p:nvSpPr>
        <p:spPr>
          <a:xfrm>
            <a:off x="4900617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11.1</a:t>
            </a:r>
            <a:endParaRPr lang="fr-FR" b="1" dirty="0"/>
          </a:p>
        </p:txBody>
      </p:sp>
      <p:sp>
        <p:nvSpPr>
          <p:cNvPr id="20" name="Ellipse 19">
            <a:hlinkClick r:id="rId13" action="ppaction://hlinksldjump"/>
          </p:cNvPr>
          <p:cNvSpPr/>
          <p:nvPr/>
        </p:nvSpPr>
        <p:spPr>
          <a:xfrm>
            <a:off x="5557851" y="2406636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11.2</a:t>
            </a:r>
            <a:endParaRPr lang="fr-FR" b="1" dirty="0"/>
          </a:p>
        </p:txBody>
      </p:sp>
      <p:sp>
        <p:nvSpPr>
          <p:cNvPr id="21" name="Ellipse 20">
            <a:hlinkClick r:id="rId14" action="ppaction://hlinksldjump"/>
          </p:cNvPr>
          <p:cNvSpPr/>
          <p:nvPr/>
        </p:nvSpPr>
        <p:spPr>
          <a:xfrm>
            <a:off x="6215085" y="2406636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12.1</a:t>
            </a:r>
            <a:endParaRPr lang="fr-FR" b="1" dirty="0"/>
          </a:p>
        </p:txBody>
      </p:sp>
      <p:sp>
        <p:nvSpPr>
          <p:cNvPr id="22" name="Ellipse 21">
            <a:hlinkClick r:id="rId15" action="ppaction://hlinksldjump"/>
          </p:cNvPr>
          <p:cNvSpPr/>
          <p:nvPr/>
        </p:nvSpPr>
        <p:spPr>
          <a:xfrm>
            <a:off x="6872319" y="2406636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12.2</a:t>
            </a:r>
            <a:endParaRPr lang="fr-FR" b="1" dirty="0"/>
          </a:p>
        </p:txBody>
      </p:sp>
      <p:sp>
        <p:nvSpPr>
          <p:cNvPr id="23" name="Ellipse 22">
            <a:hlinkClick r:id="rId16" action="ppaction://hlinksldjump"/>
          </p:cNvPr>
          <p:cNvSpPr/>
          <p:nvPr/>
        </p:nvSpPr>
        <p:spPr>
          <a:xfrm>
            <a:off x="7529553" y="2406636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12.3</a:t>
            </a:r>
            <a:endParaRPr lang="fr-FR" b="1" dirty="0"/>
          </a:p>
        </p:txBody>
      </p:sp>
      <p:sp>
        <p:nvSpPr>
          <p:cNvPr id="24" name="Ellipse 23">
            <a:hlinkClick r:id="rId17" action="ppaction://hlinksldjump"/>
          </p:cNvPr>
          <p:cNvSpPr/>
          <p:nvPr/>
        </p:nvSpPr>
        <p:spPr>
          <a:xfrm>
            <a:off x="8186787" y="2406636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13.1</a:t>
            </a:r>
            <a:endParaRPr lang="fr-FR" b="1" dirty="0"/>
          </a:p>
        </p:txBody>
      </p:sp>
      <p:sp>
        <p:nvSpPr>
          <p:cNvPr id="25" name="Ellipse 24">
            <a:hlinkClick r:id="rId18" action="ppaction://hlinksldjump"/>
          </p:cNvPr>
          <p:cNvSpPr/>
          <p:nvPr/>
        </p:nvSpPr>
        <p:spPr>
          <a:xfrm>
            <a:off x="299979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13.2</a:t>
            </a:r>
            <a:endParaRPr lang="fr-FR" b="1" dirty="0"/>
          </a:p>
        </p:txBody>
      </p:sp>
      <p:sp>
        <p:nvSpPr>
          <p:cNvPr id="26" name="Ellipse 25">
            <a:hlinkClick r:id="rId19" action="ppaction://hlinksldjump"/>
          </p:cNvPr>
          <p:cNvSpPr/>
          <p:nvPr/>
        </p:nvSpPr>
        <p:spPr>
          <a:xfrm>
            <a:off x="957213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13.3</a:t>
            </a:r>
            <a:endParaRPr lang="fr-FR" b="1" dirty="0"/>
          </a:p>
        </p:txBody>
      </p:sp>
      <p:sp>
        <p:nvSpPr>
          <p:cNvPr id="27" name="Ellipse 26">
            <a:hlinkClick r:id="rId20" action="ppaction://hlinksldjump"/>
          </p:cNvPr>
          <p:cNvSpPr/>
          <p:nvPr/>
        </p:nvSpPr>
        <p:spPr>
          <a:xfrm>
            <a:off x="1614447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13.4</a:t>
            </a:r>
            <a:endParaRPr lang="fr-FR" b="1" dirty="0"/>
          </a:p>
        </p:txBody>
      </p:sp>
      <p:sp>
        <p:nvSpPr>
          <p:cNvPr id="28" name="Ellipse 27">
            <a:hlinkClick r:id="rId21" action="ppaction://hlinksldjump"/>
          </p:cNvPr>
          <p:cNvSpPr/>
          <p:nvPr/>
        </p:nvSpPr>
        <p:spPr>
          <a:xfrm>
            <a:off x="2271681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14.1</a:t>
            </a:r>
            <a:endParaRPr lang="fr-FR" b="1" dirty="0"/>
          </a:p>
        </p:txBody>
      </p:sp>
      <p:sp>
        <p:nvSpPr>
          <p:cNvPr id="29" name="Ellipse 28">
            <a:hlinkClick r:id="rId22" action="ppaction://hlinksldjump"/>
          </p:cNvPr>
          <p:cNvSpPr/>
          <p:nvPr/>
        </p:nvSpPr>
        <p:spPr>
          <a:xfrm>
            <a:off x="2928915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14.2</a:t>
            </a:r>
            <a:endParaRPr lang="fr-FR" b="1" dirty="0"/>
          </a:p>
        </p:txBody>
      </p:sp>
      <p:sp>
        <p:nvSpPr>
          <p:cNvPr id="30" name="Ellipse 29">
            <a:hlinkClick r:id="rId23" action="ppaction://hlinksldjump"/>
          </p:cNvPr>
          <p:cNvSpPr/>
          <p:nvPr/>
        </p:nvSpPr>
        <p:spPr>
          <a:xfrm>
            <a:off x="3586149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14.3</a:t>
            </a:r>
            <a:endParaRPr lang="fr-FR" b="1" dirty="0"/>
          </a:p>
        </p:txBody>
      </p:sp>
      <p:sp>
        <p:nvSpPr>
          <p:cNvPr id="31" name="Ellipse 30">
            <a:hlinkClick r:id="rId24" action="ppaction://hlinksldjump"/>
          </p:cNvPr>
          <p:cNvSpPr/>
          <p:nvPr/>
        </p:nvSpPr>
        <p:spPr>
          <a:xfrm>
            <a:off x="4243383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14.4</a:t>
            </a:r>
            <a:endParaRPr lang="fr-FR" b="1" dirty="0"/>
          </a:p>
        </p:txBody>
      </p:sp>
      <p:sp>
        <p:nvSpPr>
          <p:cNvPr id="32" name="Ellipse 31">
            <a:hlinkClick r:id="rId25" action="ppaction://hlinksldjump"/>
          </p:cNvPr>
          <p:cNvSpPr/>
          <p:nvPr/>
        </p:nvSpPr>
        <p:spPr>
          <a:xfrm>
            <a:off x="4900617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15.1</a:t>
            </a:r>
            <a:endParaRPr lang="fr-FR" b="1" dirty="0"/>
          </a:p>
        </p:txBody>
      </p:sp>
      <p:sp>
        <p:nvSpPr>
          <p:cNvPr id="33" name="Ellipse 32">
            <a:hlinkClick r:id="rId26" action="ppaction://hlinksldjump"/>
          </p:cNvPr>
          <p:cNvSpPr/>
          <p:nvPr/>
        </p:nvSpPr>
        <p:spPr>
          <a:xfrm>
            <a:off x="5557851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15.2</a:t>
            </a:r>
            <a:endParaRPr lang="fr-FR" b="1" dirty="0"/>
          </a:p>
        </p:txBody>
      </p:sp>
      <p:sp>
        <p:nvSpPr>
          <p:cNvPr id="34" name="Ellipse 33">
            <a:hlinkClick r:id="rId27" action="ppaction://hlinksldjump"/>
          </p:cNvPr>
          <p:cNvSpPr/>
          <p:nvPr/>
        </p:nvSpPr>
        <p:spPr>
          <a:xfrm>
            <a:off x="6215085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15.3</a:t>
            </a:r>
            <a:endParaRPr lang="fr-FR" b="1" dirty="0"/>
          </a:p>
        </p:txBody>
      </p:sp>
      <p:sp>
        <p:nvSpPr>
          <p:cNvPr id="35" name="Ellipse 34">
            <a:hlinkClick r:id="rId28" action="ppaction://hlinksldjump"/>
          </p:cNvPr>
          <p:cNvSpPr/>
          <p:nvPr/>
        </p:nvSpPr>
        <p:spPr>
          <a:xfrm>
            <a:off x="6872319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15.4</a:t>
            </a:r>
            <a:endParaRPr lang="fr-FR" b="1" dirty="0"/>
          </a:p>
        </p:txBody>
      </p:sp>
      <p:sp>
        <p:nvSpPr>
          <p:cNvPr id="36" name="Ellipse 35">
            <a:hlinkClick r:id="rId29" action="ppaction://hlinksldjump"/>
          </p:cNvPr>
          <p:cNvSpPr/>
          <p:nvPr/>
        </p:nvSpPr>
        <p:spPr>
          <a:xfrm>
            <a:off x="7529553" y="2954331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15.5</a:t>
            </a:r>
            <a:endParaRPr lang="fr-FR" b="1" dirty="0"/>
          </a:p>
        </p:txBody>
      </p:sp>
      <p:sp>
        <p:nvSpPr>
          <p:cNvPr id="38" name="Ellipse 37">
            <a:hlinkClick r:id="rId30" action="ppaction://hlinksldjump"/>
          </p:cNvPr>
          <p:cNvSpPr/>
          <p:nvPr/>
        </p:nvSpPr>
        <p:spPr>
          <a:xfrm>
            <a:off x="299979" y="3903669"/>
            <a:ext cx="620721" cy="4381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1-5</a:t>
            </a:r>
            <a:endParaRPr lang="fr-FR" b="1" dirty="0"/>
          </a:p>
        </p:txBody>
      </p:sp>
      <p:sp>
        <p:nvSpPr>
          <p:cNvPr id="39" name="Ellipse 38">
            <a:hlinkClick r:id="rId31" action="ppaction://hlinksldjump"/>
          </p:cNvPr>
          <p:cNvSpPr/>
          <p:nvPr/>
        </p:nvSpPr>
        <p:spPr>
          <a:xfrm>
            <a:off x="957213" y="3903669"/>
            <a:ext cx="620721" cy="4381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6-7</a:t>
            </a:r>
            <a:endParaRPr lang="fr-FR" b="1" dirty="0"/>
          </a:p>
        </p:txBody>
      </p:sp>
      <p:sp>
        <p:nvSpPr>
          <p:cNvPr id="40" name="Ellipse 39">
            <a:hlinkClick r:id="rId32" action="ppaction://hlinksldjump"/>
          </p:cNvPr>
          <p:cNvSpPr/>
          <p:nvPr/>
        </p:nvSpPr>
        <p:spPr>
          <a:xfrm>
            <a:off x="1614447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8</a:t>
            </a:r>
            <a:endParaRPr lang="fr-FR" b="1" dirty="0"/>
          </a:p>
        </p:txBody>
      </p:sp>
      <p:sp>
        <p:nvSpPr>
          <p:cNvPr id="41" name="Ellipse 40">
            <a:hlinkClick r:id="rId33" action="ppaction://hlinksldjump"/>
          </p:cNvPr>
          <p:cNvSpPr/>
          <p:nvPr/>
        </p:nvSpPr>
        <p:spPr>
          <a:xfrm>
            <a:off x="2271681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9.1</a:t>
            </a:r>
            <a:endParaRPr lang="fr-FR" b="1" dirty="0"/>
          </a:p>
        </p:txBody>
      </p:sp>
      <p:sp>
        <p:nvSpPr>
          <p:cNvPr id="42" name="Ellipse 41">
            <a:hlinkClick r:id="rId34" action="ppaction://hlinksldjump"/>
          </p:cNvPr>
          <p:cNvSpPr/>
          <p:nvPr/>
        </p:nvSpPr>
        <p:spPr>
          <a:xfrm>
            <a:off x="2928915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9.2</a:t>
            </a:r>
            <a:endParaRPr lang="fr-FR" b="1" dirty="0"/>
          </a:p>
        </p:txBody>
      </p:sp>
      <p:sp>
        <p:nvSpPr>
          <p:cNvPr id="43" name="Ellipse 42">
            <a:hlinkClick r:id="rId35" action="ppaction://hlinksldjump"/>
          </p:cNvPr>
          <p:cNvSpPr/>
          <p:nvPr/>
        </p:nvSpPr>
        <p:spPr>
          <a:xfrm>
            <a:off x="3586149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10.1</a:t>
            </a:r>
            <a:endParaRPr lang="fr-FR" b="1" dirty="0"/>
          </a:p>
        </p:txBody>
      </p:sp>
      <p:sp>
        <p:nvSpPr>
          <p:cNvPr id="44" name="Ellipse 43">
            <a:hlinkClick r:id="rId36" action="ppaction://hlinksldjump"/>
          </p:cNvPr>
          <p:cNvSpPr/>
          <p:nvPr/>
        </p:nvSpPr>
        <p:spPr>
          <a:xfrm>
            <a:off x="4243383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10.2</a:t>
            </a:r>
            <a:endParaRPr lang="fr-FR" b="1" dirty="0"/>
          </a:p>
        </p:txBody>
      </p:sp>
      <p:sp>
        <p:nvSpPr>
          <p:cNvPr id="45" name="Ellipse 44">
            <a:hlinkClick r:id="rId37" action="ppaction://hlinksldjump"/>
          </p:cNvPr>
          <p:cNvSpPr/>
          <p:nvPr/>
        </p:nvSpPr>
        <p:spPr>
          <a:xfrm>
            <a:off x="4900617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11.1</a:t>
            </a:r>
            <a:endParaRPr lang="fr-FR" b="1" dirty="0"/>
          </a:p>
        </p:txBody>
      </p:sp>
      <p:sp>
        <p:nvSpPr>
          <p:cNvPr id="46" name="Ellipse 45">
            <a:hlinkClick r:id="rId38" action="ppaction://hlinksldjump"/>
          </p:cNvPr>
          <p:cNvSpPr/>
          <p:nvPr/>
        </p:nvSpPr>
        <p:spPr>
          <a:xfrm>
            <a:off x="5557851" y="390366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11.2</a:t>
            </a:r>
            <a:endParaRPr lang="fr-FR" b="1" dirty="0"/>
          </a:p>
        </p:txBody>
      </p:sp>
      <p:sp>
        <p:nvSpPr>
          <p:cNvPr id="47" name="Ellipse 46">
            <a:hlinkClick r:id="rId39" action="ppaction://hlinksldjump"/>
          </p:cNvPr>
          <p:cNvSpPr/>
          <p:nvPr/>
        </p:nvSpPr>
        <p:spPr>
          <a:xfrm>
            <a:off x="6215085" y="390366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12.1</a:t>
            </a:r>
            <a:endParaRPr lang="fr-FR" b="1" dirty="0"/>
          </a:p>
        </p:txBody>
      </p:sp>
      <p:sp>
        <p:nvSpPr>
          <p:cNvPr id="48" name="Ellipse 47">
            <a:hlinkClick r:id="rId40" action="ppaction://hlinksldjump"/>
          </p:cNvPr>
          <p:cNvSpPr/>
          <p:nvPr/>
        </p:nvSpPr>
        <p:spPr>
          <a:xfrm>
            <a:off x="6872319" y="390366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12.2</a:t>
            </a:r>
            <a:endParaRPr lang="fr-FR" b="1" dirty="0"/>
          </a:p>
        </p:txBody>
      </p:sp>
      <p:sp>
        <p:nvSpPr>
          <p:cNvPr id="49" name="Ellipse 48">
            <a:hlinkClick r:id="rId41" action="ppaction://hlinksldjump"/>
          </p:cNvPr>
          <p:cNvSpPr/>
          <p:nvPr/>
        </p:nvSpPr>
        <p:spPr>
          <a:xfrm>
            <a:off x="7529553" y="390366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12.3</a:t>
            </a:r>
            <a:endParaRPr lang="fr-FR" b="1" dirty="0"/>
          </a:p>
        </p:txBody>
      </p:sp>
      <p:sp>
        <p:nvSpPr>
          <p:cNvPr id="50" name="Ellipse 49">
            <a:hlinkClick r:id="rId42" action="ppaction://hlinksldjump"/>
          </p:cNvPr>
          <p:cNvSpPr/>
          <p:nvPr/>
        </p:nvSpPr>
        <p:spPr>
          <a:xfrm>
            <a:off x="8186787" y="390366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13.1</a:t>
            </a:r>
            <a:endParaRPr lang="fr-FR" b="1" dirty="0"/>
          </a:p>
        </p:txBody>
      </p:sp>
      <p:sp>
        <p:nvSpPr>
          <p:cNvPr id="51" name="Ellipse 50">
            <a:hlinkClick r:id="rId43" action="ppaction://hlinksldjump"/>
          </p:cNvPr>
          <p:cNvSpPr/>
          <p:nvPr/>
        </p:nvSpPr>
        <p:spPr>
          <a:xfrm>
            <a:off x="299979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13.2</a:t>
            </a:r>
            <a:endParaRPr lang="fr-FR" b="1" dirty="0"/>
          </a:p>
        </p:txBody>
      </p:sp>
      <p:sp>
        <p:nvSpPr>
          <p:cNvPr id="52" name="Ellipse 51">
            <a:hlinkClick r:id="rId44" action="ppaction://hlinksldjump"/>
          </p:cNvPr>
          <p:cNvSpPr/>
          <p:nvPr/>
        </p:nvSpPr>
        <p:spPr>
          <a:xfrm>
            <a:off x="957213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13.3</a:t>
            </a:r>
            <a:endParaRPr lang="fr-FR" b="1" dirty="0"/>
          </a:p>
        </p:txBody>
      </p:sp>
      <p:sp>
        <p:nvSpPr>
          <p:cNvPr id="53" name="Ellipse 52">
            <a:hlinkClick r:id="rId45" action="ppaction://hlinksldjump"/>
          </p:cNvPr>
          <p:cNvSpPr/>
          <p:nvPr/>
        </p:nvSpPr>
        <p:spPr>
          <a:xfrm>
            <a:off x="1614447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13.4</a:t>
            </a:r>
            <a:endParaRPr lang="fr-FR" b="1" dirty="0"/>
          </a:p>
        </p:txBody>
      </p:sp>
      <p:sp>
        <p:nvSpPr>
          <p:cNvPr id="54" name="Ellipse 53"/>
          <p:cNvSpPr/>
          <p:nvPr/>
        </p:nvSpPr>
        <p:spPr>
          <a:xfrm>
            <a:off x="2271681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14.1</a:t>
            </a:r>
            <a:endParaRPr lang="fr-FR" b="1" dirty="0"/>
          </a:p>
        </p:txBody>
      </p:sp>
      <p:sp>
        <p:nvSpPr>
          <p:cNvPr id="55" name="Ellipse 54">
            <a:hlinkClick r:id="rId46" action="ppaction://hlinksldjump"/>
          </p:cNvPr>
          <p:cNvSpPr/>
          <p:nvPr/>
        </p:nvSpPr>
        <p:spPr>
          <a:xfrm>
            <a:off x="2928915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14.2</a:t>
            </a:r>
            <a:endParaRPr lang="fr-FR" b="1" dirty="0"/>
          </a:p>
        </p:txBody>
      </p:sp>
      <p:sp>
        <p:nvSpPr>
          <p:cNvPr id="56" name="Ellipse 55">
            <a:hlinkClick r:id="rId47" action="ppaction://hlinksldjump"/>
          </p:cNvPr>
          <p:cNvSpPr/>
          <p:nvPr/>
        </p:nvSpPr>
        <p:spPr>
          <a:xfrm>
            <a:off x="3586149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14.3</a:t>
            </a:r>
            <a:endParaRPr lang="fr-FR" b="1" dirty="0"/>
          </a:p>
        </p:txBody>
      </p:sp>
      <p:sp>
        <p:nvSpPr>
          <p:cNvPr id="57" name="Ellipse 56">
            <a:hlinkClick r:id="rId48" action="ppaction://hlinksldjump"/>
          </p:cNvPr>
          <p:cNvSpPr/>
          <p:nvPr/>
        </p:nvSpPr>
        <p:spPr>
          <a:xfrm>
            <a:off x="4243383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14.4</a:t>
            </a:r>
            <a:endParaRPr lang="fr-FR" b="1" dirty="0"/>
          </a:p>
        </p:txBody>
      </p:sp>
      <p:sp>
        <p:nvSpPr>
          <p:cNvPr id="58" name="Ellipse 57">
            <a:hlinkClick r:id="rId49" action="ppaction://hlinksldjump"/>
          </p:cNvPr>
          <p:cNvSpPr/>
          <p:nvPr/>
        </p:nvSpPr>
        <p:spPr>
          <a:xfrm>
            <a:off x="4900617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15.1</a:t>
            </a:r>
            <a:endParaRPr lang="fr-FR" b="1" dirty="0"/>
          </a:p>
        </p:txBody>
      </p:sp>
      <p:sp>
        <p:nvSpPr>
          <p:cNvPr id="59" name="Ellipse 58">
            <a:hlinkClick r:id="rId50" action="ppaction://hlinksldjump"/>
          </p:cNvPr>
          <p:cNvSpPr/>
          <p:nvPr/>
        </p:nvSpPr>
        <p:spPr>
          <a:xfrm>
            <a:off x="5557851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15.2</a:t>
            </a:r>
            <a:endParaRPr lang="fr-FR" b="1" dirty="0"/>
          </a:p>
        </p:txBody>
      </p:sp>
      <p:sp>
        <p:nvSpPr>
          <p:cNvPr id="60" name="Ellipse 59">
            <a:hlinkClick r:id="rId51" action="ppaction://hlinksldjump"/>
          </p:cNvPr>
          <p:cNvSpPr/>
          <p:nvPr/>
        </p:nvSpPr>
        <p:spPr>
          <a:xfrm>
            <a:off x="6215085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15.3</a:t>
            </a:r>
            <a:endParaRPr lang="fr-FR" b="1" dirty="0"/>
          </a:p>
        </p:txBody>
      </p:sp>
      <p:sp>
        <p:nvSpPr>
          <p:cNvPr id="61" name="Ellipse 60">
            <a:hlinkClick r:id="rId52" action="ppaction://hlinksldjump"/>
          </p:cNvPr>
          <p:cNvSpPr/>
          <p:nvPr/>
        </p:nvSpPr>
        <p:spPr>
          <a:xfrm>
            <a:off x="6872319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15.4</a:t>
            </a:r>
            <a:endParaRPr lang="fr-FR" b="1" dirty="0"/>
          </a:p>
        </p:txBody>
      </p:sp>
      <p:sp>
        <p:nvSpPr>
          <p:cNvPr id="62" name="Ellipse 61">
            <a:hlinkClick r:id="rId53" action="ppaction://hlinksldjump"/>
          </p:cNvPr>
          <p:cNvSpPr/>
          <p:nvPr/>
        </p:nvSpPr>
        <p:spPr>
          <a:xfrm>
            <a:off x="7529553" y="445136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15.5</a:t>
            </a:r>
            <a:endParaRPr lang="fr-FR" b="1" dirty="0"/>
          </a:p>
        </p:txBody>
      </p:sp>
      <p:sp>
        <p:nvSpPr>
          <p:cNvPr id="64" name="ZoneTexte 63">
            <a:hlinkClick r:id="" action="ppaction://noaction" highlightClick="1"/>
          </p:cNvPr>
          <p:cNvSpPr txBox="1"/>
          <p:nvPr/>
        </p:nvSpPr>
        <p:spPr>
          <a:xfrm>
            <a:off x="2865017" y="4889520"/>
            <a:ext cx="3413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FFFF00"/>
                </a:solidFill>
              </a:rPr>
              <a:t>Sans </a:t>
            </a:r>
            <a:r>
              <a:rPr lang="fr-FR" sz="2000" dirty="0" smtClean="0">
                <a:solidFill>
                  <a:srgbClr val="FFFF00"/>
                </a:solidFill>
              </a:rPr>
              <a:t>déclencheur ordre2</a:t>
            </a:r>
            <a:endParaRPr lang="fr-FR" sz="2000" dirty="0">
              <a:solidFill>
                <a:srgbClr val="FFFF00"/>
              </a:solidFill>
            </a:endParaRPr>
          </a:p>
        </p:txBody>
      </p:sp>
      <p:sp>
        <p:nvSpPr>
          <p:cNvPr id="65" name="Ellipse 64">
            <a:hlinkClick r:id="rId54" action="ppaction://hlinksldjump"/>
          </p:cNvPr>
          <p:cNvSpPr/>
          <p:nvPr/>
        </p:nvSpPr>
        <p:spPr>
          <a:xfrm>
            <a:off x="299979" y="5364189"/>
            <a:ext cx="620721" cy="4381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1-5</a:t>
            </a:r>
            <a:endParaRPr lang="fr-FR" b="1" dirty="0"/>
          </a:p>
        </p:txBody>
      </p:sp>
      <p:sp>
        <p:nvSpPr>
          <p:cNvPr id="66" name="Ellipse 65">
            <a:hlinkClick r:id="rId55" action="ppaction://hlinksldjump"/>
          </p:cNvPr>
          <p:cNvSpPr/>
          <p:nvPr/>
        </p:nvSpPr>
        <p:spPr>
          <a:xfrm>
            <a:off x="957213" y="5364189"/>
            <a:ext cx="620721" cy="4381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6-7</a:t>
            </a:r>
            <a:endParaRPr lang="fr-FR" b="1" dirty="0"/>
          </a:p>
        </p:txBody>
      </p:sp>
      <p:sp>
        <p:nvSpPr>
          <p:cNvPr id="67" name="Ellipse 66">
            <a:hlinkClick r:id="rId56" action="ppaction://hlinksldjump"/>
          </p:cNvPr>
          <p:cNvSpPr/>
          <p:nvPr/>
        </p:nvSpPr>
        <p:spPr>
          <a:xfrm>
            <a:off x="1614447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8</a:t>
            </a:r>
            <a:endParaRPr lang="fr-FR" b="1" dirty="0"/>
          </a:p>
        </p:txBody>
      </p:sp>
      <p:sp>
        <p:nvSpPr>
          <p:cNvPr id="68" name="Ellipse 67">
            <a:hlinkClick r:id="rId57" action="ppaction://hlinksldjump"/>
          </p:cNvPr>
          <p:cNvSpPr/>
          <p:nvPr/>
        </p:nvSpPr>
        <p:spPr>
          <a:xfrm>
            <a:off x="2271681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9.1</a:t>
            </a:r>
            <a:endParaRPr lang="fr-FR" b="1" dirty="0"/>
          </a:p>
        </p:txBody>
      </p:sp>
      <p:sp>
        <p:nvSpPr>
          <p:cNvPr id="69" name="Ellipse 68">
            <a:hlinkClick r:id="rId58" action="ppaction://hlinksldjump"/>
          </p:cNvPr>
          <p:cNvSpPr/>
          <p:nvPr/>
        </p:nvSpPr>
        <p:spPr>
          <a:xfrm>
            <a:off x="2928915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9.2</a:t>
            </a:r>
            <a:endParaRPr lang="fr-FR" b="1" dirty="0"/>
          </a:p>
        </p:txBody>
      </p:sp>
      <p:sp>
        <p:nvSpPr>
          <p:cNvPr id="70" name="Ellipse 69">
            <a:hlinkClick r:id="rId59" action="ppaction://hlinksldjump"/>
          </p:cNvPr>
          <p:cNvSpPr/>
          <p:nvPr/>
        </p:nvSpPr>
        <p:spPr>
          <a:xfrm>
            <a:off x="3586149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10.1</a:t>
            </a:r>
            <a:endParaRPr lang="fr-FR" b="1" dirty="0"/>
          </a:p>
        </p:txBody>
      </p:sp>
      <p:sp>
        <p:nvSpPr>
          <p:cNvPr id="71" name="Ellipse 70">
            <a:hlinkClick r:id="rId60" action="ppaction://hlinksldjump"/>
          </p:cNvPr>
          <p:cNvSpPr/>
          <p:nvPr/>
        </p:nvSpPr>
        <p:spPr>
          <a:xfrm>
            <a:off x="4243383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10.2</a:t>
            </a:r>
            <a:endParaRPr lang="fr-FR" b="1" dirty="0"/>
          </a:p>
        </p:txBody>
      </p:sp>
      <p:sp>
        <p:nvSpPr>
          <p:cNvPr id="72" name="Ellipse 71">
            <a:hlinkClick r:id="rId61" action="ppaction://hlinksldjump"/>
          </p:cNvPr>
          <p:cNvSpPr/>
          <p:nvPr/>
        </p:nvSpPr>
        <p:spPr>
          <a:xfrm>
            <a:off x="4900617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11.1</a:t>
            </a:r>
            <a:endParaRPr lang="fr-FR" b="1" dirty="0"/>
          </a:p>
        </p:txBody>
      </p:sp>
      <p:sp>
        <p:nvSpPr>
          <p:cNvPr id="73" name="Ellipse 72">
            <a:hlinkClick r:id="rId62" action="ppaction://hlinksldjump"/>
          </p:cNvPr>
          <p:cNvSpPr/>
          <p:nvPr/>
        </p:nvSpPr>
        <p:spPr>
          <a:xfrm>
            <a:off x="5557851" y="5364189"/>
            <a:ext cx="620721" cy="4381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11.2</a:t>
            </a:r>
            <a:endParaRPr lang="fr-FR" b="1" dirty="0"/>
          </a:p>
        </p:txBody>
      </p:sp>
      <p:sp>
        <p:nvSpPr>
          <p:cNvPr id="74" name="Ellipse 73">
            <a:hlinkClick r:id="rId63" action="ppaction://hlinksldjump"/>
          </p:cNvPr>
          <p:cNvSpPr/>
          <p:nvPr/>
        </p:nvSpPr>
        <p:spPr>
          <a:xfrm>
            <a:off x="6215085" y="536418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12.1</a:t>
            </a:r>
            <a:endParaRPr lang="fr-FR" b="1" dirty="0"/>
          </a:p>
        </p:txBody>
      </p:sp>
      <p:sp>
        <p:nvSpPr>
          <p:cNvPr id="75" name="Ellipse 74">
            <a:hlinkClick r:id="rId64" action="ppaction://hlinksldjump"/>
          </p:cNvPr>
          <p:cNvSpPr/>
          <p:nvPr/>
        </p:nvSpPr>
        <p:spPr>
          <a:xfrm>
            <a:off x="6872319" y="536418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12.2</a:t>
            </a:r>
            <a:endParaRPr lang="fr-FR" b="1" dirty="0"/>
          </a:p>
        </p:txBody>
      </p:sp>
      <p:sp>
        <p:nvSpPr>
          <p:cNvPr id="76" name="Ellipse 75">
            <a:hlinkClick r:id="rId65" action="ppaction://hlinksldjump"/>
          </p:cNvPr>
          <p:cNvSpPr/>
          <p:nvPr/>
        </p:nvSpPr>
        <p:spPr>
          <a:xfrm>
            <a:off x="7529553" y="536418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12.3</a:t>
            </a:r>
            <a:endParaRPr lang="fr-FR" b="1" dirty="0"/>
          </a:p>
        </p:txBody>
      </p:sp>
      <p:sp>
        <p:nvSpPr>
          <p:cNvPr id="77" name="Ellipse 76">
            <a:hlinkClick r:id="rId66" action="ppaction://hlinksldjump"/>
          </p:cNvPr>
          <p:cNvSpPr/>
          <p:nvPr/>
        </p:nvSpPr>
        <p:spPr>
          <a:xfrm>
            <a:off x="8186787" y="5364189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13.1</a:t>
            </a:r>
            <a:endParaRPr lang="fr-FR" b="1" dirty="0"/>
          </a:p>
        </p:txBody>
      </p:sp>
      <p:sp>
        <p:nvSpPr>
          <p:cNvPr id="78" name="Ellipse 77">
            <a:hlinkClick r:id="rId67" action="ppaction://hlinksldjump"/>
          </p:cNvPr>
          <p:cNvSpPr/>
          <p:nvPr/>
        </p:nvSpPr>
        <p:spPr>
          <a:xfrm>
            <a:off x="299979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13.2</a:t>
            </a:r>
            <a:endParaRPr lang="fr-FR" b="1" dirty="0"/>
          </a:p>
        </p:txBody>
      </p:sp>
      <p:sp>
        <p:nvSpPr>
          <p:cNvPr id="79" name="Ellipse 78">
            <a:hlinkClick r:id="rId68" action="ppaction://hlinksldjump"/>
          </p:cNvPr>
          <p:cNvSpPr/>
          <p:nvPr/>
        </p:nvSpPr>
        <p:spPr>
          <a:xfrm>
            <a:off x="957213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13.3</a:t>
            </a:r>
            <a:endParaRPr lang="fr-FR" b="1" dirty="0"/>
          </a:p>
        </p:txBody>
      </p:sp>
      <p:sp>
        <p:nvSpPr>
          <p:cNvPr id="80" name="Ellipse 79">
            <a:hlinkClick r:id="rId69" action="ppaction://hlinksldjump"/>
          </p:cNvPr>
          <p:cNvSpPr/>
          <p:nvPr/>
        </p:nvSpPr>
        <p:spPr>
          <a:xfrm>
            <a:off x="1614447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13.4</a:t>
            </a:r>
            <a:endParaRPr lang="fr-FR" b="1" dirty="0"/>
          </a:p>
        </p:txBody>
      </p:sp>
      <p:sp>
        <p:nvSpPr>
          <p:cNvPr id="81" name="Ellipse 80">
            <a:hlinkClick r:id="rId70" action="ppaction://hlinksldjump"/>
          </p:cNvPr>
          <p:cNvSpPr/>
          <p:nvPr/>
        </p:nvSpPr>
        <p:spPr>
          <a:xfrm>
            <a:off x="2271681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14.1</a:t>
            </a:r>
            <a:endParaRPr lang="fr-FR" b="1" dirty="0"/>
          </a:p>
        </p:txBody>
      </p:sp>
      <p:sp>
        <p:nvSpPr>
          <p:cNvPr id="82" name="Ellipse 81">
            <a:hlinkClick r:id="rId71" action="ppaction://hlinksldjump"/>
          </p:cNvPr>
          <p:cNvSpPr/>
          <p:nvPr/>
        </p:nvSpPr>
        <p:spPr>
          <a:xfrm>
            <a:off x="2928915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14.2</a:t>
            </a:r>
            <a:endParaRPr lang="fr-FR" b="1" dirty="0"/>
          </a:p>
        </p:txBody>
      </p:sp>
      <p:sp>
        <p:nvSpPr>
          <p:cNvPr id="83" name="Ellipse 82">
            <a:hlinkClick r:id="rId72" action="ppaction://hlinksldjump"/>
          </p:cNvPr>
          <p:cNvSpPr/>
          <p:nvPr/>
        </p:nvSpPr>
        <p:spPr>
          <a:xfrm>
            <a:off x="3586149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14.3</a:t>
            </a:r>
            <a:endParaRPr lang="fr-FR" b="1" dirty="0"/>
          </a:p>
        </p:txBody>
      </p:sp>
      <p:sp>
        <p:nvSpPr>
          <p:cNvPr id="84" name="Ellipse 83">
            <a:hlinkClick r:id="rId73" action="ppaction://hlinksldjump"/>
          </p:cNvPr>
          <p:cNvSpPr/>
          <p:nvPr/>
        </p:nvSpPr>
        <p:spPr>
          <a:xfrm>
            <a:off x="4243383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14.4</a:t>
            </a:r>
            <a:endParaRPr lang="fr-FR" b="1" dirty="0"/>
          </a:p>
        </p:txBody>
      </p:sp>
      <p:sp>
        <p:nvSpPr>
          <p:cNvPr id="85" name="Ellipse 84">
            <a:hlinkClick r:id="rId74" action="ppaction://hlinksldjump"/>
          </p:cNvPr>
          <p:cNvSpPr/>
          <p:nvPr/>
        </p:nvSpPr>
        <p:spPr>
          <a:xfrm>
            <a:off x="4900617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15.1</a:t>
            </a:r>
            <a:endParaRPr lang="fr-FR" b="1" dirty="0"/>
          </a:p>
        </p:txBody>
      </p:sp>
      <p:sp>
        <p:nvSpPr>
          <p:cNvPr id="86" name="Ellipse 85">
            <a:hlinkClick r:id="rId75" action="ppaction://hlinksldjump"/>
          </p:cNvPr>
          <p:cNvSpPr/>
          <p:nvPr/>
        </p:nvSpPr>
        <p:spPr>
          <a:xfrm>
            <a:off x="5557851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15.2</a:t>
            </a:r>
            <a:endParaRPr lang="fr-FR" b="1" dirty="0"/>
          </a:p>
        </p:txBody>
      </p:sp>
      <p:sp>
        <p:nvSpPr>
          <p:cNvPr id="87" name="Ellipse 86">
            <a:hlinkClick r:id="rId76" action="ppaction://hlinksldjump"/>
          </p:cNvPr>
          <p:cNvSpPr/>
          <p:nvPr/>
        </p:nvSpPr>
        <p:spPr>
          <a:xfrm>
            <a:off x="6215085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15.3</a:t>
            </a:r>
            <a:endParaRPr lang="fr-FR" b="1" dirty="0"/>
          </a:p>
        </p:txBody>
      </p:sp>
      <p:sp>
        <p:nvSpPr>
          <p:cNvPr id="88" name="Ellipse 87">
            <a:hlinkClick r:id="rId77" action="ppaction://hlinksldjump"/>
          </p:cNvPr>
          <p:cNvSpPr/>
          <p:nvPr/>
        </p:nvSpPr>
        <p:spPr>
          <a:xfrm>
            <a:off x="6872319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15.4</a:t>
            </a:r>
            <a:endParaRPr lang="fr-FR" b="1" dirty="0"/>
          </a:p>
        </p:txBody>
      </p:sp>
      <p:sp>
        <p:nvSpPr>
          <p:cNvPr id="89" name="Ellipse 88">
            <a:hlinkClick r:id="rId78" action="ppaction://hlinksldjump"/>
          </p:cNvPr>
          <p:cNvSpPr/>
          <p:nvPr/>
        </p:nvSpPr>
        <p:spPr>
          <a:xfrm>
            <a:off x="7529553" y="5911884"/>
            <a:ext cx="620721" cy="4381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15.5</a:t>
            </a:r>
            <a:endParaRPr lang="fr-FR" b="1" dirty="0"/>
          </a:p>
        </p:txBody>
      </p:sp>
      <p:sp>
        <p:nvSpPr>
          <p:cNvPr id="90" name="Ellipse 89"/>
          <p:cNvSpPr/>
          <p:nvPr/>
        </p:nvSpPr>
        <p:spPr>
          <a:xfrm>
            <a:off x="8296326" y="6277014"/>
            <a:ext cx="620721" cy="43815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fr-FR" b="1" dirty="0" smtClean="0"/>
              <a:t>FIN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oncle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plumier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remarque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salutation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statue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usine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vapeur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voici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aveugle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blancheur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blanchir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campagne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chapeau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charitable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cochon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contenu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créature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dernier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dessin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dormir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écharpe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écurie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épargne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force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idée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invisible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juillet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labeur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lettre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lièvre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liquide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loup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madame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magique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maître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mercredi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moderne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murmure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murmurer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nid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papier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pardon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parfait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12.3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porteur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profondeur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redevenir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regard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singulier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soldat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surprise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tenue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timide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tourner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véritable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victime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victoire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volume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abeille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amateur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amour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âne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ardoise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avril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barquette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bondir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boutique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carabine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caverne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chaudement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combien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confrère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corniche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couverture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décembre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découverte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dimanche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division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duc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endormir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épreuve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esclave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estrade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étalage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feuille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fleurette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formidable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fumée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fumer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garçon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gloire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grammaire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grenier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haut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insecte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janvier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jardinier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joli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lampe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légume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13.3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lunette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machine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magnifique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marcher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mauve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mélange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mémoire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menu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merle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miel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ministre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minuit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misérable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moudre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mouvoir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multitude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nation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navire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nez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nom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offre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or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orage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oreille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ouverture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patrie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patron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petit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pie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pied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place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plumage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poitrine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politique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poulet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pratique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preuve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prime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problème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procureur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promenade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récolte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redoutable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13.4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rencontre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rétablir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rivière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robuste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rosée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saint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samedi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sauvage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serviteur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siège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sœur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spectateur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superbe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tableau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tigre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tortue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tulipe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valise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verdure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vitrine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voisinage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adroit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âme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aussi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bassin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bataille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bazar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blouse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boulanger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boulangerie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cadavre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chacun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chapelle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chocolat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clochette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compliment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convenable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corbeille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couvrir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cuisine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demande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désagréable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douze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durée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écolier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encore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engager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énorme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escalier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farine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fatigue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favorable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fenêtre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fidèle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fils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forgeron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genre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grive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hiver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inconnu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industrie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inspecteur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instituteur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intervenir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jeune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joujou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laboureur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leçon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1-5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maison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papa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porte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rue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avec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deux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terre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été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maman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pipe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table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école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jardin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mal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bébé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carte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cheminée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livre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nature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rouge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sucre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tête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vache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pic>
        <p:nvPicPr>
          <p:cNvPr id="35" name="Image 34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14.3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limite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long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lys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marquer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ménagerie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menteur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mois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monstre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mouvement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multiple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naturellement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ouvrage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ouvrier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pâte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pays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peuple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plonger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politesse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prairie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14.4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pratiquer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prévoir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protecteur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quatre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régime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relatif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respiration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sang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serviable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signature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soulagement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sport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tirelire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tribunal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tricolore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union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utilité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violette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voyageur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affaiblir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agent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balcon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besogne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billet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bonheur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bouquet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bourse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brochure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brusque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bureau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calculer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camion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capitaine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carnet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charité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chose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cinq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commun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contribuer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coq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coutume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dépenser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depuis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destination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directement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domestique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douloureux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échapper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écluse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enfin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ensuite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esprit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éternel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étoile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étrange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fauvette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faveur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fontaine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gamin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gardien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gibier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grenouille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heure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ici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indigne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15.3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inscrire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instrument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jambe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langue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liberté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livrer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locomotive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lumière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mademoiselle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merveille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métier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migrateur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moineau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montagne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mortel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mouchoir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nappe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objet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15.4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obliger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oiseau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ombrage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parcourir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parole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pendant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périr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pierre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piété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pitié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plaisir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poésie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poisson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pompe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postal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pourquoi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pourvoir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proposition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proprement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puisque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pupitre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quelque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racine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rarement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religion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rentrer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répondre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réponse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15.5 </a:t>
            </a:r>
            <a:r>
              <a:rPr lang="fr-FR" dirty="0" smtClean="0"/>
              <a:t>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réunion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sacré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sapin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satin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série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tram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tramway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traverser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trésor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tristement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unique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utile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villa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vivement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wagon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1-5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maison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papa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porte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rue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avec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deux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terre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été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maman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pipe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table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école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jardin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mal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bébé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carte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cheminée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livre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nature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rouge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sucre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tête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vache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pic>
        <p:nvPicPr>
          <p:cNvPr id="35" name="Image 34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6-7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32" name="Image 31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achat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barbe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classe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feu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lion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matin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revenir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rive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robe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soir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tuer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vendredi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vigne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branche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brique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chat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facteur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femme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fermier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homme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jeudi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lapin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lui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lundi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mars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moulin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plante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poire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poste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route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soleil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triste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8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animal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chemin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culture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église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enfant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fête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même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moustache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poupée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6-7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32" name="Image 31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achat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barbe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classe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feu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lion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matin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revenir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rive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robe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soir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tuer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vendredi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vigne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branche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brique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chat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facteur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femme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fermier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homme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jeudi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lapin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lui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lundi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mars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moulin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plante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poire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poste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route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soleil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triste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article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aviateur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café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cœur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costume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croix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droite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écriture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famille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lecture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maladie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octobre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pauvre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pomme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premier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proverbe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rédaction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remise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acte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artiste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astre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cabine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chasseur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chemise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chercher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chevelure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conduite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coucou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dans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élève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fabrique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froid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futur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gros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mariage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miracle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musique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neige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œuf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orange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pénible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personne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prince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regarder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semaine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tartine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agréable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belge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bonjour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bordure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cahier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calcul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charbon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dictée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figure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fromage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oncle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plumier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remarque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salutation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statue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usine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vapeur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voici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aveugle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blancheur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blanchir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campagne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chapeau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charitable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cochon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contenu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créature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dernier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dessin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dormir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écharpe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écurie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épargne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force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idée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invisible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juillet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labeur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lettre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lièvre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liquide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loup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madame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magique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maître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mercredi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moderne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murmure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murmurer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nid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papier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pardon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parfait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12.3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porteur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profondeur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redevenir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regard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singulier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soldat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surprise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tenue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timide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tourner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véritable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victime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victoire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volume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abeille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amateur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amour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âne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ardoise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avril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barquette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bondir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boutique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carabine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caverne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chaudement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combien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confrère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corniche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couverture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décembre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découverte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dimanche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division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8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animal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chemin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culture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église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enfant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fête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même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moustache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poupée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duc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endormir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épreuve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esclave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estrade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étalage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feuille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fleurette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formidable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fumée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fumer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garçon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gloire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grammaire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grenier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haut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insecte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janvier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jardinier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joli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lampe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légume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13.3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lunette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machine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magnifique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marcher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mauve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mélange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mémoire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menu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merle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miel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ministre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minuit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misérable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moudre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mouvoir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multitude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nation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navire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nez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nom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offre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or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orage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oreille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ouverture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patrie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patron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petit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pie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pied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place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plumage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poitrine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politique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poulet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pratique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preuve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prime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problème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procureur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promenade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récolte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redoutable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rencontre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rétablir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rivière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robuste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rosée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saint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samedi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sauvage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serviteur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siège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sœur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spectateur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superbe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tableau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tigre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tortue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tulipe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valise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verdure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vitrine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voisinage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adroit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âme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aussi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bassin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bataille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bazar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blouse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boulanger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boulangerie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cadavre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chacun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chapelle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chocolat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clochette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compliment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convenable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corbeille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couvrir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cuisine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demande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désagréable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douze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durée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écolier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encore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engager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énorme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escalier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farine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fatigue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favorable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fenêtre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fidèle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fils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forgeron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genre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grive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hiver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inconnu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industrie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inspecteur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instituteur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intervenir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jeune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joujou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laboureur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leçon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14.3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limite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long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lys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marquer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ménagerie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menteur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mois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monstre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mouvement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multiple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naturellement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ouvrage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ouvrier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pâte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pays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peuple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plonger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politesse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prairie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pratiquer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prévoir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protecteur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quatre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régime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relatif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respiration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sang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serviable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signature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soulagement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sport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tirelire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tribunal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tricolore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union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utilité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violette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voyageur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15.1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affaiblir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agent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balcon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besogne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billet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bonheur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bouquet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bourse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brochure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brusque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bureau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calculer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camion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capitaine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carnet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charité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chose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cinq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commun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contribuer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coq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coutume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dépenser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depuis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destination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directement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domestique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douloureux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échapper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écluse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enfin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ensuite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esprit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éternel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étoile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étrange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fauvette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faveur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fontaine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gamin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gardien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gibier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grenouille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heure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ici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indigne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15.3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inscrire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instrument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jambe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langue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liberté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livrer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locomotive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lumière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mademoiselle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merveille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métier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migrateur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moineau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montagne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mortel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mouchoir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nappe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objet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article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aviateur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café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cœur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costume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croix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droite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écriture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famille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15.4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obliger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oiseau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ombrage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parcourir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parole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pendant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périr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pierre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piété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pitié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plaisir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poésie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poisson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pompe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postal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pourquoi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pourvoir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proposition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proprement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puisque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pupitre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quelque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racine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rarement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religion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rentrer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répondre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réponse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15.5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réunion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sacré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sapin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satin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série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tram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tramway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traverser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trésor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tristement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unique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utile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villa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vivement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wagon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1-5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maison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papa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porte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rue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avec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deux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terre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été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maman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pipe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table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école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jardin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mal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bébé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carte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cheminée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livre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nature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rouge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sucre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tête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vache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pic>
        <p:nvPicPr>
          <p:cNvPr id="35" name="Image 34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6-7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32" name="Image 31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achat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barbe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classe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feu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lion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matin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revenir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rive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robe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soir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tuer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vendredi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vigne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branche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brique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chat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facteur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femme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fermier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homme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jeudi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lapin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lui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lundi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mars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moulin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plante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poire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poste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route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soleil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sur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triste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8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animal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chemin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culture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église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enfant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fête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même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moustache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poupée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article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aviateur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café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cœur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costume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croix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droite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écriture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famille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lecture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maladie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octobre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pauvre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pomme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premier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proverbe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rédaction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remise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acte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artiste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astre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cabine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chasseur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chemise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chercher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chevelure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conduite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coucou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dans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élève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fabrique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froid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futur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gros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mariage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miracle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musique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neige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œuf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orange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pénible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personne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prince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regarder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semaine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tartine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agréable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belge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bonjour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bordure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cahier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calcul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charbon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dictée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figure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fromage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9.2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lecture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maladie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octobre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pauvre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pomme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premier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proverbe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rédaction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remise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oncle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plumier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remarque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salutation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statue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usine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vapeur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voici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aveugle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blancheur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blanchir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campagne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chapeau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charitable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cochon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contenu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créature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dernier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dessin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dormir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écharpe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écurie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épargne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force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idée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invisible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juillet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labeur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lettre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lièvre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liquide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loup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madame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magique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maître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mercredi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moderne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murmure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murmurer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nid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papier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pardon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parfait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12.3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pluie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porteur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profondeur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redevenir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regard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singulier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soldat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surprise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tenue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timide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tourner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véritable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victime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victoire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volume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-1379619" y="-295326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abeille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amateur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amour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âne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ardoise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avril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barquette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bondir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boutique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canard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carabine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caverne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chaudement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combien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confrère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corniche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couverture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décembre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découverte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dimanche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division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duc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endormir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épreuve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esclave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estrade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étalage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feuille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fleurette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formidable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fumée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fumer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garçon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gloire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grammaire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grenier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haut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insecte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janvier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jardinier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joli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lampe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légume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13.3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lunette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machine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magnifique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marcher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mauve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mélange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mémoire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menu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merle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miel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ministre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minuit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misérable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moudre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mouvoir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multitude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nation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navire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nez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nom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offre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or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orage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oreille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ouverture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patrie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patron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petit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pie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pied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place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plumage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poitrine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politique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poulet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pratique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preuve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prime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dirty="0" smtClean="0">
                <a:ea typeface="Calibri"/>
                <a:cs typeface="Times New Roman"/>
              </a:rPr>
              <a:t>problème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procureur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promenade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récolte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redoutable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13.4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renard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rencontre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rétablir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rivière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robuste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rosée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saint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samedi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sauvage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serviteur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siège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sœur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spectateur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superbe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tableau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tigre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tortue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tranche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tulipe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valise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verdure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vitrine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voisinage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adroit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âme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aussi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avertir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banque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bassin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bataille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bazar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blouse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boulanger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boulangerie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cadavre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chacun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chapelle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chocolat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clochette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compliment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convenable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corbeille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cousin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couvrir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cuisine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demande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désagréable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douze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durée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écolier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encore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engager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énorme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escalier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farine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fatigue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favorable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fenêtre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fidèle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fils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forgeron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genre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gerbe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grive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hiver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inconnu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industrie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inspecteur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instituteur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intervenir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jeune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joujou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laboureur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leçon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acte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artiste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astre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cabine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chasseur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chemise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chercher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chevelure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conduite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confiture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coucou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dans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élève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établir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fabrique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fleuve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froid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futur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gros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14.3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limite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long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lys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marquer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ménagerie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menteur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solidFill>
                  <a:schemeClr val="bg1"/>
                </a:solidFill>
              </a:rPr>
              <a:t>mois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monstre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motif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mouvement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multiple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naturellement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nombre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nord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ouvrage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ouvrier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pâte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pays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peuple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plonger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politesse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11481" y="3063870"/>
            <a:ext cx="2884526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prairie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14.4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pratiquer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presque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prévoir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production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protecteur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quatre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réduire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régime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relatif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respiration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sang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serviable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signature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soulagement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souvenir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sport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tirelire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tribunal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tricolore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union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utilité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violette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47993" y="3063870"/>
            <a:ext cx="281150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voyageur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15.1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affaiblir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agent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balcon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besogne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billet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blanc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bonheur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bouquet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bourse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brochure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brusque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bureau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calculer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camion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capitaine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carnet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charité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chose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cinq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cirque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commun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compagnie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comparer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confondre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contribuer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coq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corne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course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coutume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demi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dépenser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depuis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15.2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destination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devant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dieu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directement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domestique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douloureux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doux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échapper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échelle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éclat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écluse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encrier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enfin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ensuite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entreprendre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entrevoir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esprit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éternel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étoile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étrange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fauvette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faveur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fontaine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fournir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franc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fuite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gamin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gardien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garnir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gibier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grenouille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heure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ici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48815" y="3063870"/>
            <a:ext cx="2446370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indigne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15.3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inscrire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instrument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jambe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journalier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langue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lever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liberté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ligue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livrer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locomotive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lumière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lutte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mademoiselle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merveille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métier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miette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migrateur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minute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moineau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montagne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mortel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mouchoir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nappe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noble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21019" y="3063870"/>
            <a:ext cx="2701962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objet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15.4 </a:t>
            </a: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obliger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oiseau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ombrage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oui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panier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parcourir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parole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partout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pendant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périr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pierre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piété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pitié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plaisir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poésie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poisson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pompe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postal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pourquoi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pourvoir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produit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proposition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proprement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puis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puisque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pupitre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quelque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racine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rarement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religion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rentrer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repas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répondre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réponse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15.5 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réunion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revivre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sacré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saison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salon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sapin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satin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série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suave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surtout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tabac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taille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tante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tombeau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tomber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tram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tramway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traverser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trésor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tristement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troupe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unique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utile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vert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villa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vitesse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vivement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wagon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/>
              <a:t>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1681" y="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43363" y="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15045" y="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72703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71682" y="72703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43364" y="72703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15046" y="72703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" y="145407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1683" y="145407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43365" y="145407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15047" y="145407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" y="218111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71684" y="218111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3366" y="218111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15048" y="218111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" y="290815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1685" y="290815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43367" y="290815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15049" y="290815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" y="363519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71686" y="363519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43368" y="363519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15050" y="363519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" y="436222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71687" y="436222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43369" y="436222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15051" y="4362228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" y="508926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71688" y="508926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43370" y="508926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15052" y="5089266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" y="581630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71689" y="581630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43371" y="581630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15053" y="5816304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885" y="649609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84567" y="649609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56249" y="649609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27931" y="6496092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10.2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juste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malade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mariage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matière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mineur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miracle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musique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neige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œuf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orange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pénible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personne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prince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regarder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reste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réunir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ronde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ruche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sec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semaine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sortie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survenir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tartine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toucher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visiteur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voleur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vue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11.1 avec </a:t>
            </a:r>
            <a:r>
              <a:rPr lang="fr-FR" dirty="0" err="1" smtClean="0"/>
              <a:t>décl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30000">
                <a:schemeClr val="accent6">
                  <a:lumMod val="75000"/>
                </a:schemeClr>
              </a:gs>
              <a:gs pos="55000">
                <a:schemeClr val="accent6"/>
              </a:gs>
              <a:gs pos="9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fleche_1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9812" y="4086234"/>
            <a:ext cx="664376" cy="442917"/>
          </a:xfrm>
          <a:prstGeom prst="rect">
            <a:avLst/>
          </a:prstGeom>
        </p:spPr>
      </p:pic>
      <p:pic>
        <p:nvPicPr>
          <p:cNvPr id="8" name="Image 7" descr="fleche_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243383" y="1908948"/>
            <a:ext cx="657234" cy="3381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agréable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ardeur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armoire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balle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belge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bonjour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bordure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bouton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cahier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calcul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chanson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charbon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charge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chien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cloche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comme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contre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couleur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coupe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crime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cuivre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diable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dictée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directeur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double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ferme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figure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fromage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grand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jouer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lait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large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lire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liste </a:t>
            </a:r>
            <a:endParaRPr lang="fr-FR" sz="3200" spc="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36159" y="3063870"/>
            <a:ext cx="2271681" cy="7302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ctr"/>
          <a:lstStyle/>
          <a:p>
            <a:pPr algn="ctr"/>
            <a:r>
              <a:rPr lang="fr-FR" sz="3200" spc="100" dirty="0" smtClean="0">
                <a:ea typeface="Calibri"/>
                <a:cs typeface="Times New Roman"/>
              </a:rPr>
              <a:t>main </a:t>
            </a:r>
            <a:endParaRPr lang="fr-FR" sz="3200" spc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3114</Words>
  <Application>Microsoft Office PowerPoint</Application>
  <PresentationFormat>Affichage à l'écran (4:3)</PresentationFormat>
  <Paragraphs>2994</Paragraphs>
  <Slides>78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78</vt:i4>
      </vt:variant>
    </vt:vector>
  </HeadingPairs>
  <TitlesOfParts>
    <vt:vector size="79" baseType="lpstr">
      <vt:lpstr>Thème Office</vt:lpstr>
      <vt:lpstr>Diapositive 1</vt:lpstr>
      <vt:lpstr>1-5 avec décl</vt:lpstr>
      <vt:lpstr>6-7 avec décl</vt:lpstr>
      <vt:lpstr>8 avec décl</vt:lpstr>
      <vt:lpstr>9.1 avec décl</vt:lpstr>
      <vt:lpstr>9.2 avec décl</vt:lpstr>
      <vt:lpstr>10.1 avec décl</vt:lpstr>
      <vt:lpstr>10.2 avec décl</vt:lpstr>
      <vt:lpstr>11.1 avec décl</vt:lpstr>
      <vt:lpstr>11.2 avec décl</vt:lpstr>
      <vt:lpstr>12.1 avec décl</vt:lpstr>
      <vt:lpstr>12.2 avec décl</vt:lpstr>
      <vt:lpstr>12.3 avec décl</vt:lpstr>
      <vt:lpstr>13.1 avec décl</vt:lpstr>
      <vt:lpstr>13.2 avec décl</vt:lpstr>
      <vt:lpstr>13.3 avec décl</vt:lpstr>
      <vt:lpstr>13.4 avec décl</vt:lpstr>
      <vt:lpstr>14.1 avec décl</vt:lpstr>
      <vt:lpstr>14.2 avec décl</vt:lpstr>
      <vt:lpstr>14.3 avec décl</vt:lpstr>
      <vt:lpstr>14.4 avec décl</vt:lpstr>
      <vt:lpstr>15.1 avec décl</vt:lpstr>
      <vt:lpstr>15.2 avec décl</vt:lpstr>
      <vt:lpstr>15.3 avec décl</vt:lpstr>
      <vt:lpstr>15.4 avec décl</vt:lpstr>
      <vt:lpstr>15.5 avec décl</vt:lpstr>
      <vt:lpstr>1-5 </vt:lpstr>
      <vt:lpstr>6-7 </vt:lpstr>
      <vt:lpstr>8 </vt:lpstr>
      <vt:lpstr>9.1 </vt:lpstr>
      <vt:lpstr>9.2 </vt:lpstr>
      <vt:lpstr>10.1 </vt:lpstr>
      <vt:lpstr>10.2 </vt:lpstr>
      <vt:lpstr>11.1 </vt:lpstr>
      <vt:lpstr>11.2 </vt:lpstr>
      <vt:lpstr>12.1 </vt:lpstr>
      <vt:lpstr>12.2 </vt:lpstr>
      <vt:lpstr>12.3 </vt:lpstr>
      <vt:lpstr>13.1 </vt:lpstr>
      <vt:lpstr>13.2 </vt:lpstr>
      <vt:lpstr>13.3 </vt:lpstr>
      <vt:lpstr>13.4 </vt:lpstr>
      <vt:lpstr>14.1 </vt:lpstr>
      <vt:lpstr>14.2 </vt:lpstr>
      <vt:lpstr>14.3 </vt:lpstr>
      <vt:lpstr>14.4 </vt:lpstr>
      <vt:lpstr>15.1 </vt:lpstr>
      <vt:lpstr>15.2 </vt:lpstr>
      <vt:lpstr>15.3 </vt:lpstr>
      <vt:lpstr>15.4 </vt:lpstr>
      <vt:lpstr>15.5 </vt:lpstr>
      <vt:lpstr>1-5 b</vt:lpstr>
      <vt:lpstr>6-7 b</vt:lpstr>
      <vt:lpstr>8 b</vt:lpstr>
      <vt:lpstr>9.1 b</vt:lpstr>
      <vt:lpstr>9.2 b</vt:lpstr>
      <vt:lpstr>10.1 b</vt:lpstr>
      <vt:lpstr>10.2 b</vt:lpstr>
      <vt:lpstr>11.1 b</vt:lpstr>
      <vt:lpstr>11.2 b</vt:lpstr>
      <vt:lpstr>12.1 b</vt:lpstr>
      <vt:lpstr>12.2 b</vt:lpstr>
      <vt:lpstr>12.3 b</vt:lpstr>
      <vt:lpstr>13.1 b</vt:lpstr>
      <vt:lpstr>13.2 b</vt:lpstr>
      <vt:lpstr>13.3 b</vt:lpstr>
      <vt:lpstr>13.4 b</vt:lpstr>
      <vt:lpstr>14.1 b</vt:lpstr>
      <vt:lpstr>14.2 b</vt:lpstr>
      <vt:lpstr>14.3 b</vt:lpstr>
      <vt:lpstr>14.4 b</vt:lpstr>
      <vt:lpstr>15.1 b</vt:lpstr>
      <vt:lpstr>15.2 b</vt:lpstr>
      <vt:lpstr>15.3 b</vt:lpstr>
      <vt:lpstr>15.4 b</vt:lpstr>
      <vt:lpstr>15.5 b</vt:lpstr>
      <vt:lpstr> avec décl</vt:lpstr>
      <vt:lpstr>Diapositive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 LYONNAZ</dc:creator>
  <cp:lastModifiedBy>Evelyne LYONNAZ</cp:lastModifiedBy>
  <cp:revision>80</cp:revision>
  <dcterms:created xsi:type="dcterms:W3CDTF">2009-11-11T09:50:24Z</dcterms:created>
  <dcterms:modified xsi:type="dcterms:W3CDTF">2009-11-14T16:53:17Z</dcterms:modified>
</cp:coreProperties>
</file>