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25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26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27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9"/>
  </p:notesMasterIdLst>
  <p:sldIdLst>
    <p:sldId id="276" r:id="rId2"/>
    <p:sldId id="889" r:id="rId3"/>
    <p:sldId id="786" r:id="rId4"/>
    <p:sldId id="757" r:id="rId5"/>
    <p:sldId id="758" r:id="rId6"/>
    <p:sldId id="759" r:id="rId7"/>
    <p:sldId id="760" r:id="rId8"/>
    <p:sldId id="761" r:id="rId9"/>
    <p:sldId id="762" r:id="rId10"/>
    <p:sldId id="763" r:id="rId11"/>
    <p:sldId id="764" r:id="rId12"/>
    <p:sldId id="765" r:id="rId13"/>
    <p:sldId id="766" r:id="rId14"/>
    <p:sldId id="767" r:id="rId15"/>
    <p:sldId id="768" r:id="rId16"/>
    <p:sldId id="769" r:id="rId17"/>
    <p:sldId id="770" r:id="rId18"/>
    <p:sldId id="787" r:id="rId19"/>
    <p:sldId id="771" r:id="rId20"/>
    <p:sldId id="772" r:id="rId21"/>
    <p:sldId id="773" r:id="rId22"/>
    <p:sldId id="774" r:id="rId23"/>
    <p:sldId id="775" r:id="rId24"/>
    <p:sldId id="776" r:id="rId25"/>
    <p:sldId id="777" r:id="rId26"/>
    <p:sldId id="778" r:id="rId27"/>
    <p:sldId id="779" r:id="rId28"/>
    <p:sldId id="780" r:id="rId29"/>
    <p:sldId id="781" r:id="rId30"/>
    <p:sldId id="782" r:id="rId31"/>
    <p:sldId id="783" r:id="rId32"/>
    <p:sldId id="784" r:id="rId33"/>
    <p:sldId id="785" r:id="rId34"/>
    <p:sldId id="814" r:id="rId35"/>
    <p:sldId id="788" r:id="rId36"/>
    <p:sldId id="791" r:id="rId37"/>
    <p:sldId id="789" r:id="rId38"/>
    <p:sldId id="792" r:id="rId39"/>
    <p:sldId id="790" r:id="rId40"/>
    <p:sldId id="793" r:id="rId41"/>
    <p:sldId id="794" r:id="rId42"/>
    <p:sldId id="795" r:id="rId43"/>
    <p:sldId id="796" r:id="rId44"/>
    <p:sldId id="797" r:id="rId45"/>
    <p:sldId id="798" r:id="rId46"/>
    <p:sldId id="799" r:id="rId47"/>
    <p:sldId id="800" r:id="rId48"/>
    <p:sldId id="801" r:id="rId49"/>
    <p:sldId id="802" r:id="rId50"/>
    <p:sldId id="815" r:id="rId51"/>
    <p:sldId id="324" r:id="rId52"/>
    <p:sldId id="325" r:id="rId53"/>
    <p:sldId id="326" r:id="rId54"/>
    <p:sldId id="803" r:id="rId55"/>
    <p:sldId id="804" r:id="rId56"/>
    <p:sldId id="805" r:id="rId57"/>
    <p:sldId id="806" r:id="rId58"/>
    <p:sldId id="807" r:id="rId59"/>
    <p:sldId id="808" r:id="rId60"/>
    <p:sldId id="809" r:id="rId61"/>
    <p:sldId id="810" r:id="rId62"/>
    <p:sldId id="813" r:id="rId63"/>
    <p:sldId id="812" r:id="rId64"/>
    <p:sldId id="811" r:id="rId65"/>
    <p:sldId id="890" r:id="rId66"/>
    <p:sldId id="897" r:id="rId67"/>
    <p:sldId id="898" r:id="rId68"/>
    <p:sldId id="899" r:id="rId69"/>
    <p:sldId id="900" r:id="rId70"/>
    <p:sldId id="901" r:id="rId71"/>
    <p:sldId id="902" r:id="rId72"/>
    <p:sldId id="903" r:id="rId73"/>
    <p:sldId id="904" r:id="rId74"/>
    <p:sldId id="905" r:id="rId75"/>
    <p:sldId id="906" r:id="rId76"/>
    <p:sldId id="907" r:id="rId77"/>
    <p:sldId id="909" r:id="rId78"/>
    <p:sldId id="910" r:id="rId79"/>
    <p:sldId id="911" r:id="rId80"/>
    <p:sldId id="891" r:id="rId81"/>
    <p:sldId id="915" r:id="rId82"/>
    <p:sldId id="916" r:id="rId83"/>
    <p:sldId id="917" r:id="rId84"/>
    <p:sldId id="918" r:id="rId85"/>
    <p:sldId id="926" r:id="rId86"/>
    <p:sldId id="927" r:id="rId87"/>
    <p:sldId id="923" r:id="rId88"/>
    <p:sldId id="919" r:id="rId89"/>
    <p:sldId id="920" r:id="rId90"/>
    <p:sldId id="924" r:id="rId91"/>
    <p:sldId id="921" r:id="rId92"/>
    <p:sldId id="928" r:id="rId93"/>
    <p:sldId id="929" r:id="rId94"/>
    <p:sldId id="922" r:id="rId95"/>
    <p:sldId id="925" r:id="rId96"/>
    <p:sldId id="892" r:id="rId97"/>
    <p:sldId id="938" r:id="rId98"/>
    <p:sldId id="933" r:id="rId99"/>
    <p:sldId id="939" r:id="rId100"/>
    <p:sldId id="945" r:id="rId101"/>
    <p:sldId id="934" r:id="rId102"/>
    <p:sldId id="940" r:id="rId103"/>
    <p:sldId id="941" r:id="rId104"/>
    <p:sldId id="946" r:id="rId105"/>
    <p:sldId id="935" r:id="rId106"/>
    <p:sldId id="942" r:id="rId107"/>
    <p:sldId id="936" r:id="rId108"/>
    <p:sldId id="947" r:id="rId109"/>
    <p:sldId id="943" r:id="rId110"/>
    <p:sldId id="937" r:id="rId111"/>
    <p:sldId id="944" r:id="rId112"/>
    <p:sldId id="893" r:id="rId113"/>
    <p:sldId id="956" r:id="rId114"/>
    <p:sldId id="951" r:id="rId115"/>
    <p:sldId id="962" r:id="rId116"/>
    <p:sldId id="963" r:id="rId117"/>
    <p:sldId id="957" r:id="rId118"/>
    <p:sldId id="952" r:id="rId119"/>
    <p:sldId id="958" r:id="rId120"/>
    <p:sldId id="964" r:id="rId121"/>
    <p:sldId id="953" r:id="rId122"/>
    <p:sldId id="954" r:id="rId123"/>
    <p:sldId id="959" r:id="rId124"/>
    <p:sldId id="960" r:id="rId125"/>
    <p:sldId id="965" r:id="rId126"/>
    <p:sldId id="961" r:id="rId127"/>
    <p:sldId id="955" r:id="rId12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FCC66"/>
    <a:srgbClr val="625985"/>
    <a:srgbClr val="000066"/>
    <a:srgbClr val="A9A3C1"/>
    <a:srgbClr val="5F567E"/>
    <a:srgbClr val="716797"/>
    <a:srgbClr val="FFE7FF"/>
    <a:srgbClr val="FFFF00"/>
    <a:srgbClr val="FFFF99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675" autoAdjust="0"/>
    <p:restoredTop sz="94660"/>
  </p:normalViewPr>
  <p:slideViewPr>
    <p:cSldViewPr>
      <p:cViewPr varScale="1">
        <p:scale>
          <a:sx n="107" d="100"/>
          <a:sy n="107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7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E2BAA02-C7CB-46B9-95DF-C4A2EE8B01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89979-6DBC-47AB-9B0D-A0E6B87F27B3}" type="slidenum">
              <a:rPr lang="fr-FR"/>
              <a:pPr/>
              <a:t>1</a:t>
            </a:fld>
            <a:endParaRPr lang="fr-FR"/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BA3E2-18F1-4ABD-B434-8A98691245AB}" type="slidenum">
              <a:rPr lang="fr-FR"/>
              <a:pPr/>
              <a:t>10</a:t>
            </a:fld>
            <a:endParaRPr lang="fr-FR"/>
          </a:p>
        </p:txBody>
      </p:sp>
      <p:sp>
        <p:nvSpPr>
          <p:cNvPr id="408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100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101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102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103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104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105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106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107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108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109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487E4-8818-4B13-9C32-09782CDE897D}" type="slidenum">
              <a:rPr lang="fr-FR"/>
              <a:pPr/>
              <a:t>11</a:t>
            </a:fld>
            <a:endParaRPr lang="fr-FR"/>
          </a:p>
        </p:txBody>
      </p:sp>
      <p:sp>
        <p:nvSpPr>
          <p:cNvPr id="409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110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111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89979-6DBC-47AB-9B0D-A0E6B87F27B3}" type="slidenum">
              <a:rPr lang="fr-FR"/>
              <a:pPr/>
              <a:t>112</a:t>
            </a:fld>
            <a:endParaRPr lang="fr-FR"/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30211-FD5F-499A-B94B-1F7472DFFFEB}" type="slidenum">
              <a:rPr lang="fr-FR"/>
              <a:pPr/>
              <a:t>113</a:t>
            </a:fld>
            <a:endParaRPr lang="fr-FR"/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46E54-2AA7-4ABF-8A19-0CC3ADF73E7E}" type="slidenum">
              <a:rPr lang="fr-FR"/>
              <a:pPr/>
              <a:t>114</a:t>
            </a:fld>
            <a:endParaRPr lang="fr-FR"/>
          </a:p>
        </p:txBody>
      </p:sp>
      <p:sp>
        <p:nvSpPr>
          <p:cNvPr id="451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E8915-7AB3-45F0-A4D6-DB1B6B81B1C2}" type="slidenum">
              <a:rPr lang="fr-FR"/>
              <a:pPr/>
              <a:t>115</a:t>
            </a:fld>
            <a:endParaRPr lang="fr-FR"/>
          </a:p>
        </p:txBody>
      </p:sp>
      <p:sp>
        <p:nvSpPr>
          <p:cNvPr id="452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E8915-7AB3-45F0-A4D6-DB1B6B81B1C2}" type="slidenum">
              <a:rPr lang="fr-FR"/>
              <a:pPr/>
              <a:t>116</a:t>
            </a:fld>
            <a:endParaRPr lang="fr-FR"/>
          </a:p>
        </p:txBody>
      </p:sp>
      <p:sp>
        <p:nvSpPr>
          <p:cNvPr id="452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30211-FD5F-499A-B94B-1F7472DFFFEB}" type="slidenum">
              <a:rPr lang="fr-FR"/>
              <a:pPr/>
              <a:t>117</a:t>
            </a:fld>
            <a:endParaRPr lang="fr-FR"/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46E54-2AA7-4ABF-8A19-0CC3ADF73E7E}" type="slidenum">
              <a:rPr lang="fr-FR"/>
              <a:pPr/>
              <a:t>118</a:t>
            </a:fld>
            <a:endParaRPr lang="fr-FR"/>
          </a:p>
        </p:txBody>
      </p:sp>
      <p:sp>
        <p:nvSpPr>
          <p:cNvPr id="451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30211-FD5F-499A-B94B-1F7472DFFFEB}" type="slidenum">
              <a:rPr lang="fr-FR"/>
              <a:pPr/>
              <a:t>119</a:t>
            </a:fld>
            <a:endParaRPr lang="fr-FR"/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3A3BC2-ADE7-476D-90AE-E2813F71AF0F}" type="slidenum">
              <a:rPr lang="fr-FR"/>
              <a:pPr/>
              <a:t>12</a:t>
            </a:fld>
            <a:endParaRPr lang="fr-FR"/>
          </a:p>
        </p:txBody>
      </p:sp>
      <p:sp>
        <p:nvSpPr>
          <p:cNvPr id="410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E8915-7AB3-45F0-A4D6-DB1B6B81B1C2}" type="slidenum">
              <a:rPr lang="fr-FR"/>
              <a:pPr/>
              <a:t>120</a:t>
            </a:fld>
            <a:endParaRPr lang="fr-FR"/>
          </a:p>
        </p:txBody>
      </p:sp>
      <p:sp>
        <p:nvSpPr>
          <p:cNvPr id="452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46E54-2AA7-4ABF-8A19-0CC3ADF73E7E}" type="slidenum">
              <a:rPr lang="fr-FR"/>
              <a:pPr/>
              <a:t>121</a:t>
            </a:fld>
            <a:endParaRPr lang="fr-FR"/>
          </a:p>
        </p:txBody>
      </p:sp>
      <p:sp>
        <p:nvSpPr>
          <p:cNvPr id="451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46E54-2AA7-4ABF-8A19-0CC3ADF73E7E}" type="slidenum">
              <a:rPr lang="fr-FR"/>
              <a:pPr/>
              <a:t>122</a:t>
            </a:fld>
            <a:endParaRPr lang="fr-FR"/>
          </a:p>
        </p:txBody>
      </p:sp>
      <p:sp>
        <p:nvSpPr>
          <p:cNvPr id="451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30211-FD5F-499A-B94B-1F7472DFFFEB}" type="slidenum">
              <a:rPr lang="fr-FR"/>
              <a:pPr/>
              <a:t>123</a:t>
            </a:fld>
            <a:endParaRPr lang="fr-FR"/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30211-FD5F-499A-B94B-1F7472DFFFEB}" type="slidenum">
              <a:rPr lang="fr-FR"/>
              <a:pPr/>
              <a:t>124</a:t>
            </a:fld>
            <a:endParaRPr lang="fr-FR"/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E8915-7AB3-45F0-A4D6-DB1B6B81B1C2}" type="slidenum">
              <a:rPr lang="fr-FR"/>
              <a:pPr/>
              <a:t>125</a:t>
            </a:fld>
            <a:endParaRPr lang="fr-FR"/>
          </a:p>
        </p:txBody>
      </p:sp>
      <p:sp>
        <p:nvSpPr>
          <p:cNvPr id="452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30211-FD5F-499A-B94B-1F7472DFFFEB}" type="slidenum">
              <a:rPr lang="fr-FR"/>
              <a:pPr/>
              <a:t>126</a:t>
            </a:fld>
            <a:endParaRPr lang="fr-FR"/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46E54-2AA7-4ABF-8A19-0CC3ADF73E7E}" type="slidenum">
              <a:rPr lang="fr-FR"/>
              <a:pPr/>
              <a:t>127</a:t>
            </a:fld>
            <a:endParaRPr lang="fr-FR"/>
          </a:p>
        </p:txBody>
      </p:sp>
      <p:sp>
        <p:nvSpPr>
          <p:cNvPr id="451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99103-C7B9-4250-B754-59CCCB797980}" type="slidenum">
              <a:rPr lang="fr-FR"/>
              <a:pPr/>
              <a:t>13</a:t>
            </a:fld>
            <a:endParaRPr lang="fr-FR"/>
          </a:p>
        </p:txBody>
      </p:sp>
      <p:sp>
        <p:nvSpPr>
          <p:cNvPr id="411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C6AAF-1AA8-4C9C-AF5C-94582537C163}" type="slidenum">
              <a:rPr lang="fr-FR"/>
              <a:pPr/>
              <a:t>14</a:t>
            </a:fld>
            <a:endParaRPr lang="fr-FR"/>
          </a:p>
        </p:txBody>
      </p:sp>
      <p:sp>
        <p:nvSpPr>
          <p:cNvPr id="412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75C193-9C8A-4F94-AFC7-276CEF61B630}" type="slidenum">
              <a:rPr lang="fr-FR"/>
              <a:pPr/>
              <a:t>15</a:t>
            </a:fld>
            <a:endParaRPr lang="fr-FR"/>
          </a:p>
        </p:txBody>
      </p:sp>
      <p:sp>
        <p:nvSpPr>
          <p:cNvPr id="41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7680E4-7DA4-4E7A-828E-A67BEE9D8D2C}" type="slidenum">
              <a:rPr lang="fr-FR"/>
              <a:pPr/>
              <a:t>16</a:t>
            </a:fld>
            <a:endParaRPr lang="fr-FR"/>
          </a:p>
        </p:txBody>
      </p:sp>
      <p:sp>
        <p:nvSpPr>
          <p:cNvPr id="414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96F479-71CD-432C-A8E7-C2E9C5BEC769}" type="slidenum">
              <a:rPr lang="fr-FR"/>
              <a:pPr/>
              <a:t>17</a:t>
            </a:fld>
            <a:endParaRPr lang="fr-FR"/>
          </a:p>
        </p:txBody>
      </p:sp>
      <p:sp>
        <p:nvSpPr>
          <p:cNvPr id="415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89979-6DBC-47AB-9B0D-A0E6B87F27B3}" type="slidenum">
              <a:rPr lang="fr-FR"/>
              <a:pPr/>
              <a:t>18</a:t>
            </a:fld>
            <a:endParaRPr lang="fr-FR"/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19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04098-CADF-4F70-B6D1-A3EC98C05140}" type="slidenum">
              <a:rPr lang="fr-FR"/>
              <a:pPr/>
              <a:t>2</a:t>
            </a:fld>
            <a:endParaRPr lang="fr-FR"/>
          </a:p>
        </p:txBody>
      </p:sp>
      <p:sp>
        <p:nvSpPr>
          <p:cNvPr id="399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20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21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22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23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24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25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26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27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28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29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89979-6DBC-47AB-9B0D-A0E6B87F27B3}" type="slidenum">
              <a:rPr lang="fr-FR"/>
              <a:pPr/>
              <a:t>3</a:t>
            </a:fld>
            <a:endParaRPr lang="fr-FR"/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30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31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32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33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89979-6DBC-47AB-9B0D-A0E6B87F27B3}" type="slidenum">
              <a:rPr lang="fr-FR"/>
              <a:pPr/>
              <a:t>34</a:t>
            </a:fld>
            <a:endParaRPr lang="fr-FR"/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35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36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37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38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39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8F11C-5B2C-4752-AD0A-FBB2C3B60870}" type="slidenum">
              <a:rPr lang="fr-FR"/>
              <a:pPr/>
              <a:t>4</a:t>
            </a:fld>
            <a:endParaRPr lang="fr-FR"/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40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41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42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43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44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45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46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47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48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49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61D69-0865-403F-B9C7-FE2C9276BC0F}" type="slidenum">
              <a:rPr lang="fr-FR"/>
              <a:pPr/>
              <a:t>5</a:t>
            </a:fld>
            <a:endParaRPr lang="fr-FR"/>
          </a:p>
        </p:txBody>
      </p:sp>
      <p:sp>
        <p:nvSpPr>
          <p:cNvPr id="402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89979-6DBC-47AB-9B0D-A0E6B87F27B3}" type="slidenum">
              <a:rPr lang="fr-FR"/>
              <a:pPr/>
              <a:t>50</a:t>
            </a:fld>
            <a:endParaRPr lang="fr-FR"/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30211-FD5F-499A-B94B-1F7472DFFFEB}" type="slidenum">
              <a:rPr lang="fr-FR"/>
              <a:pPr/>
              <a:t>51</a:t>
            </a:fld>
            <a:endParaRPr lang="fr-FR"/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46E54-2AA7-4ABF-8A19-0CC3ADF73E7E}" type="slidenum">
              <a:rPr lang="fr-FR"/>
              <a:pPr/>
              <a:t>52</a:t>
            </a:fld>
            <a:endParaRPr lang="fr-FR"/>
          </a:p>
        </p:txBody>
      </p:sp>
      <p:sp>
        <p:nvSpPr>
          <p:cNvPr id="451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E8915-7AB3-45F0-A4D6-DB1B6B81B1C2}" type="slidenum">
              <a:rPr lang="fr-FR"/>
              <a:pPr/>
              <a:t>53</a:t>
            </a:fld>
            <a:endParaRPr lang="fr-FR"/>
          </a:p>
        </p:txBody>
      </p:sp>
      <p:sp>
        <p:nvSpPr>
          <p:cNvPr id="452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30211-FD5F-499A-B94B-1F7472DFFFEB}" type="slidenum">
              <a:rPr lang="fr-FR"/>
              <a:pPr/>
              <a:t>54</a:t>
            </a:fld>
            <a:endParaRPr lang="fr-FR"/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E8915-7AB3-45F0-A4D6-DB1B6B81B1C2}" type="slidenum">
              <a:rPr lang="fr-FR"/>
              <a:pPr/>
              <a:t>55</a:t>
            </a:fld>
            <a:endParaRPr lang="fr-FR"/>
          </a:p>
        </p:txBody>
      </p:sp>
      <p:sp>
        <p:nvSpPr>
          <p:cNvPr id="452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46E54-2AA7-4ABF-8A19-0CC3ADF73E7E}" type="slidenum">
              <a:rPr lang="fr-FR"/>
              <a:pPr/>
              <a:t>56</a:t>
            </a:fld>
            <a:endParaRPr lang="fr-FR"/>
          </a:p>
        </p:txBody>
      </p:sp>
      <p:sp>
        <p:nvSpPr>
          <p:cNvPr id="451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30211-FD5F-499A-B94B-1F7472DFFFEB}" type="slidenum">
              <a:rPr lang="fr-FR"/>
              <a:pPr/>
              <a:t>57</a:t>
            </a:fld>
            <a:endParaRPr lang="fr-FR"/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E8915-7AB3-45F0-A4D6-DB1B6B81B1C2}" type="slidenum">
              <a:rPr lang="fr-FR"/>
              <a:pPr/>
              <a:t>58</a:t>
            </a:fld>
            <a:endParaRPr lang="fr-FR"/>
          </a:p>
        </p:txBody>
      </p:sp>
      <p:sp>
        <p:nvSpPr>
          <p:cNvPr id="452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30211-FD5F-499A-B94B-1F7472DFFFEB}" type="slidenum">
              <a:rPr lang="fr-FR"/>
              <a:pPr/>
              <a:t>59</a:t>
            </a:fld>
            <a:endParaRPr lang="fr-FR"/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E9DBC-C1FF-45F8-9CE9-D498936C316A}" type="slidenum">
              <a:rPr lang="fr-FR"/>
              <a:pPr/>
              <a:t>6</a:t>
            </a:fld>
            <a:endParaRPr lang="fr-FR"/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46E54-2AA7-4ABF-8A19-0CC3ADF73E7E}" type="slidenum">
              <a:rPr lang="fr-FR"/>
              <a:pPr/>
              <a:t>60</a:t>
            </a:fld>
            <a:endParaRPr lang="fr-FR"/>
          </a:p>
        </p:txBody>
      </p:sp>
      <p:sp>
        <p:nvSpPr>
          <p:cNvPr id="451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30211-FD5F-499A-B94B-1F7472DFFFEB}" type="slidenum">
              <a:rPr lang="fr-FR"/>
              <a:pPr/>
              <a:t>61</a:t>
            </a:fld>
            <a:endParaRPr lang="fr-FR"/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46E54-2AA7-4ABF-8A19-0CC3ADF73E7E}" type="slidenum">
              <a:rPr lang="fr-FR"/>
              <a:pPr/>
              <a:t>62</a:t>
            </a:fld>
            <a:endParaRPr lang="fr-FR"/>
          </a:p>
        </p:txBody>
      </p:sp>
      <p:sp>
        <p:nvSpPr>
          <p:cNvPr id="451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E8915-7AB3-45F0-A4D6-DB1B6B81B1C2}" type="slidenum">
              <a:rPr lang="fr-FR"/>
              <a:pPr/>
              <a:t>63</a:t>
            </a:fld>
            <a:endParaRPr lang="fr-FR"/>
          </a:p>
        </p:txBody>
      </p:sp>
      <p:sp>
        <p:nvSpPr>
          <p:cNvPr id="452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30211-FD5F-499A-B94B-1F7472DFFFEB}" type="slidenum">
              <a:rPr lang="fr-FR"/>
              <a:pPr/>
              <a:t>64</a:t>
            </a:fld>
            <a:endParaRPr lang="fr-FR"/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89979-6DBC-47AB-9B0D-A0E6B87F27B3}" type="slidenum">
              <a:rPr lang="fr-FR"/>
              <a:pPr/>
              <a:t>65</a:t>
            </a:fld>
            <a:endParaRPr lang="fr-FR"/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61D69-0865-403F-B9C7-FE2C9276BC0F}" type="slidenum">
              <a:rPr lang="fr-FR"/>
              <a:pPr/>
              <a:t>66</a:t>
            </a:fld>
            <a:endParaRPr lang="fr-FR"/>
          </a:p>
        </p:txBody>
      </p:sp>
      <p:sp>
        <p:nvSpPr>
          <p:cNvPr id="402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61D69-0865-403F-B9C7-FE2C9276BC0F}" type="slidenum">
              <a:rPr lang="fr-FR"/>
              <a:pPr/>
              <a:t>67</a:t>
            </a:fld>
            <a:endParaRPr lang="fr-FR"/>
          </a:p>
        </p:txBody>
      </p:sp>
      <p:sp>
        <p:nvSpPr>
          <p:cNvPr id="402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E9DBC-C1FF-45F8-9CE9-D498936C316A}" type="slidenum">
              <a:rPr lang="fr-FR"/>
              <a:pPr/>
              <a:t>68</a:t>
            </a:fld>
            <a:endParaRPr lang="fr-FR"/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8F11C-5B2C-4752-AD0A-FBB2C3B60870}" type="slidenum">
              <a:rPr lang="fr-FR"/>
              <a:pPr/>
              <a:t>69</a:t>
            </a:fld>
            <a:endParaRPr lang="fr-FR"/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2DEDC1-7648-44B8-AE6C-9B6F1B0A0CC1}" type="slidenum">
              <a:rPr lang="fr-FR"/>
              <a:pPr/>
              <a:t>7</a:t>
            </a:fld>
            <a:endParaRPr lang="fr-FR"/>
          </a:p>
        </p:txBody>
      </p:sp>
      <p:sp>
        <p:nvSpPr>
          <p:cNvPr id="404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61D69-0865-403F-B9C7-FE2C9276BC0F}" type="slidenum">
              <a:rPr lang="fr-FR"/>
              <a:pPr/>
              <a:t>70</a:t>
            </a:fld>
            <a:endParaRPr lang="fr-FR"/>
          </a:p>
        </p:txBody>
      </p:sp>
      <p:sp>
        <p:nvSpPr>
          <p:cNvPr id="402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8F11C-5B2C-4752-AD0A-FBB2C3B60870}" type="slidenum">
              <a:rPr lang="fr-FR"/>
              <a:pPr/>
              <a:t>71</a:t>
            </a:fld>
            <a:endParaRPr lang="fr-FR"/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E9DBC-C1FF-45F8-9CE9-D498936C316A}" type="slidenum">
              <a:rPr lang="fr-FR"/>
              <a:pPr/>
              <a:t>72</a:t>
            </a:fld>
            <a:endParaRPr lang="fr-FR"/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E9DBC-C1FF-45F8-9CE9-D498936C316A}" type="slidenum">
              <a:rPr lang="fr-FR"/>
              <a:pPr/>
              <a:t>73</a:t>
            </a:fld>
            <a:endParaRPr lang="fr-FR"/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E9DBC-C1FF-45F8-9CE9-D498936C316A}" type="slidenum">
              <a:rPr lang="fr-FR"/>
              <a:pPr/>
              <a:t>74</a:t>
            </a:fld>
            <a:endParaRPr lang="fr-FR"/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E9DBC-C1FF-45F8-9CE9-D498936C316A}" type="slidenum">
              <a:rPr lang="fr-FR"/>
              <a:pPr/>
              <a:t>75</a:t>
            </a:fld>
            <a:endParaRPr lang="fr-FR"/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61D69-0865-403F-B9C7-FE2C9276BC0F}" type="slidenum">
              <a:rPr lang="fr-FR"/>
              <a:pPr/>
              <a:t>76</a:t>
            </a:fld>
            <a:endParaRPr lang="fr-FR"/>
          </a:p>
        </p:txBody>
      </p:sp>
      <p:sp>
        <p:nvSpPr>
          <p:cNvPr id="402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8F11C-5B2C-4752-AD0A-FBB2C3B60870}" type="slidenum">
              <a:rPr lang="fr-FR"/>
              <a:pPr/>
              <a:t>77</a:t>
            </a:fld>
            <a:endParaRPr lang="fr-FR"/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61D69-0865-403F-B9C7-FE2C9276BC0F}" type="slidenum">
              <a:rPr lang="fr-FR"/>
              <a:pPr/>
              <a:t>78</a:t>
            </a:fld>
            <a:endParaRPr lang="fr-FR"/>
          </a:p>
        </p:txBody>
      </p:sp>
      <p:sp>
        <p:nvSpPr>
          <p:cNvPr id="402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E9DBC-C1FF-45F8-9CE9-D498936C316A}" type="slidenum">
              <a:rPr lang="fr-FR"/>
              <a:pPr/>
              <a:t>79</a:t>
            </a:fld>
            <a:endParaRPr lang="fr-FR"/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EBB38C-36C8-4651-9E99-AAFCD8A55EB8}" type="slidenum">
              <a:rPr lang="fr-FR"/>
              <a:pPr/>
              <a:t>8</a:t>
            </a:fld>
            <a:endParaRPr lang="fr-FR"/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89979-6DBC-47AB-9B0D-A0E6B87F27B3}" type="slidenum">
              <a:rPr lang="fr-FR"/>
              <a:pPr/>
              <a:t>80</a:t>
            </a:fld>
            <a:endParaRPr lang="fr-FR"/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81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82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83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84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85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86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87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88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89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0C11C-A812-40A8-9ED3-D3D3230ED7DE}" type="slidenum">
              <a:rPr lang="fr-FR"/>
              <a:pPr/>
              <a:t>9</a:t>
            </a:fld>
            <a:endParaRPr lang="fr-FR"/>
          </a:p>
        </p:txBody>
      </p:sp>
      <p:sp>
        <p:nvSpPr>
          <p:cNvPr id="407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90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91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92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93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94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95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89979-6DBC-47AB-9B0D-A0E6B87F27B3}" type="slidenum">
              <a:rPr lang="fr-FR"/>
              <a:pPr/>
              <a:t>96</a:t>
            </a:fld>
            <a:endParaRPr lang="fr-FR"/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97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98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F2E19-F179-4143-99B4-74B5D1BBB7BB}" type="slidenum">
              <a:rPr lang="fr-FR"/>
              <a:pPr/>
              <a:t>99</a:t>
            </a:fld>
            <a:endParaRPr lang="fr-FR"/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42607-83AF-4034-9272-9DC96951EBD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76D6F-6281-4007-8A9B-F6CE0849B77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898E4-5D50-46BC-AB43-829FA804654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11A6A-F826-42BD-89A5-8B38605AB34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F8357-0977-4022-8214-DF64880A7C2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A2A57D-F3E7-458C-8123-C757A76AA0D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0BA85-7C34-48E3-ABAD-31F51A8BEB3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59C6E-F58B-4E88-BABE-0451F1C0B08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CB418-5408-4599-8EB4-1628A3A7BCF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C4EA5-684C-455C-9E0D-A4C24EFCEAB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A0CD0-3D14-4718-8F52-409A57200B7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4E8361-EE84-4D3E-883D-5C59CBC8B15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emf"/><Relationship Id="rId4" Type="http://schemas.openxmlformats.org/officeDocument/2006/relationships/audio" Target="../media/audio3.wav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0.emf"/><Relationship Id="rId4" Type="http://schemas.openxmlformats.org/officeDocument/2006/relationships/audio" Target="../media/audio2.wav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5.emf"/><Relationship Id="rId4" Type="http://schemas.openxmlformats.org/officeDocument/2006/relationships/audio" Target="../media/audio2.wav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6.emf"/><Relationship Id="rId4" Type="http://schemas.openxmlformats.org/officeDocument/2006/relationships/audio" Target="../media/audio3.wav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7.emf"/><Relationship Id="rId4" Type="http://schemas.openxmlformats.org/officeDocument/2006/relationships/audio" Target="../media/audio3.wav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8.emf"/><Relationship Id="rId4" Type="http://schemas.openxmlformats.org/officeDocument/2006/relationships/audio" Target="../media/audio2.wav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emf"/><Relationship Id="rId4" Type="http://schemas.openxmlformats.org/officeDocument/2006/relationships/audio" Target="../media/audio2.wav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9.emf"/><Relationship Id="rId4" Type="http://schemas.openxmlformats.org/officeDocument/2006/relationships/audio" Target="../media/audio3.wav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0.emf"/><Relationship Id="rId4" Type="http://schemas.openxmlformats.org/officeDocument/2006/relationships/audio" Target="../media/audio2.wav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1.emf"/><Relationship Id="rId4" Type="http://schemas.openxmlformats.org/officeDocument/2006/relationships/audio" Target="../media/audio2.wav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2.emf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emf"/><Relationship Id="rId4" Type="http://schemas.openxmlformats.org/officeDocument/2006/relationships/audio" Target="../media/audio3.wav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2.emf"/><Relationship Id="rId4" Type="http://schemas.openxmlformats.org/officeDocument/2006/relationships/audio" Target="../media/audio2.wav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3.emf"/><Relationship Id="rId4" Type="http://schemas.openxmlformats.org/officeDocument/2006/relationships/audio" Target="../media/audio3.wav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4.emf"/><Relationship Id="rId4" Type="http://schemas.openxmlformats.org/officeDocument/2006/relationships/audio" Target="../media/audio3.wav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5.emf"/><Relationship Id="rId4" Type="http://schemas.openxmlformats.org/officeDocument/2006/relationships/audio" Target="../media/audio3.wav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6.emf"/><Relationship Id="rId4" Type="http://schemas.openxmlformats.org/officeDocument/2006/relationships/audio" Target="../media/audio3.wav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7.emf"/><Relationship Id="rId4" Type="http://schemas.openxmlformats.org/officeDocument/2006/relationships/audio" Target="../media/audio3.wav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8.emf"/><Relationship Id="rId4" Type="http://schemas.openxmlformats.org/officeDocument/2006/relationships/audio" Target="../media/audio3.wav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8.emf"/><Relationship Id="rId4" Type="http://schemas.openxmlformats.org/officeDocument/2006/relationships/audio" Target="../media/audio3.wav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9.emf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emf"/><Relationship Id="rId4" Type="http://schemas.openxmlformats.org/officeDocument/2006/relationships/audio" Target="../media/audio3.wav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0.emf"/><Relationship Id="rId4" Type="http://schemas.openxmlformats.org/officeDocument/2006/relationships/audio" Target="../media/audio3.wav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1.emf"/><Relationship Id="rId4" Type="http://schemas.openxmlformats.org/officeDocument/2006/relationships/audio" Target="../media/audio3.wav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2.emf"/><Relationship Id="rId4" Type="http://schemas.openxmlformats.org/officeDocument/2006/relationships/audio" Target="../media/audio3.wav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3.emf"/><Relationship Id="rId4" Type="http://schemas.openxmlformats.org/officeDocument/2006/relationships/audio" Target="../media/audio3.wav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4.emf"/><Relationship Id="rId4" Type="http://schemas.openxmlformats.org/officeDocument/2006/relationships/audio" Target="../media/audio3.wav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5.emf"/><Relationship Id="rId4" Type="http://schemas.openxmlformats.org/officeDocument/2006/relationships/audio" Target="../media/audio3.wav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6.emf"/><Relationship Id="rId4" Type="http://schemas.openxmlformats.org/officeDocument/2006/relationships/audio" Target="../media/audio3.wav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7.emf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.emf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1.emf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2.emf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emf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emf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emf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0.xml"/><Relationship Id="rId3" Type="http://schemas.openxmlformats.org/officeDocument/2006/relationships/slide" Target="slide3.xml"/><Relationship Id="rId7" Type="http://schemas.openxmlformats.org/officeDocument/2006/relationships/slide" Target="slide6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34.xml"/><Relationship Id="rId10" Type="http://schemas.openxmlformats.org/officeDocument/2006/relationships/slide" Target="slide112.xml"/><Relationship Id="rId4" Type="http://schemas.openxmlformats.org/officeDocument/2006/relationships/slide" Target="slide18.xml"/><Relationship Id="rId9" Type="http://schemas.openxmlformats.org/officeDocument/2006/relationships/slide" Target="slide9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6.emf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7.emf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8.emf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9.emf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0.emf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1.emf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2.emf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3.emf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4.emf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5.emf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6.emf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7.emf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8.emf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9.emf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0.emf"/><Relationship Id="rId4" Type="http://schemas.openxmlformats.org/officeDocument/2006/relationships/audio" Target="../media/audio3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1.emf"/><Relationship Id="rId4" Type="http://schemas.openxmlformats.org/officeDocument/2006/relationships/audio" Target="../media/audio3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2.emf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3.emf"/><Relationship Id="rId4" Type="http://schemas.openxmlformats.org/officeDocument/2006/relationships/audio" Target="../media/audio3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emf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slide" Target="slide2.xml"/><Relationship Id="rId4" Type="http://schemas.openxmlformats.org/officeDocument/2006/relationships/audio" Target="../media/audio3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4.emf"/><Relationship Id="rId4" Type="http://schemas.openxmlformats.org/officeDocument/2006/relationships/audio" Target="../media/audio3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5.emf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6.emf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.emf"/><Relationship Id="rId4" Type="http://schemas.openxmlformats.org/officeDocument/2006/relationships/audio" Target="../media/audio3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7.emf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8.emf"/><Relationship Id="rId4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9.emf"/><Relationship Id="rId4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0.emf"/><Relationship Id="rId4" Type="http://schemas.openxmlformats.org/officeDocument/2006/relationships/audio" Target="../media/audio2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1.emf"/><Relationship Id="rId4" Type="http://schemas.openxmlformats.org/officeDocument/2006/relationships/audio" Target="../media/audio3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2.em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emf"/><Relationship Id="rId4" Type="http://schemas.openxmlformats.org/officeDocument/2006/relationships/audio" Target="../media/audio3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3.emf"/><Relationship Id="rId4" Type="http://schemas.openxmlformats.org/officeDocument/2006/relationships/audio" Target="../media/audio3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4.emf"/><Relationship Id="rId4" Type="http://schemas.openxmlformats.org/officeDocument/2006/relationships/audio" Target="../media/audio3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5.emf"/><Relationship Id="rId4" Type="http://schemas.openxmlformats.org/officeDocument/2006/relationships/audio" Target="../media/audio3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6.emf"/><Relationship Id="rId4" Type="http://schemas.openxmlformats.org/officeDocument/2006/relationships/audio" Target="../media/audio3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7.emf"/><Relationship Id="rId4" Type="http://schemas.openxmlformats.org/officeDocument/2006/relationships/audio" Target="../media/audio3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8.emf"/><Relationship Id="rId4" Type="http://schemas.openxmlformats.org/officeDocument/2006/relationships/audio" Target="../media/audio3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9.emf"/><Relationship Id="rId4" Type="http://schemas.openxmlformats.org/officeDocument/2006/relationships/audio" Target="../media/audio3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0.emf"/><Relationship Id="rId4" Type="http://schemas.openxmlformats.org/officeDocument/2006/relationships/audio" Target="../media/audio3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1.emf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emf"/><Relationship Id="rId4" Type="http://schemas.openxmlformats.org/officeDocument/2006/relationships/audio" Target="../media/audio3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2.emf"/><Relationship Id="rId4" Type="http://schemas.openxmlformats.org/officeDocument/2006/relationships/audio" Target="../media/audio3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3.emf"/><Relationship Id="rId4" Type="http://schemas.openxmlformats.org/officeDocument/2006/relationships/audio" Target="../media/audio3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4.emf"/><Relationship Id="rId4" Type="http://schemas.openxmlformats.org/officeDocument/2006/relationships/audio" Target="../media/audio3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5.emf"/><Relationship Id="rId4" Type="http://schemas.openxmlformats.org/officeDocument/2006/relationships/audio" Target="../media/audio3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6.emf"/><Relationship Id="rId4" Type="http://schemas.openxmlformats.org/officeDocument/2006/relationships/audio" Target="../media/audio3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7.emf"/><Relationship Id="rId4" Type="http://schemas.openxmlformats.org/officeDocument/2006/relationships/audio" Target="../media/audio3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8.emf"/><Relationship Id="rId4" Type="http://schemas.openxmlformats.org/officeDocument/2006/relationships/audio" Target="../media/audio3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9.emf"/><Relationship Id="rId4" Type="http://schemas.openxmlformats.org/officeDocument/2006/relationships/audio" Target="../media/audio3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emf"/><Relationship Id="rId5" Type="http://schemas.openxmlformats.org/officeDocument/2006/relationships/slide" Target="slide2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emf"/><Relationship Id="rId4" Type="http://schemas.openxmlformats.org/officeDocument/2006/relationships/audio" Target="../media/audio3.wav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1.emf"/><Relationship Id="rId4" Type="http://schemas.openxmlformats.org/officeDocument/2006/relationships/audio" Target="../media/audio3.wav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emf"/><Relationship Id="rId5" Type="http://schemas.openxmlformats.org/officeDocument/2006/relationships/slide" Target="slide2.xml"/><Relationship Id="rId4" Type="http://schemas.openxmlformats.org/officeDocument/2006/relationships/audio" Target="../media/audio3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2.emf"/><Relationship Id="rId4" Type="http://schemas.openxmlformats.org/officeDocument/2006/relationships/audio" Target="../media/audio3.wav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3.emf"/><Relationship Id="rId4" Type="http://schemas.openxmlformats.org/officeDocument/2006/relationships/audio" Target="../media/audio3.wav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4.emf"/><Relationship Id="rId4" Type="http://schemas.openxmlformats.org/officeDocument/2006/relationships/audio" Target="../media/audio3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2.emf"/><Relationship Id="rId4" Type="http://schemas.openxmlformats.org/officeDocument/2006/relationships/audio" Target="../media/audio3.wav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5.emf"/><Relationship Id="rId4" Type="http://schemas.openxmlformats.org/officeDocument/2006/relationships/audio" Target="../media/audio3.wav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emf"/><Relationship Id="rId5" Type="http://schemas.openxmlformats.org/officeDocument/2006/relationships/slide" Target="slide2.xml"/><Relationship Id="rId4" Type="http://schemas.openxmlformats.org/officeDocument/2006/relationships/audio" Target="../media/audio3.wav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7.emf"/><Relationship Id="rId4" Type="http://schemas.openxmlformats.org/officeDocument/2006/relationships/audio" Target="../media/audio3.wav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8.emf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emf"/><Relationship Id="rId4" Type="http://schemas.openxmlformats.org/officeDocument/2006/relationships/audio" Target="../media/audio3.wav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9.emf"/><Relationship Id="rId4" Type="http://schemas.openxmlformats.org/officeDocument/2006/relationships/audio" Target="../media/audio3.wav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0.emf"/><Relationship Id="rId4" Type="http://schemas.openxmlformats.org/officeDocument/2006/relationships/audio" Target="../media/audio2.wav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1.emf"/><Relationship Id="rId4" Type="http://schemas.openxmlformats.org/officeDocument/2006/relationships/audio" Target="../media/audio3.wav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1.emf"/><Relationship Id="rId4" Type="http://schemas.openxmlformats.org/officeDocument/2006/relationships/audio" Target="../media/audio3.wav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2.emf"/><Relationship Id="rId4" Type="http://schemas.openxmlformats.org/officeDocument/2006/relationships/audio" Target="../media/audio2.wav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3.emf"/><Relationship Id="rId4" Type="http://schemas.openxmlformats.org/officeDocument/2006/relationships/audio" Target="../media/audio2.wav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4.emf"/><Relationship Id="rId4" Type="http://schemas.openxmlformats.org/officeDocument/2006/relationships/audio" Target="../media/audio2.wav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5.emf"/><Relationship Id="rId4" Type="http://schemas.openxmlformats.org/officeDocument/2006/relationships/audio" Target="../media/audio3.wav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6.emf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emf"/><Relationship Id="rId4" Type="http://schemas.openxmlformats.org/officeDocument/2006/relationships/audio" Target="../media/audio3.wav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7.emf"/><Relationship Id="rId4" Type="http://schemas.openxmlformats.org/officeDocument/2006/relationships/audio" Target="../media/audio2.wav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8.emf"/><Relationship Id="rId4" Type="http://schemas.openxmlformats.org/officeDocument/2006/relationships/audio" Target="../media/audio3.wav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emf"/><Relationship Id="rId4" Type="http://schemas.openxmlformats.org/officeDocument/2006/relationships/audio" Target="../media/audio2.wav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9.emf"/><Relationship Id="rId4" Type="http://schemas.openxmlformats.org/officeDocument/2006/relationships/audio" Target="../media/audio2.wav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0.emf"/><Relationship Id="rId4" Type="http://schemas.openxmlformats.org/officeDocument/2006/relationships/audio" Target="../media/audio3.wav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1.emf"/><Relationship Id="rId4" Type="http://schemas.openxmlformats.org/officeDocument/2006/relationships/audio" Target="../media/audio2.wav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2.emf"/><Relationship Id="rId4" Type="http://schemas.openxmlformats.org/officeDocument/2006/relationships/audio" Target="../media/audio3.wav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3.emf"/><Relationship Id="rId4" Type="http://schemas.openxmlformats.org/officeDocument/2006/relationships/audio" Target="../media/audio2.wav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4.emf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3643306" y="6299650"/>
            <a:ext cx="184377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050" dirty="0" smtClean="0"/>
              <a:t>Brigitte </a:t>
            </a:r>
            <a:r>
              <a:rPr lang="fr-FR" sz="1050" dirty="0" err="1" smtClean="0"/>
              <a:t>Korac</a:t>
            </a:r>
            <a:endParaRPr lang="fr-FR" sz="1050" dirty="0" smtClean="0"/>
          </a:p>
          <a:p>
            <a:pPr algn="ctr"/>
            <a:r>
              <a:rPr lang="fr-FR" sz="1050" dirty="0" smtClean="0"/>
              <a:t>Dessins Evelyne Lyonnaze </a:t>
            </a:r>
            <a:endParaRPr lang="fr-FR" sz="1050" dirty="0"/>
          </a:p>
        </p:txBody>
      </p:sp>
      <p:sp>
        <p:nvSpPr>
          <p:cNvPr id="6" name="ZoneTexte 5"/>
          <p:cNvSpPr txBox="1"/>
          <p:nvPr/>
        </p:nvSpPr>
        <p:spPr>
          <a:xfrm>
            <a:off x="1428728" y="1285860"/>
            <a:ext cx="6215106" cy="3933892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2500"/>
                <a:gd name="adj2" fmla="val 889"/>
              </a:avLst>
            </a:prstTxWarp>
            <a:spAutoFit/>
          </a:bodyPr>
          <a:lstStyle/>
          <a:p>
            <a:r>
              <a:rPr lang="fr-FR" sz="28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Discrimination</a:t>
            </a:r>
          </a:p>
          <a:p>
            <a:endParaRPr lang="fr-FR" sz="287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fr-FR" sz="28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phonèmes et syllabes</a:t>
            </a:r>
          </a:p>
          <a:p>
            <a:r>
              <a:rPr lang="fr-FR" sz="28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dans un mot</a:t>
            </a:r>
            <a:endParaRPr lang="fr-FR" sz="28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857488" y="5889728"/>
            <a:ext cx="338906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050" dirty="0" smtClean="0"/>
              <a:t>Le passage à la diapo se fait en cliquant sur le </a:t>
            </a:r>
            <a:r>
              <a:rPr lang="fr-FR" sz="1050" dirty="0" smtClean="0"/>
              <a:t>dessin</a:t>
            </a:r>
          </a:p>
          <a:p>
            <a:pPr algn="ctr"/>
            <a:r>
              <a:rPr lang="fr-FR" sz="1050" dirty="0" err="1" smtClean="0"/>
              <a:t>Echap</a:t>
            </a:r>
            <a:r>
              <a:rPr lang="fr-FR" sz="1050" dirty="0" smtClean="0"/>
              <a:t> pour sortir du PPT</a:t>
            </a:r>
            <a:endParaRPr lang="fr-FR" sz="1050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M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143240" y="39322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a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144828" y="47958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m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144828" y="5732463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s</a:t>
            </a:r>
          </a:p>
        </p:txBody>
      </p:sp>
      <p:pic>
        <p:nvPicPr>
          <p:cNvPr id="7" name="Image 6" descr="C_main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503" y="714356"/>
            <a:ext cx="2142943" cy="252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8" name="Connecteur droit avec flèche 7"/>
          <p:cNvCxnSpPr/>
          <p:nvPr/>
        </p:nvCxnSpPr>
        <p:spPr>
          <a:xfrm>
            <a:off x="3879827" y="428625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879827" y="5143512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879827" y="607220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21510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538592"/>
            <a:ext cx="2520000" cy="23189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86116" y="428466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86116" y="5141924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86116" y="607061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143372" y="3932238"/>
            <a:ext cx="792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va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144960" y="4795838"/>
            <a:ext cx="792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mu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144960" y="5732463"/>
            <a:ext cx="792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nè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571480"/>
            <a:ext cx="2520000" cy="231890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86116" y="428466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86116" y="5141924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86116" y="607061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206877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ti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208465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208465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ba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569351"/>
            <a:ext cx="1842026" cy="252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66446" y="428466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66446" y="5141924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66446" y="607061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206877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du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208465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va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208465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fi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571480"/>
            <a:ext cx="2520000" cy="252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66446" y="428466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66446" y="5141924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66446" y="607061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143372" y="3932238"/>
            <a:ext cx="828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chu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144960" y="4795838"/>
            <a:ext cx="828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gu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144960" y="5732463"/>
            <a:ext cx="828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vi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1285860"/>
            <a:ext cx="2520000" cy="113230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86116" y="428466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86116" y="5141924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86116" y="607061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206877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va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208465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ru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208465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697364"/>
            <a:ext cx="1362061" cy="252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86116" y="428466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86116" y="5141924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86116" y="607061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206876" y="3932238"/>
            <a:ext cx="756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ra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208464" y="4795838"/>
            <a:ext cx="756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mo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208464" y="5732463"/>
            <a:ext cx="756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tu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571480"/>
            <a:ext cx="2520000" cy="189157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66446" y="428466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66446" y="5141924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66446" y="607061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206877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pu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208465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pi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208465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fa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1274222"/>
            <a:ext cx="2880000" cy="11563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86116" y="428466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86116" y="5141924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86116" y="607061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206877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da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208465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si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208465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928670"/>
            <a:ext cx="2520000" cy="17156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86116" y="428466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86116" y="5141924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86116" y="607061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207602" y="3932238"/>
            <a:ext cx="720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pa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209190" y="4795838"/>
            <a:ext cx="720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lu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209190" y="5732463"/>
            <a:ext cx="720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to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571480"/>
            <a:ext cx="2520000" cy="252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66446" y="428466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66446" y="5141924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66446" y="607061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206877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vo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208465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ja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208465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ru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143240" y="39322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i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144828" y="47958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s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144828" y="5732463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n</a:t>
            </a:r>
          </a:p>
        </p:txBody>
      </p:sp>
      <p:pic>
        <p:nvPicPr>
          <p:cNvPr id="7" name="Image 6" descr="C_noix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1428736"/>
            <a:ext cx="1800000" cy="13421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8" name="Connecteur droit avec flèche 7"/>
          <p:cNvCxnSpPr/>
          <p:nvPr/>
        </p:nvCxnSpPr>
        <p:spPr>
          <a:xfrm>
            <a:off x="3879827" y="428625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879827" y="5143512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879827" y="607220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86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571480"/>
            <a:ext cx="2520000" cy="196696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86116" y="428466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86116" y="5141924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86116" y="607061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206877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ra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208465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vi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208465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lu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571480"/>
            <a:ext cx="2520000" cy="19669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66446" y="428466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66446" y="5141924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66446" y="607061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135040" y="3932238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si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136628" y="4795838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lo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136628" y="5732463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cha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Oval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356100" y="6453188"/>
            <a:ext cx="431800" cy="2159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500166" y="1285860"/>
            <a:ext cx="6215106" cy="3933892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fr-FR" sz="28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Syllabe</a:t>
            </a:r>
          </a:p>
          <a:p>
            <a:r>
              <a:rPr lang="fr-FR" sz="28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</a:p>
          <a:p>
            <a:r>
              <a:rPr lang="fr-FR" sz="19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début, milieu ou fin</a:t>
            </a:r>
            <a:endParaRPr lang="fr-FR" sz="19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Oval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Cg_aiguille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071934" y="551810"/>
            <a:ext cx="101177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2643174" y="4292600"/>
            <a:ext cx="936000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rou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4083037" y="4292600"/>
            <a:ext cx="936000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lon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5522899" y="4292600"/>
            <a:ext cx="936000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van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4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8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4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9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4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88"/>
                  </p:tgtEl>
                </p:cond>
              </p:nextCondLst>
            </p:seq>
          </p:childTnLst>
        </p:cTn>
      </p:par>
    </p:tnLst>
    <p:bldLst>
      <p:bldP spid="144388" grpId="0" animBg="1"/>
      <p:bldP spid="144389" grpId="0" animBg="1"/>
      <p:bldP spid="144390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CG_TAMB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638074" y="500042"/>
            <a:ext cx="181608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2643174" y="4291013"/>
            <a:ext cx="936000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chu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4084624" y="4291013"/>
            <a:ext cx="936000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5522899" y="4292600"/>
            <a:ext cx="936000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pe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8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8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8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6"/>
                  </p:tgtEl>
                </p:cond>
              </p:nextCondLst>
            </p:seq>
          </p:childTnLst>
        </p:cTn>
      </p:par>
    </p:tnLst>
    <p:bldLst>
      <p:bldP spid="148484" grpId="0" animBg="1"/>
      <p:bldP spid="148485" grpId="0" animBg="1"/>
      <p:bldP spid="148486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CG_OEUF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337884" y="1250381"/>
            <a:ext cx="2520000" cy="146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2643174" y="4292600"/>
            <a:ext cx="936000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rou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4083036" y="4292600"/>
            <a:ext cx="936000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moi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5522899" y="4292600"/>
            <a:ext cx="936000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tu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0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0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0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3"/>
                  </p:tgtEl>
                </p:cond>
              </p:nextCondLst>
            </p:seq>
          </p:childTnLst>
        </p:cTn>
      </p:par>
    </p:tnLst>
    <p:bldLst>
      <p:bldP spid="150532" grpId="0" animBg="1"/>
      <p:bldP spid="150533" grpId="0" animBg="1"/>
      <p:bldP spid="150534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CG_OEUF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714744" y="571480"/>
            <a:ext cx="171561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2643174" y="4292600"/>
            <a:ext cx="936000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mé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4083036" y="4292600"/>
            <a:ext cx="936000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5522899" y="4292600"/>
            <a:ext cx="936000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bou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0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4.58834E-6 L -1.66667E-6 -0.07215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0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0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3"/>
                  </p:tgtEl>
                </p:cond>
              </p:nextCondLst>
            </p:seq>
          </p:childTnLst>
        </p:cTn>
      </p:par>
    </p:tnLst>
    <p:bldLst>
      <p:bldP spid="150532" grpId="0" animBg="1"/>
      <p:bldP spid="150533" grpId="0" animBg="1"/>
      <p:bldP spid="150534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Cg_aiguille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143240" y="571480"/>
            <a:ext cx="2821369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2577101" y="4292600"/>
            <a:ext cx="1044000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fé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4016964" y="4292600"/>
            <a:ext cx="1044000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vi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5456826" y="4292600"/>
            <a:ext cx="1044000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pion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4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8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4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9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4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88"/>
                  </p:tgtEl>
                </p:cond>
              </p:nextCondLst>
            </p:seq>
          </p:childTnLst>
        </p:cTn>
      </p:par>
    </p:tnLst>
    <p:bldLst>
      <p:bldP spid="144388" grpId="0" animBg="1"/>
      <p:bldP spid="144389" grpId="0" animBg="1"/>
      <p:bldP spid="144390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CG_TAMB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286116" y="571480"/>
            <a:ext cx="2520000" cy="217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2770188" y="4291013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re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4211638" y="4291013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5649913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ra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8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8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8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6"/>
                  </p:tgtEl>
                </p:cond>
              </p:nextCondLst>
            </p:seq>
          </p:childTnLst>
        </p:cTn>
      </p:par>
    </p:tnLst>
    <p:bldLst>
      <p:bldP spid="148484" grpId="0" animBg="1"/>
      <p:bldP spid="148485" grpId="0" animBg="1"/>
      <p:bldP spid="148486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Cg_aiguille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428992" y="1149006"/>
            <a:ext cx="2196000" cy="149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2771775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va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4211638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si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5651500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ru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4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8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4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9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4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88"/>
                  </p:tgtEl>
                </p:cond>
              </p:nextCondLst>
            </p:seq>
          </p:childTnLst>
        </p:cTn>
      </p:par>
    </p:tnLst>
    <p:bldLst>
      <p:bldP spid="144388" grpId="0" animBg="1"/>
      <p:bldP spid="144389" grpId="0" animBg="1"/>
      <p:bldP spid="1443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43240" y="39322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ch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144828" y="47958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a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144828" y="5732463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v</a:t>
            </a:r>
          </a:p>
        </p:txBody>
      </p:sp>
      <p:pic>
        <p:nvPicPr>
          <p:cNvPr id="7" name="Image 6" descr="C_vache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8760" y="1285860"/>
            <a:ext cx="2772000" cy="17212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8" name="Connecteur droit avec flèche 7"/>
          <p:cNvCxnSpPr/>
          <p:nvPr/>
        </p:nvCxnSpPr>
        <p:spPr>
          <a:xfrm>
            <a:off x="3879827" y="428625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879827" y="5143512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879827" y="607220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sp>
        <p:nvSpPr>
          <p:cNvPr id="12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540750" y="2238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19461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CG_OEUF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337884" y="1285860"/>
            <a:ext cx="2520000" cy="164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2613663" y="4292600"/>
            <a:ext cx="936000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vin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4053525" y="4292600"/>
            <a:ext cx="936000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ta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5493388" y="4292600"/>
            <a:ext cx="936000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0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0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0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3"/>
                  </p:tgtEl>
                </p:cond>
              </p:nextCondLst>
            </p:seq>
          </p:childTnLst>
        </p:cTn>
      </p:par>
    </p:tnLst>
    <p:bldLst>
      <p:bldP spid="150532" grpId="0" animBg="1"/>
      <p:bldP spid="150533" grpId="0" animBg="1"/>
      <p:bldP spid="150534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CG_TAMB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361527" y="571480"/>
            <a:ext cx="236917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2643174" y="4291013"/>
            <a:ext cx="936000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vio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4084624" y="4291013"/>
            <a:ext cx="936000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5522899" y="4292600"/>
            <a:ext cx="936000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ru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8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8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8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6"/>
                  </p:tgtEl>
                </p:cond>
              </p:nextCondLst>
            </p:seq>
          </p:childTnLst>
        </p:cTn>
      </p:par>
    </p:tnLst>
    <p:bldLst>
      <p:bldP spid="148484" grpId="0" animBg="1"/>
      <p:bldP spid="148485" grpId="0" animBg="1"/>
      <p:bldP spid="148486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CG_TAMB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286116" y="551810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2770188" y="4291013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di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4211638" y="4291013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vé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5649913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so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8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8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8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6"/>
                  </p:tgtEl>
                </p:cond>
              </p:nextCondLst>
            </p:seq>
          </p:childTnLst>
        </p:cTn>
      </p:par>
    </p:tnLst>
    <p:bldLst>
      <p:bldP spid="148484" grpId="0" animBg="1"/>
      <p:bldP spid="148485" grpId="0" animBg="1"/>
      <p:bldP spid="148486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Cg_aiguille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286116" y="623248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2643174" y="4292600"/>
            <a:ext cx="936000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mo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4083037" y="4292600"/>
            <a:ext cx="936000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gi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5522899" y="4292600"/>
            <a:ext cx="936000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sin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4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8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4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9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4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88"/>
                  </p:tgtEl>
                </p:cond>
              </p:nextCondLst>
            </p:seq>
          </p:childTnLst>
        </p:cTn>
      </p:par>
    </p:tnLst>
    <p:bldLst>
      <p:bldP spid="144388" grpId="0" animBg="1"/>
      <p:bldP spid="144389" grpId="0" animBg="1"/>
      <p:bldP spid="144390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Cg_aiguille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286116" y="1285860"/>
            <a:ext cx="2520000" cy="179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2771775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ra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4211638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te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5651500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lo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4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8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4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9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4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88"/>
                  </p:tgtEl>
                </p:cond>
              </p:nextCondLst>
            </p:seq>
          </p:childTnLst>
        </p:cTn>
      </p:par>
    </p:tnLst>
    <p:bldLst>
      <p:bldP spid="144388" grpId="0" animBg="1"/>
      <p:bldP spid="144389" grpId="0" animBg="1"/>
      <p:bldP spid="144390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CG_OEUF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266446" y="1285860"/>
            <a:ext cx="2520000" cy="172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2643174" y="4292600"/>
            <a:ext cx="936000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sou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4083036" y="4292600"/>
            <a:ext cx="936000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5522899" y="4292600"/>
            <a:ext cx="936000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ca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0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0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0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3"/>
                  </p:tgtEl>
                </p:cond>
              </p:nextCondLst>
            </p:seq>
          </p:childTnLst>
        </p:cTn>
      </p:par>
    </p:tnLst>
    <p:bldLst>
      <p:bldP spid="150532" grpId="0" animBg="1"/>
      <p:bldP spid="150533" grpId="0" animBg="1"/>
      <p:bldP spid="150534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Cg_aiguille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751351" y="551810"/>
            <a:ext cx="167790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2771775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ra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4211638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5651500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4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8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4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9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4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88"/>
                  </p:tgtEl>
                </p:cond>
              </p:nextCondLst>
            </p:seq>
          </p:childTnLst>
        </p:cTn>
      </p:par>
    </p:tnLst>
    <p:bldLst>
      <p:bldP spid="144388" grpId="0" animBg="1"/>
      <p:bldP spid="144389" grpId="0" animBg="1"/>
      <p:bldP spid="144390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CG_TAMB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286116" y="1763663"/>
            <a:ext cx="2520000" cy="81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48484" name="Rectangle 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2721663" y="4291013"/>
            <a:ext cx="828000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che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4163113" y="4291013"/>
            <a:ext cx="828000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si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5601388" y="4292600"/>
            <a:ext cx="828000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vo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8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8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8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6"/>
                  </p:tgtEl>
                </p:cond>
              </p:nextCondLst>
            </p:seq>
          </p:childTnLst>
        </p:cTn>
      </p:par>
    </p:tnLst>
    <p:bldLst>
      <p:bldP spid="148484" grpId="0" animBg="1"/>
      <p:bldP spid="148485" grpId="0" animBg="1"/>
      <p:bldP spid="1484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143240" y="39322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e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144828" y="47958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j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144828" y="5732463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u</a:t>
            </a:r>
          </a:p>
        </p:txBody>
      </p:sp>
      <p:pic>
        <p:nvPicPr>
          <p:cNvPr id="7" name="Image 6" descr="C_jupe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825597"/>
            <a:ext cx="2088000" cy="21747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11" name="Connecteur droit avec flèche 10"/>
          <p:cNvCxnSpPr/>
          <p:nvPr/>
        </p:nvCxnSpPr>
        <p:spPr>
          <a:xfrm>
            <a:off x="3877852" y="428625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877852" y="5143512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877852" y="607220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  <p:bldP spid="174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3143240" y="39322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s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144828" y="47958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f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144828" y="5732463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u</a:t>
            </a:r>
          </a:p>
        </p:txBody>
      </p:sp>
      <p:pic>
        <p:nvPicPr>
          <p:cNvPr id="7" name="Image 6" descr="C_fusee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203" y="642918"/>
            <a:ext cx="1569615" cy="252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8" name="Connecteur droit avec flèche 7"/>
          <p:cNvCxnSpPr/>
          <p:nvPr/>
        </p:nvCxnSpPr>
        <p:spPr>
          <a:xfrm>
            <a:off x="3879827" y="428625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879827" y="5143512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879827" y="607220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2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8"/>
                  </p:tgtEl>
                </p:cond>
              </p:nextCondLst>
            </p:seq>
          </p:childTnLst>
        </p:cTn>
      </p:par>
    </p:tnLst>
    <p:bldLst>
      <p:bldP spid="52228" grpId="0" animBg="1"/>
      <p:bldP spid="52229" grpId="0" animBg="1"/>
      <p:bldP spid="522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143240" y="39322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a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3144828" y="47958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r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3144828" y="5732463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g</a:t>
            </a:r>
          </a:p>
        </p:txBody>
      </p:sp>
      <p:pic>
        <p:nvPicPr>
          <p:cNvPr id="7" name="Image 6" descr="C_garage1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1000108"/>
            <a:ext cx="2520000" cy="196697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8" name="Connecteur droit avec flèche 7"/>
          <p:cNvCxnSpPr/>
          <p:nvPr/>
        </p:nvCxnSpPr>
        <p:spPr>
          <a:xfrm>
            <a:off x="3879827" y="428625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879827" y="5143512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879827" y="607220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6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6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6"/>
                  </p:tgtEl>
                </p:cond>
              </p:nextCondLst>
            </p:seq>
          </p:childTnLst>
        </p:cTn>
      </p:par>
    </p:tnLst>
    <p:bldLst>
      <p:bldP spid="56325" grpId="0" animBg="1"/>
      <p:bldP spid="56326" grpId="0" animBg="1"/>
      <p:bldP spid="563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3143240" y="39322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r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144828" y="47958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a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144828" y="5732463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b</a:t>
            </a:r>
          </a:p>
        </p:txBody>
      </p:sp>
      <p:pic>
        <p:nvPicPr>
          <p:cNvPr id="7" name="Image 6" descr="C_arbre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3065" y="571480"/>
            <a:ext cx="2022168" cy="262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8" name="Connecteur droit avec flèche 7"/>
          <p:cNvCxnSpPr/>
          <p:nvPr/>
        </p:nvCxnSpPr>
        <p:spPr>
          <a:xfrm>
            <a:off x="3879827" y="428625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879827" y="5143512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879827" y="607220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0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0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0"/>
                  </p:tgtEl>
                </p:cond>
              </p:nextCondLst>
            </p:seq>
          </p:childTnLst>
        </p:cTn>
      </p:par>
    </p:tnLst>
    <p:bldLst>
      <p:bldP spid="60420" grpId="0" animBg="1"/>
      <p:bldP spid="60421" grpId="0" animBg="1"/>
      <p:bldP spid="604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143240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>
                <a:solidFill>
                  <a:srgbClr val="000066"/>
                </a:solidFill>
                <a:latin typeface="Verdana" pitchFamily="34" charset="0"/>
              </a:rPr>
              <a:t>t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3144827" y="47958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r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144827" y="5732463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m</a:t>
            </a:r>
          </a:p>
        </p:txBody>
      </p:sp>
      <p:pic>
        <p:nvPicPr>
          <p:cNvPr id="7" name="Image 6" descr="C_tracteur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1077635"/>
            <a:ext cx="2520000" cy="163698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11" name="Connecteur droit avec flèche 10"/>
          <p:cNvCxnSpPr/>
          <p:nvPr/>
        </p:nvCxnSpPr>
        <p:spPr>
          <a:xfrm>
            <a:off x="3877852" y="428466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877852" y="5141924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877852" y="607061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4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4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8"/>
                  </p:tgtEl>
                </p:cond>
              </p:nextCondLst>
            </p:seq>
          </p:childTnLst>
        </p:cTn>
      </p:par>
    </p:tnLst>
    <p:bldLst>
      <p:bldP spid="64516" grpId="0" animBg="1"/>
      <p:bldP spid="64517" grpId="0" animBg="1"/>
      <p:bldP spid="645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Oval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356100" y="6453188"/>
            <a:ext cx="431800" cy="2159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500166" y="1285860"/>
            <a:ext cx="6215106" cy="3933892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fr-FR" sz="28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Phonème</a:t>
            </a:r>
          </a:p>
          <a:p>
            <a:r>
              <a:rPr lang="fr-FR" sz="28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</a:p>
          <a:p>
            <a:r>
              <a:rPr lang="fr-FR" sz="19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fin du mot</a:t>
            </a:r>
            <a:endParaRPr lang="fr-FR" sz="19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Oval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135571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a</a:t>
            </a: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137159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i</a:t>
            </a: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5137159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</a:t>
            </a:r>
          </a:p>
        </p:txBody>
      </p:sp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500042"/>
            <a:ext cx="2520000" cy="250429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14678" y="428466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14678" y="5141924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14678" y="607061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86116" y="1652598"/>
            <a:ext cx="2519362" cy="252412"/>
          </a:xfrm>
          <a:prstGeom prst="rect">
            <a:avLst/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1600">
                <a:solidFill>
                  <a:srgbClr val="000066"/>
                </a:solidFill>
                <a:latin typeface="Calibri" pitchFamily="34" charset="0"/>
              </a:rPr>
              <a:t> début du mot</a:t>
            </a:r>
          </a:p>
        </p:txBody>
      </p:sp>
      <p:sp>
        <p:nvSpPr>
          <p:cNvPr id="3075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86116" y="2009788"/>
            <a:ext cx="2519362" cy="252412"/>
          </a:xfrm>
          <a:prstGeom prst="rect">
            <a:avLst/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1600">
                <a:solidFill>
                  <a:srgbClr val="000066"/>
                </a:solidFill>
                <a:latin typeface="Calibri" pitchFamily="34" charset="0"/>
              </a:rPr>
              <a:t> fin du mot</a:t>
            </a:r>
          </a:p>
        </p:txBody>
      </p:sp>
      <p:sp>
        <p:nvSpPr>
          <p:cNvPr id="3076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86116" y="2365390"/>
            <a:ext cx="2519362" cy="252412"/>
          </a:xfrm>
          <a:prstGeom prst="rect">
            <a:avLst/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1600">
                <a:solidFill>
                  <a:srgbClr val="000066"/>
                </a:solidFill>
                <a:latin typeface="Calibri" pitchFamily="34" charset="0"/>
              </a:rPr>
              <a:t> milieu du mot</a:t>
            </a:r>
          </a:p>
        </p:txBody>
      </p:sp>
      <p:sp>
        <p:nvSpPr>
          <p:cNvPr id="3077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86116" y="2717823"/>
            <a:ext cx="2519362" cy="252412"/>
          </a:xfrm>
          <a:prstGeom prst="rect">
            <a:avLst/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1600">
                <a:solidFill>
                  <a:srgbClr val="000066"/>
                </a:solidFill>
                <a:latin typeface="Calibri" pitchFamily="34" charset="0"/>
              </a:rPr>
              <a:t>début, milieu ou fin</a:t>
            </a:r>
          </a:p>
        </p:txBody>
      </p:sp>
      <p:sp>
        <p:nvSpPr>
          <p:cNvPr id="3078" name="Rectangl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57554" y="4367242"/>
            <a:ext cx="2519362" cy="252412"/>
          </a:xfrm>
          <a:prstGeom prst="rect">
            <a:avLst/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1600">
                <a:solidFill>
                  <a:srgbClr val="000066"/>
                </a:solidFill>
                <a:latin typeface="Calibri" pitchFamily="34" charset="0"/>
              </a:rPr>
              <a:t> début du mot</a:t>
            </a:r>
          </a:p>
        </p:txBody>
      </p:sp>
      <p:sp>
        <p:nvSpPr>
          <p:cNvPr id="3092" name="Rectangle 2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357554" y="4724432"/>
            <a:ext cx="2519362" cy="252412"/>
          </a:xfrm>
          <a:prstGeom prst="rect">
            <a:avLst/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1600">
                <a:solidFill>
                  <a:srgbClr val="000066"/>
                </a:solidFill>
                <a:latin typeface="Calibri" pitchFamily="34" charset="0"/>
              </a:rPr>
              <a:t> fin du mot</a:t>
            </a:r>
          </a:p>
        </p:txBody>
      </p:sp>
      <p:sp>
        <p:nvSpPr>
          <p:cNvPr id="3093" name="Rectangle 2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357554" y="5080034"/>
            <a:ext cx="2519362" cy="252413"/>
          </a:xfrm>
          <a:prstGeom prst="rect">
            <a:avLst/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1600">
                <a:solidFill>
                  <a:srgbClr val="000066"/>
                </a:solidFill>
                <a:latin typeface="Calibri" pitchFamily="34" charset="0"/>
              </a:rPr>
              <a:t> milieu du mot</a:t>
            </a:r>
          </a:p>
        </p:txBody>
      </p:sp>
      <p:sp>
        <p:nvSpPr>
          <p:cNvPr id="3094" name="Rectangle 29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357554" y="5432467"/>
            <a:ext cx="2519362" cy="252412"/>
          </a:xfrm>
          <a:prstGeom prst="rect">
            <a:avLst/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FR" sz="1600">
                <a:solidFill>
                  <a:srgbClr val="000066"/>
                </a:solidFill>
                <a:latin typeface="Calibri" pitchFamily="34" charset="0"/>
              </a:rPr>
              <a:t>début, milieu ou fin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997036" y="1071546"/>
            <a:ext cx="1146468" cy="369332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phonème</a:t>
            </a:r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997036" y="3774048"/>
            <a:ext cx="1146468" cy="369332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syllabe</a:t>
            </a:r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135571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i</a:t>
            </a: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137159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e</a:t>
            </a: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5137159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u</a:t>
            </a:r>
          </a:p>
        </p:txBody>
      </p:sp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1077369"/>
            <a:ext cx="2520000" cy="20640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14678" y="428466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14678" y="5141924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14678" y="607061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135571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137159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o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5137159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s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011" y="1077369"/>
            <a:ext cx="1266209" cy="20640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14678" y="428466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14678" y="5141924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14678" y="607061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135571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</a:t>
            </a: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137159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o</a:t>
            </a: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5137159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s</a:t>
            </a:r>
          </a:p>
        </p:txBody>
      </p:sp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1398914"/>
            <a:ext cx="2520000" cy="14209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14678" y="428466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14678" y="5141924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14678" y="607061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135571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</a:t>
            </a: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137159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c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5137159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551810"/>
            <a:ext cx="2520000" cy="252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14678" y="428466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14678" y="5141924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14678" y="607061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135571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ch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137159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o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5137159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884" y="500042"/>
            <a:ext cx="2520000" cy="252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14678" y="428466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14678" y="5141924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14678" y="607061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135571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i</a:t>
            </a: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137159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5137159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500042"/>
            <a:ext cx="2520000" cy="25844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14678" y="428466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14678" y="5141924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14678" y="607061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135571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t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137159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s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5137159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p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074" y="1000108"/>
            <a:ext cx="3240000" cy="169675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14678" y="428466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14678" y="5141924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14678" y="607061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135571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p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137159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5137159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t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884" y="1209984"/>
            <a:ext cx="2520000" cy="16716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14678" y="428466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14678" y="5141924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14678" y="607061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135571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</a:t>
            </a: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137159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5137159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s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169" y="571480"/>
            <a:ext cx="1439894" cy="252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14678" y="428466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14678" y="5141924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14678" y="607061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135571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</a:t>
            </a: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137159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o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5137159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s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132" y="734620"/>
            <a:ext cx="1980000" cy="198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14678" y="428466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14678" y="5141924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14678" y="607061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Oval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356100" y="6453188"/>
            <a:ext cx="431800" cy="2159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500166" y="1285860"/>
            <a:ext cx="6215106" cy="3933892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fr-FR" sz="28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Phonème</a:t>
            </a:r>
          </a:p>
          <a:p>
            <a:r>
              <a:rPr lang="fr-FR" sz="28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</a:p>
          <a:p>
            <a:r>
              <a:rPr lang="fr-FR" sz="19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début du mot</a:t>
            </a:r>
            <a:endParaRPr lang="fr-FR" sz="19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Oval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135571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r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137159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t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5137159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532267"/>
            <a:ext cx="2520000" cy="2520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14678" y="428466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14678" y="5141924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14678" y="607061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135571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k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137159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5137159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g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819" y="500042"/>
            <a:ext cx="1850593" cy="25844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14678" y="428466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14678" y="5141924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14678" y="607061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135571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r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137159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f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5137159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884" y="571480"/>
            <a:ext cx="2520000" cy="252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14678" y="428466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14678" y="5141924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14678" y="607061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135571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137159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t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5137159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r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884" y="571480"/>
            <a:ext cx="2520000" cy="2520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14678" y="428466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14678" y="5141924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14678" y="607061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Oval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356100" y="6453188"/>
            <a:ext cx="431800" cy="2159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500166" y="1285860"/>
            <a:ext cx="6215106" cy="3933892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fr-FR" sz="28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Phonème</a:t>
            </a:r>
          </a:p>
          <a:p>
            <a:r>
              <a:rPr lang="fr-FR" sz="28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</a:p>
          <a:p>
            <a:r>
              <a:rPr lang="fr-FR" sz="19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milieu du mot</a:t>
            </a:r>
            <a:endParaRPr lang="fr-FR" sz="19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Oval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569352"/>
            <a:ext cx="2052000" cy="215405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66446" y="428466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66446" y="5141924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66446" y="607061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206877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o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208465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r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208465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v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933" y="569346"/>
            <a:ext cx="2170366" cy="26453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66446" y="428466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66446" y="5141924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66446" y="607061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206877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r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208465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208465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s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571480"/>
            <a:ext cx="2520000" cy="20172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86116" y="428466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86116" y="5141924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86116" y="607061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206877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n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208465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u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208465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c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038" y="569346"/>
            <a:ext cx="930156" cy="26453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66446" y="428466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66446" y="5141924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66446" y="607061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206877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208465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t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208465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r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884" y="1227302"/>
            <a:ext cx="2520000" cy="163698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86116" y="428466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86116" y="5141924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86116" y="607061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071934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073522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v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073522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c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143240" y="3931200"/>
            <a:ext cx="720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000066"/>
                </a:solidFill>
                <a:latin typeface="Verdana" pitchFamily="34" charset="0"/>
              </a:rPr>
              <a:t>v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143240" y="4795200"/>
            <a:ext cx="720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000066"/>
                </a:solidFill>
                <a:latin typeface="Verdana" pitchFamily="34" charset="0"/>
              </a:rPr>
              <a:t>a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143240" y="5731200"/>
            <a:ext cx="720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000066"/>
                </a:solidFill>
                <a:latin typeface="Verdana" pitchFamily="34" charset="0"/>
              </a:rPr>
              <a:t>i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5126" name="Oval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pic>
        <p:nvPicPr>
          <p:cNvPr id="8" name="Image 7" descr="C_avion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8950" y="1214422"/>
            <a:ext cx="3609000" cy="153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9" name="Connecteur droit avec flèche 8"/>
          <p:cNvCxnSpPr/>
          <p:nvPr/>
        </p:nvCxnSpPr>
        <p:spPr>
          <a:xfrm>
            <a:off x="3877852" y="428625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877852" y="5143512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877852" y="607220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4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4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5"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 animBg="1"/>
      <p:bldP spid="4403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1112131"/>
            <a:ext cx="1944000" cy="231686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66446" y="428466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66446" y="5141924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66446" y="607061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206877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ch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208465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p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208465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u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714356"/>
            <a:ext cx="1465838" cy="252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86116" y="428466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86116" y="5141924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86116" y="607061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206877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v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208465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208465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d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8462" y="697364"/>
            <a:ext cx="1495307" cy="20172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86116" y="428466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86116" y="5141924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86116" y="607061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206877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b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208465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f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208465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p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1142984"/>
            <a:ext cx="3600000" cy="15351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66446" y="428466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66446" y="5141924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66446" y="607061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206877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208465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v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208465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s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514985"/>
            <a:ext cx="2520000" cy="22710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86116" y="428466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86116" y="5141924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86116" y="607061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421191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r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422779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é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422779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t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446" y="1273208"/>
            <a:ext cx="2520000" cy="136997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86116" y="428466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86116" y="5141924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86116" y="607061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206877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208465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208465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ch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1315634"/>
            <a:ext cx="2520000" cy="1613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86116" y="428466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86116" y="5141924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86116" y="607061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206877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ch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208465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208465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z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256" y="557430"/>
            <a:ext cx="1800000" cy="180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86116" y="428466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86116" y="5141924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86116" y="607061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206877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208465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t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208465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884" y="571480"/>
            <a:ext cx="2520000" cy="25169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66446" y="428466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66446" y="5141924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66446" y="607061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071934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o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073522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073522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ch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3850" y="586423"/>
            <a:ext cx="2044532" cy="22710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86116" y="428466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86116" y="5141924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86116" y="607061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3929058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n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3930646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p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3930646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o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143240" y="39322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r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144828" y="47958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e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144828" y="5732463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smtClean="0">
                <a:solidFill>
                  <a:srgbClr val="000066"/>
                </a:solidFill>
                <a:latin typeface="Verdana" pitchFamily="34" charset="0"/>
              </a:rPr>
              <a:t>u</a:t>
            </a:r>
            <a:endParaRPr lang="fr-FR" sz="3200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7" name="Image 6" descr="C_roue1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866810"/>
            <a:ext cx="2520000" cy="2205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8" name="Connecteur droit avec flèche 7"/>
          <p:cNvCxnSpPr/>
          <p:nvPr/>
        </p:nvCxnSpPr>
        <p:spPr>
          <a:xfrm>
            <a:off x="3877852" y="428625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877852" y="5143512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877852" y="607220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  <p:bldP spid="1127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Oval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356100" y="6453188"/>
            <a:ext cx="431800" cy="2159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500166" y="1285860"/>
            <a:ext cx="6215106" cy="3933892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fr-FR" sz="28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Phonème</a:t>
            </a:r>
          </a:p>
          <a:p>
            <a:r>
              <a:rPr lang="fr-FR" sz="28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</a:p>
          <a:p>
            <a:r>
              <a:rPr lang="fr-FR" sz="19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début, milieu ou fin</a:t>
            </a:r>
            <a:endParaRPr lang="fr-FR" sz="19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Oval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Cg_aiguille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428992" y="571480"/>
            <a:ext cx="2196000" cy="194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2771775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4211638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g</a:t>
            </a: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5651500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u</a:t>
            </a:r>
          </a:p>
        </p:txBody>
      </p:sp>
      <p:sp>
        <p:nvSpPr>
          <p:cNvPr id="7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4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8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4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9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4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88"/>
                  </p:tgtEl>
                </p:cond>
              </p:nextCondLst>
            </p:seq>
          </p:childTnLst>
        </p:cTn>
      </p:par>
    </p:tnLst>
    <p:bldLst>
      <p:bldP spid="144388" grpId="0" animBg="1"/>
      <p:bldP spid="144389" grpId="0" animBg="1"/>
      <p:bldP spid="14439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CG_TAMB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286116" y="500042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2770188" y="4291013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b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4211638" y="4291013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v</a:t>
            </a: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5649913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</a:t>
            </a:r>
          </a:p>
        </p:txBody>
      </p:sp>
      <p:sp>
        <p:nvSpPr>
          <p:cNvPr id="7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8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8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8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6"/>
                  </p:tgtEl>
                </p:cond>
              </p:nextCondLst>
            </p:seq>
          </p:childTnLst>
        </p:cTn>
      </p:par>
    </p:tnLst>
    <p:bldLst>
      <p:bldP spid="148484" grpId="0" animBg="1"/>
      <p:bldP spid="148485" grpId="0" animBg="1"/>
      <p:bldP spid="14848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CG_OEUF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929058" y="1285860"/>
            <a:ext cx="1357413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2770188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r</a:t>
            </a: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4210050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é</a:t>
            </a: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5649913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f</a:t>
            </a:r>
          </a:p>
        </p:txBody>
      </p:sp>
      <p:sp>
        <p:nvSpPr>
          <p:cNvPr id="7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0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0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0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3"/>
                  </p:tgtEl>
                </p:cond>
              </p:nextCondLst>
            </p:seq>
          </p:childTnLst>
        </p:cTn>
      </p:par>
    </p:tnLst>
    <p:bldLst>
      <p:bldP spid="150532" grpId="0" animBg="1"/>
      <p:bldP spid="150533" grpId="0" animBg="1"/>
      <p:bldP spid="15053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Cg_aiguille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493065" y="1285860"/>
            <a:ext cx="2067853" cy="194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2771775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4211638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j</a:t>
            </a: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5651500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v</a:t>
            </a:r>
          </a:p>
        </p:txBody>
      </p:sp>
      <p:sp>
        <p:nvSpPr>
          <p:cNvPr id="7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4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8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4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9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4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88"/>
                  </p:tgtEl>
                </p:cond>
              </p:nextCondLst>
            </p:seq>
          </p:childTnLst>
        </p:cTn>
      </p:par>
    </p:tnLst>
    <p:bldLst>
      <p:bldP spid="144388" grpId="0" animBg="1"/>
      <p:bldP spid="144389" grpId="0" animBg="1"/>
      <p:bldP spid="14439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CG_OEUF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337884" y="1329448"/>
            <a:ext cx="2520000" cy="124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2770188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p</a:t>
            </a: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4210050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a</a:t>
            </a: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5649913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7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0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0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0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3"/>
                  </p:tgtEl>
                </p:cond>
              </p:nextCondLst>
            </p:seq>
          </p:childTnLst>
        </p:cTn>
      </p:par>
    </p:tnLst>
    <p:bldLst>
      <p:bldP spid="150532" grpId="0" animBg="1"/>
      <p:bldP spid="150533" grpId="0" animBg="1"/>
      <p:bldP spid="15053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CG_TAMB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524325" y="500042"/>
            <a:ext cx="204358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2770188" y="4291013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g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4211638" y="4291013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a</a:t>
            </a: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5649913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n</a:t>
            </a:r>
          </a:p>
        </p:txBody>
      </p:sp>
      <p:sp>
        <p:nvSpPr>
          <p:cNvPr id="7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8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8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8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6"/>
                  </p:tgtEl>
                </p:cond>
              </p:nextCondLst>
            </p:seq>
          </p:childTnLst>
        </p:cTn>
      </p:par>
    </p:tnLst>
    <p:bldLst>
      <p:bldP spid="148484" grpId="0" animBg="1"/>
      <p:bldP spid="148485" grpId="0" animBg="1"/>
      <p:bldP spid="14848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Cg_aiguille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428992" y="1285860"/>
            <a:ext cx="2196000" cy="123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2771775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4211638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t</a:t>
            </a: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5651500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f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4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8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4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9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4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88"/>
                  </p:tgtEl>
                </p:cond>
              </p:nextCondLst>
            </p:seq>
          </p:childTnLst>
        </p:cTn>
      </p:par>
    </p:tnLst>
    <p:bldLst>
      <p:bldP spid="144388" grpId="0" animBg="1"/>
      <p:bldP spid="144389" grpId="0" animBg="1"/>
      <p:bldP spid="14439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CG_OEUF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337884" y="538595"/>
            <a:ext cx="2520000" cy="231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2770188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</a:t>
            </a: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4210050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é</a:t>
            </a: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5649913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n</a:t>
            </a:r>
          </a:p>
        </p:txBody>
      </p:sp>
      <p:sp>
        <p:nvSpPr>
          <p:cNvPr id="7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0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0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0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3"/>
                  </p:tgtEl>
                </p:cond>
              </p:nextCondLst>
            </p:seq>
          </p:childTnLst>
        </p:cTn>
      </p:par>
    </p:tnLst>
    <p:bldLst>
      <p:bldP spid="150532" grpId="0" animBg="1"/>
      <p:bldP spid="150533" grpId="0" animBg="1"/>
      <p:bldP spid="15053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Cg_aiguille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827212" y="500042"/>
            <a:ext cx="151451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2771775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b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4211638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5651500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4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8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4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9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4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88"/>
                  </p:tgtEl>
                </p:cond>
              </p:nextCondLst>
            </p:seq>
          </p:childTnLst>
        </p:cTn>
      </p:par>
    </p:tnLst>
    <p:bldLst>
      <p:bldP spid="144388" grpId="0" animBg="1"/>
      <p:bldP spid="144389" grpId="0" animBg="1"/>
      <p:bldP spid="1443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143240" y="39322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a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144828" y="47958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p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144828" y="5732463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l</a:t>
            </a:r>
          </a:p>
        </p:txBody>
      </p:sp>
      <p:pic>
        <p:nvPicPr>
          <p:cNvPr id="7" name="Image 6" descr="c_lapin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928670"/>
            <a:ext cx="2520000" cy="212409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8" name="Connecteur droit avec flèche 7"/>
          <p:cNvCxnSpPr/>
          <p:nvPr/>
        </p:nvCxnSpPr>
        <p:spPr>
          <a:xfrm>
            <a:off x="3877852" y="428625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877852" y="5143512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877852" y="607220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5"/>
                  </p:tgtEl>
                </p:cond>
              </p:nextCondLst>
            </p:seq>
          </p:childTnLst>
        </p:cTn>
      </p:par>
    </p:tnLst>
    <p:bldLst>
      <p:bldP spid="9224" grpId="0" animBg="1"/>
      <p:bldP spid="9225" grpId="0" animBg="1"/>
      <p:bldP spid="922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CG_TAMB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337884" y="1324130"/>
            <a:ext cx="2520000" cy="153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2770188" y="4291013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o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4211638" y="4291013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f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5649913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n</a:t>
            </a:r>
          </a:p>
        </p:txBody>
      </p:sp>
      <p:sp>
        <p:nvSpPr>
          <p:cNvPr id="7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8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8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8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6"/>
                  </p:tgtEl>
                </p:cond>
              </p:nextCondLst>
            </p:seq>
          </p:childTnLst>
        </p:cTn>
      </p:par>
    </p:tnLst>
    <p:bldLst>
      <p:bldP spid="148484" grpId="0" animBg="1"/>
      <p:bldP spid="148485" grpId="0" animBg="1"/>
      <p:bldP spid="14848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Cg_aiguille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286116" y="1240187"/>
            <a:ext cx="2520000" cy="168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2771775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s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4211638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5651500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u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4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8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4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9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4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88"/>
                  </p:tgtEl>
                </p:cond>
              </p:nextCondLst>
            </p:seq>
          </p:childTnLst>
        </p:cTn>
      </p:par>
    </p:tnLst>
    <p:bldLst>
      <p:bldP spid="144388" grpId="0" animBg="1"/>
      <p:bldP spid="144389" grpId="0" animBg="1"/>
      <p:bldP spid="14439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CG_TAMB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286116" y="500042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2770188" y="4291013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j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4211638" y="4291013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5649913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b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8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8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8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486"/>
                  </p:tgtEl>
                </p:cond>
              </p:nextCondLst>
            </p:seq>
          </p:childTnLst>
        </p:cTn>
      </p:par>
    </p:tnLst>
    <p:bldLst>
      <p:bldP spid="148484" grpId="0" animBg="1"/>
      <p:bldP spid="148485" grpId="0" animBg="1"/>
      <p:bldP spid="14848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CG_OEUF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700694" y="1285860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2770188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t</a:t>
            </a: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4210050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u</a:t>
            </a: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5649913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i</a:t>
            </a:r>
          </a:p>
        </p:txBody>
      </p:sp>
      <p:sp>
        <p:nvSpPr>
          <p:cNvPr id="7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0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0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0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33"/>
                  </p:tgtEl>
                </p:cond>
              </p:nextCondLst>
            </p:seq>
          </p:childTnLst>
        </p:cTn>
      </p:par>
    </p:tnLst>
    <p:bldLst>
      <p:bldP spid="150532" grpId="0" animBg="1"/>
      <p:bldP spid="150533" grpId="0" animBg="1"/>
      <p:bldP spid="15053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Cg_aiguille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266446" y="500042"/>
            <a:ext cx="2520000" cy="226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2771775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u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4211638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n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5651500" y="4292600"/>
            <a:ext cx="7207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v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4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8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4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9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4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88"/>
                  </p:tgtEl>
                </p:cond>
              </p:nextCondLst>
            </p:seq>
          </p:childTnLst>
        </p:cTn>
      </p:par>
    </p:tnLst>
    <p:bldLst>
      <p:bldP spid="144388" grpId="0" animBg="1"/>
      <p:bldP spid="144389" grpId="0" animBg="1"/>
      <p:bldP spid="14439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Oval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356100" y="6453188"/>
            <a:ext cx="431800" cy="2159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500166" y="1285860"/>
            <a:ext cx="6215106" cy="3933892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fr-FR" sz="28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Syllabe</a:t>
            </a:r>
          </a:p>
          <a:p>
            <a:r>
              <a:rPr lang="fr-FR" sz="28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</a:p>
          <a:p>
            <a:r>
              <a:rPr lang="fr-FR" sz="19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début du mot</a:t>
            </a:r>
            <a:endParaRPr lang="fr-FR" sz="19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Oval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135470" y="3932238"/>
            <a:ext cx="792000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rgbClr val="000066"/>
                </a:solidFill>
                <a:latin typeface="Verdana" pitchFamily="34" charset="0"/>
              </a:rPr>
              <a:t>pa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137058" y="4795838"/>
            <a:ext cx="792000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000066"/>
                </a:solidFill>
                <a:latin typeface="Verdana" pitchFamily="34" charset="0"/>
              </a:rPr>
              <a:t>ra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137058" y="5732463"/>
            <a:ext cx="792000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000066"/>
                </a:solidFill>
                <a:latin typeface="Verdana" pitchFamily="34" charset="0"/>
              </a:rPr>
              <a:t>ma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7" name="Image 6" descr="C_roue1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500042"/>
            <a:ext cx="2520000" cy="21555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8" name="Connecteur droit avec flèche 7"/>
          <p:cNvCxnSpPr/>
          <p:nvPr/>
        </p:nvCxnSpPr>
        <p:spPr>
          <a:xfrm>
            <a:off x="3877852" y="428625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877852" y="5143512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877852" y="607220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  <p:bldP spid="1127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143240" y="39322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000066"/>
                </a:solidFill>
                <a:latin typeface="Verdana" pitchFamily="34" charset="0"/>
              </a:rPr>
              <a:t>li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144828" y="47958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000066"/>
                </a:solidFill>
                <a:latin typeface="Verdana" pitchFamily="34" charset="0"/>
              </a:rPr>
              <a:t>ni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144828" y="5732463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rgbClr val="000066"/>
                </a:solidFill>
                <a:latin typeface="Verdana" pitchFamily="34" charset="0"/>
              </a:rPr>
              <a:t>re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7" name="Image 6" descr="C_roue1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571480"/>
            <a:ext cx="2520000" cy="20172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8" name="Connecteur droit avec flèche 7"/>
          <p:cNvCxnSpPr/>
          <p:nvPr/>
        </p:nvCxnSpPr>
        <p:spPr>
          <a:xfrm>
            <a:off x="3877852" y="428625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877852" y="5143512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877852" y="607220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  <p:bldP spid="1127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143239" y="3932238"/>
            <a:ext cx="792000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rgbClr val="000066"/>
                </a:solidFill>
                <a:latin typeface="Verdana" pitchFamily="34" charset="0"/>
              </a:rPr>
              <a:t>lè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144827" y="4795838"/>
            <a:ext cx="792000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000066"/>
                </a:solidFill>
                <a:latin typeface="Verdana" pitchFamily="34" charset="0"/>
              </a:rPr>
              <a:t>ma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144827" y="5732463"/>
            <a:ext cx="792000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rgbClr val="000066"/>
                </a:solidFill>
                <a:latin typeface="Verdana" pitchFamily="34" charset="0"/>
              </a:rPr>
              <a:t>ba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7" name="Image 6" descr="c_lapin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840" y="571480"/>
            <a:ext cx="1897854" cy="252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8" name="Connecteur droit avec flèche 7"/>
          <p:cNvCxnSpPr/>
          <p:nvPr/>
        </p:nvCxnSpPr>
        <p:spPr>
          <a:xfrm>
            <a:off x="3877852" y="428625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877852" y="5143512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877852" y="607220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5"/>
                  </p:tgtEl>
                </p:cond>
              </p:nextCondLst>
            </p:seq>
          </p:childTnLst>
        </p:cTn>
      </p:par>
    </p:tnLst>
    <p:bldLst>
      <p:bldP spid="9224" grpId="0" animBg="1"/>
      <p:bldP spid="9225" grpId="0" animBg="1"/>
      <p:bldP spid="922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143240" y="3931200"/>
            <a:ext cx="720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rgbClr val="000066"/>
                </a:solidFill>
                <a:latin typeface="Verdana" pitchFamily="34" charset="0"/>
              </a:rPr>
              <a:t>sé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143240" y="4795200"/>
            <a:ext cx="720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rgbClr val="000066"/>
                </a:solidFill>
                <a:latin typeface="Verdana" pitchFamily="34" charset="0"/>
              </a:rPr>
              <a:t>sè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143240" y="5731200"/>
            <a:ext cx="720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rgbClr val="000066"/>
                </a:solidFill>
                <a:latin typeface="Verdana" pitchFamily="34" charset="0"/>
              </a:rPr>
              <a:t>zé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5126" name="Oval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pic>
        <p:nvPicPr>
          <p:cNvPr id="8" name="Image 7" descr="C_avion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7884" y="500042"/>
            <a:ext cx="2520000" cy="234871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9" name="Connecteur droit avec flèche 8"/>
          <p:cNvCxnSpPr/>
          <p:nvPr/>
        </p:nvCxnSpPr>
        <p:spPr>
          <a:xfrm>
            <a:off x="3877852" y="428625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877852" y="5143512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877852" y="607220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4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4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5"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 animBg="1"/>
      <p:bldP spid="440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143240" y="39322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s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144828" y="47958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144828" y="5732463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r</a:t>
            </a:r>
          </a:p>
        </p:txBody>
      </p:sp>
      <p:pic>
        <p:nvPicPr>
          <p:cNvPr id="7" name="Image 6" descr="C_singe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785794"/>
            <a:ext cx="2160000" cy="245386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8" name="Connecteur droit avec flèche 7"/>
          <p:cNvCxnSpPr/>
          <p:nvPr/>
        </p:nvCxnSpPr>
        <p:spPr>
          <a:xfrm>
            <a:off x="3877852" y="428625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877852" y="5143512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877852" y="607220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0"/>
                  </p:tgtEl>
                </p:cond>
              </p:nextCondLst>
            </p:seq>
          </p:childTnLst>
        </p:cTn>
      </p:par>
    </p:tnLst>
    <p:bldLst>
      <p:bldP spid="13318" grpId="0" animBg="1"/>
      <p:bldP spid="13319" grpId="0" animBg="1"/>
      <p:bldP spid="1332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143240" y="39322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000066"/>
                </a:solidFill>
                <a:latin typeface="Verdana" pitchFamily="34" charset="0"/>
              </a:rPr>
              <a:t>pi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144828" y="47958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000066"/>
                </a:solidFill>
                <a:latin typeface="Verdana" pitchFamily="34" charset="0"/>
              </a:rPr>
              <a:t>vo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144828" y="5732463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rgbClr val="000066"/>
                </a:solidFill>
                <a:latin typeface="Verdana" pitchFamily="34" charset="0"/>
              </a:rPr>
              <a:t>pe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7" name="Image 6" descr="C_roue1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1285860"/>
            <a:ext cx="2952000" cy="15385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8" name="Connecteur droit avec flèche 7"/>
          <p:cNvCxnSpPr/>
          <p:nvPr/>
        </p:nvCxnSpPr>
        <p:spPr>
          <a:xfrm>
            <a:off x="3877852" y="428625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877852" y="5143512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877852" y="607220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  <p:bldP spid="1127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143240" y="3931200"/>
            <a:ext cx="828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000066"/>
                </a:solidFill>
                <a:latin typeface="Verdana" pitchFamily="34" charset="0"/>
              </a:rPr>
              <a:t>ma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143240" y="4795200"/>
            <a:ext cx="828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000066"/>
                </a:solidFill>
                <a:latin typeface="Verdana" pitchFamily="34" charset="0"/>
              </a:rPr>
              <a:t>ca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143240" y="5731200"/>
            <a:ext cx="828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000066"/>
                </a:solidFill>
                <a:latin typeface="Verdana" pitchFamily="34" charset="0"/>
              </a:rPr>
              <a:t>na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5126" name="Oval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pic>
        <p:nvPicPr>
          <p:cNvPr id="8" name="Image 7" descr="C_avion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571480"/>
            <a:ext cx="2520000" cy="214166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9" name="Connecteur droit avec flèche 8"/>
          <p:cNvCxnSpPr/>
          <p:nvPr/>
        </p:nvCxnSpPr>
        <p:spPr>
          <a:xfrm>
            <a:off x="3877852" y="428625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877852" y="5143512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877852" y="607220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4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4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5"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 animBg="1"/>
      <p:bldP spid="4403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143240" y="39322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000066"/>
                </a:solidFill>
                <a:latin typeface="Verdana" pitchFamily="34" charset="0"/>
              </a:rPr>
              <a:t>lu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144828" y="47958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000066"/>
                </a:solidFill>
                <a:latin typeface="Verdana" pitchFamily="34" charset="0"/>
              </a:rPr>
              <a:t>no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144828" y="5732463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000066"/>
                </a:solidFill>
                <a:latin typeface="Verdana" pitchFamily="34" charset="0"/>
              </a:rPr>
              <a:t>vé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7" name="Image 6" descr="c_lapin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0760" y="1224027"/>
            <a:ext cx="2880000" cy="175241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8" name="Connecteur droit avec flèche 7"/>
          <p:cNvCxnSpPr/>
          <p:nvPr/>
        </p:nvCxnSpPr>
        <p:spPr>
          <a:xfrm>
            <a:off x="3877852" y="428625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877852" y="5143512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877852" y="607220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5"/>
                  </p:tgtEl>
                </p:cond>
              </p:nextCondLst>
            </p:seq>
          </p:childTnLst>
        </p:cTn>
      </p:par>
    </p:tnLst>
    <p:bldLst>
      <p:bldP spid="9224" grpId="0" animBg="1"/>
      <p:bldP spid="9225" grpId="0" animBg="1"/>
      <p:bldP spid="922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143240" y="39322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rgbClr val="000066"/>
                </a:solidFill>
                <a:latin typeface="Verdana" pitchFamily="34" charset="0"/>
              </a:rPr>
              <a:t>ro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144828" y="47958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000066"/>
                </a:solidFill>
                <a:latin typeface="Verdana" pitchFamily="34" charset="0"/>
              </a:rPr>
              <a:t>la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144828" y="5732463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000066"/>
                </a:solidFill>
                <a:latin typeface="Verdana" pitchFamily="34" charset="0"/>
              </a:rPr>
              <a:t>ca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7" name="Image 6" descr="c_lapin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571480"/>
            <a:ext cx="2520000" cy="20172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8" name="Connecteur droit avec flèche 7"/>
          <p:cNvCxnSpPr/>
          <p:nvPr/>
        </p:nvCxnSpPr>
        <p:spPr>
          <a:xfrm>
            <a:off x="3877852" y="428625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877852" y="5143512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877852" y="607220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5"/>
                  </p:tgtEl>
                </p:cond>
              </p:nextCondLst>
            </p:seq>
          </p:childTnLst>
        </p:cTn>
      </p:par>
    </p:tnLst>
    <p:bldLst>
      <p:bldP spid="9224" grpId="0" animBg="1"/>
      <p:bldP spid="9225" grpId="0" animBg="1"/>
      <p:bldP spid="922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143240" y="39322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000066"/>
                </a:solidFill>
                <a:latin typeface="Verdana" pitchFamily="34" charset="0"/>
              </a:rPr>
              <a:t>vi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144828" y="47958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000066"/>
                </a:solidFill>
                <a:latin typeface="Verdana" pitchFamily="34" charset="0"/>
              </a:rPr>
              <a:t>ma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144828" y="5732463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rgbClr val="000066"/>
                </a:solidFill>
                <a:latin typeface="Verdana" pitchFamily="34" charset="0"/>
              </a:rPr>
              <a:t>pa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7" name="Image 6" descr="c_lapin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446" y="571480"/>
            <a:ext cx="2520000" cy="252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8" name="Connecteur droit avec flèche 7"/>
          <p:cNvCxnSpPr/>
          <p:nvPr/>
        </p:nvCxnSpPr>
        <p:spPr>
          <a:xfrm>
            <a:off x="3877852" y="428625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877852" y="5143512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877852" y="607220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5"/>
                  </p:tgtEl>
                </p:cond>
              </p:nextCondLst>
            </p:seq>
          </p:childTnLst>
        </p:cTn>
      </p:par>
    </p:tnLst>
    <p:bldLst>
      <p:bldP spid="9224" grpId="0" animBg="1"/>
      <p:bldP spid="9225" grpId="0" animBg="1"/>
      <p:bldP spid="922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143240" y="39322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000066"/>
                </a:solidFill>
                <a:latin typeface="Verdana" pitchFamily="34" charset="0"/>
              </a:rPr>
              <a:t>su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144828" y="47958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000066"/>
                </a:solidFill>
                <a:latin typeface="Verdana" pitchFamily="34" charset="0"/>
              </a:rPr>
              <a:t>na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144828" y="5732463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rgbClr val="000066"/>
                </a:solidFill>
                <a:latin typeface="Verdana" pitchFamily="34" charset="0"/>
              </a:rPr>
              <a:t>ba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7" name="Image 6" descr="c_lapin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551810"/>
            <a:ext cx="2268628" cy="252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8" name="Connecteur droit avec flèche 7"/>
          <p:cNvCxnSpPr/>
          <p:nvPr/>
        </p:nvCxnSpPr>
        <p:spPr>
          <a:xfrm>
            <a:off x="3877852" y="428625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877852" y="5143512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877852" y="607220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5"/>
                  </p:tgtEl>
                </p:cond>
              </p:nextCondLst>
            </p:seq>
          </p:childTnLst>
        </p:cTn>
      </p:par>
    </p:tnLst>
    <p:bldLst>
      <p:bldP spid="9224" grpId="0" animBg="1"/>
      <p:bldP spid="9225" grpId="0" animBg="1"/>
      <p:bldP spid="922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143239" y="3932238"/>
            <a:ext cx="828000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rgbClr val="000066"/>
                </a:solidFill>
                <a:latin typeface="Verdana" pitchFamily="34" charset="0"/>
              </a:rPr>
              <a:t>fu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144827" y="4795838"/>
            <a:ext cx="828000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000066"/>
                </a:solidFill>
                <a:latin typeface="Verdana" pitchFamily="34" charset="0"/>
              </a:rPr>
              <a:t>un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144827" y="5732463"/>
            <a:ext cx="828000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000066"/>
                </a:solidFill>
                <a:latin typeface="Verdana" pitchFamily="34" charset="0"/>
              </a:rPr>
              <a:t>mu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7" name="Image 6" descr="C_roue1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500042"/>
            <a:ext cx="2520000" cy="210523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8" name="Connecteur droit avec flèche 7"/>
          <p:cNvCxnSpPr/>
          <p:nvPr/>
        </p:nvCxnSpPr>
        <p:spPr>
          <a:xfrm>
            <a:off x="3877852" y="428625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877852" y="5143512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877852" y="607220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  <p:bldP spid="1127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143240" y="3931200"/>
            <a:ext cx="720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000066"/>
                </a:solidFill>
                <a:latin typeface="Verdana" pitchFamily="34" charset="0"/>
              </a:rPr>
              <a:t>va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143240" y="4795200"/>
            <a:ext cx="720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000066"/>
                </a:solidFill>
                <a:latin typeface="Verdana" pitchFamily="34" charset="0"/>
              </a:rPr>
              <a:t>bu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143240" y="5731200"/>
            <a:ext cx="720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rgbClr val="000066"/>
                </a:solidFill>
                <a:latin typeface="Verdana" pitchFamily="34" charset="0"/>
              </a:rPr>
              <a:t>bo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5126" name="Oval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pic>
        <p:nvPicPr>
          <p:cNvPr id="8" name="Image 7" descr="C_avion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0762" y="1214422"/>
            <a:ext cx="2305375" cy="153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9" name="Connecteur droit avec flèche 8"/>
          <p:cNvCxnSpPr/>
          <p:nvPr/>
        </p:nvCxnSpPr>
        <p:spPr>
          <a:xfrm>
            <a:off x="3877852" y="428625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877852" y="5143512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877852" y="607220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4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4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5"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 animBg="1"/>
      <p:bldP spid="4403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143240" y="39322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000066"/>
                </a:solidFill>
                <a:latin typeface="Verdana" pitchFamily="34" charset="0"/>
              </a:rPr>
              <a:t>va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144828" y="47958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000066"/>
                </a:solidFill>
                <a:latin typeface="Verdana" pitchFamily="34" charset="0"/>
              </a:rPr>
              <a:t>se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144828" y="5732463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000066"/>
                </a:solidFill>
                <a:latin typeface="Verdana" pitchFamily="34" charset="0"/>
              </a:rPr>
              <a:t>do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7" name="Image 6" descr="C_roue1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571480"/>
            <a:ext cx="1288279" cy="252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8" name="Connecteur droit avec flèche 7"/>
          <p:cNvCxnSpPr/>
          <p:nvPr/>
        </p:nvCxnSpPr>
        <p:spPr>
          <a:xfrm>
            <a:off x="3877852" y="428625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877852" y="5143512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877852" y="607220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  <p:bldP spid="1127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143239" y="3932238"/>
            <a:ext cx="828000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000066"/>
                </a:solidFill>
                <a:latin typeface="Verdana" pitchFamily="34" charset="0"/>
              </a:rPr>
              <a:t>vi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144827" y="4795838"/>
            <a:ext cx="828000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rgbClr val="000066"/>
                </a:solidFill>
                <a:latin typeface="Verdana" pitchFamily="34" charset="0"/>
              </a:rPr>
              <a:t>mé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144827" y="5732463"/>
            <a:ext cx="828000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rgbClr val="000066"/>
                </a:solidFill>
                <a:latin typeface="Verdana" pitchFamily="34" charset="0"/>
              </a:rPr>
              <a:t>té</a:t>
            </a:r>
            <a:endParaRPr lang="fr-FR" sz="3200" dirty="0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7" name="Image 6" descr="c_lapin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571480"/>
            <a:ext cx="2520000" cy="192927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8" name="Connecteur droit avec flèche 7"/>
          <p:cNvCxnSpPr/>
          <p:nvPr/>
        </p:nvCxnSpPr>
        <p:spPr>
          <a:xfrm>
            <a:off x="3877852" y="428625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877852" y="5143512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877852" y="607220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5"/>
                  </p:tgtEl>
                </p:cond>
              </p:nextCondLst>
            </p:seq>
          </p:childTnLst>
        </p:cTn>
      </p:par>
    </p:tnLst>
    <p:bldLst>
      <p:bldP spid="9224" grpId="0" animBg="1"/>
      <p:bldP spid="9225" grpId="0" animBg="1"/>
      <p:bldP spid="92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3143240" y="39322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t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3144828" y="47958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a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3144828" y="5732463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l</a:t>
            </a:r>
          </a:p>
        </p:txBody>
      </p:sp>
      <p:pic>
        <p:nvPicPr>
          <p:cNvPr id="7" name="Image 6" descr="C_table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1142984"/>
            <a:ext cx="2880000" cy="21474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8" name="Connecteur droit avec flèche 7"/>
          <p:cNvCxnSpPr/>
          <p:nvPr/>
        </p:nvCxnSpPr>
        <p:spPr>
          <a:xfrm>
            <a:off x="3877852" y="428625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877852" y="5143512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877852" y="607220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9"/>
                  </p:tgtEl>
                </p:cond>
              </p:nextCondLst>
            </p:seq>
          </p:childTnLst>
        </p:cTn>
      </p:par>
    </p:tnLst>
    <p:bldLst>
      <p:bldP spid="25607" grpId="0" animBg="1"/>
      <p:bldP spid="25608" grpId="0" animBg="1"/>
      <p:bldP spid="2560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Oval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356100" y="6453188"/>
            <a:ext cx="431800" cy="2159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500166" y="1285860"/>
            <a:ext cx="6215106" cy="3933892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fr-FR" sz="28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Syllabe</a:t>
            </a:r>
          </a:p>
          <a:p>
            <a:r>
              <a:rPr lang="fr-FR" sz="28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</a:p>
          <a:p>
            <a:r>
              <a:rPr lang="fr-FR" sz="19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fin du mot</a:t>
            </a:r>
            <a:endParaRPr lang="fr-FR" sz="19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Oval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135570" y="3932238"/>
            <a:ext cx="936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dan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137158" y="4795838"/>
            <a:ext cx="936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con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5137158" y="5732463"/>
            <a:ext cx="936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vin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4261" y="551810"/>
            <a:ext cx="1866433" cy="252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14678" y="428466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14678" y="5141924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14678" y="607061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135570" y="3932238"/>
            <a:ext cx="936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137158" y="4795838"/>
            <a:ext cx="936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ri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5137158" y="5732463"/>
            <a:ext cx="936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bou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551810"/>
            <a:ext cx="1646484" cy="252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14678" y="428466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14678" y="5141924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14678" y="607061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135570" y="3932238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soi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137158" y="4795838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ton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5137158" y="5732463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loi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571480"/>
            <a:ext cx="2520000" cy="22434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14678" y="428466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14678" y="5141924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14678" y="607061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135570" y="3932238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fa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137158" y="4795838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di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5137158" y="5732463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ro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191" y="571480"/>
            <a:ext cx="2457156" cy="252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14678" y="428466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14678" y="5141924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14678" y="607061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135570" y="3932238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si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137158" y="4795838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ru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5137158" y="5732463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fé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571480"/>
            <a:ext cx="2088496" cy="252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14678" y="428466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14678" y="5141924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14678" y="607061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135570" y="3932238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vo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137158" y="4795838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5137158" y="5732463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ra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884" y="1285860"/>
            <a:ext cx="2520000" cy="151404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14678" y="428466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14678" y="5141924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14678" y="607061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135570" y="3932238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pé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137158" y="4795838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to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5137158" y="5732463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vi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1226186"/>
            <a:ext cx="2520000" cy="176639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14678" y="428466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14678" y="5141924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14678" y="607061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135570" y="3932238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vo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137158" y="4795838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5137158" y="5732463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sa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557447"/>
            <a:ext cx="2520000" cy="230004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14678" y="428466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14678" y="5141924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14678" y="607061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135570" y="3932238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ro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137158" y="4795838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5137158" y="5732463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lu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47" y="571480"/>
            <a:ext cx="2507338" cy="250429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14678" y="428466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14678" y="5141924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14678" y="607061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143240" y="39322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p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144828" y="4795838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l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144828" y="5732463"/>
            <a:ext cx="720725" cy="72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>
                <a:solidFill>
                  <a:srgbClr val="000066"/>
                </a:solidFill>
                <a:latin typeface="Verdana" pitchFamily="34" charset="0"/>
              </a:rPr>
              <a:t>a</a:t>
            </a:r>
          </a:p>
        </p:txBody>
      </p:sp>
      <p:pic>
        <p:nvPicPr>
          <p:cNvPr id="7" name="Image 6" descr="C_parapluie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317" y="909000"/>
            <a:ext cx="1362063" cy="252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11" name="Connecteur droit avec flèche 10"/>
          <p:cNvCxnSpPr/>
          <p:nvPr/>
        </p:nvCxnSpPr>
        <p:spPr>
          <a:xfrm>
            <a:off x="3877852" y="428625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877852" y="5143512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877852" y="6072206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8"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135570" y="3932238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go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137158" y="4795838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bi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5137159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nu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551810"/>
            <a:ext cx="1699334" cy="252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14678" y="428466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14678" y="5141924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14678" y="607061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135570" y="3932238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con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137158" y="4795838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tan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5137158" y="5732463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vin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47" y="571480"/>
            <a:ext cx="2507338" cy="25042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14678" y="428466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14678" y="5141924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14678" y="607061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135570" y="3932238"/>
            <a:ext cx="104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man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137158" y="4795838"/>
            <a:ext cx="104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rou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5137158" y="5732463"/>
            <a:ext cx="104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pin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571480"/>
            <a:ext cx="2520000" cy="212408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14678" y="428466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14678" y="5141924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14678" y="607061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135570" y="3932238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ru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137158" y="4795838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pa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5137158" y="5732463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lo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570" y="626058"/>
            <a:ext cx="2160000" cy="216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14678" y="428466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14678" y="5141924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14678" y="607061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135570" y="3932238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sin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137158" y="4795838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çon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5137158" y="5732463"/>
            <a:ext cx="864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van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697" y="571480"/>
            <a:ext cx="1019047" cy="280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14678" y="428466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14678" y="5141924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14678" y="607061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135570" y="3932238"/>
            <a:ext cx="936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don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137158" y="4795838"/>
            <a:ext cx="936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bin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5137158" y="5732463"/>
            <a:ext cx="936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nui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7084" y="579158"/>
            <a:ext cx="2478064" cy="20640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14678" y="428466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14678" y="5141924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14678" y="6070618"/>
            <a:ext cx="192882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Oval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356100" y="6453188"/>
            <a:ext cx="431800" cy="2159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500166" y="1285860"/>
            <a:ext cx="6215106" cy="3933892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fr-FR" sz="28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Syllabe</a:t>
            </a:r>
          </a:p>
          <a:p>
            <a:r>
              <a:rPr lang="fr-FR" sz="28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</a:p>
          <a:p>
            <a:r>
              <a:rPr lang="fr-FR" sz="19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milieu du mot</a:t>
            </a:r>
            <a:endParaRPr lang="fr-FR" sz="19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Oval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906945"/>
            <a:ext cx="2520000" cy="181615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66446" y="428466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66446" y="5141924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66446" y="607061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143372" y="3932238"/>
            <a:ext cx="792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ro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144960" y="4795838"/>
            <a:ext cx="792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chi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144960" y="5732463"/>
            <a:ext cx="792000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lu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551810"/>
            <a:ext cx="2017256" cy="252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86116" y="428466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86116" y="5141924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86116" y="607061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206877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jo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208465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li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208465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vo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_abri.em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551810"/>
            <a:ext cx="2520000" cy="252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7" name="Connecteur droit avec flèche 6"/>
          <p:cNvCxnSpPr/>
          <p:nvPr/>
        </p:nvCxnSpPr>
        <p:spPr>
          <a:xfrm>
            <a:off x="3266446" y="428466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66446" y="5141924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266446" y="6070618"/>
            <a:ext cx="252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8350" y="71438"/>
            <a:ext cx="503238" cy="188912"/>
          </a:xfrm>
          <a:prstGeom prst="ellipse">
            <a:avLst/>
          </a:prstGeom>
          <a:solidFill>
            <a:srgbClr val="8EB4E3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70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menu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206877" y="39322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sa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208465" y="4795838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la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208465" y="5732463"/>
            <a:ext cx="720725" cy="720725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ra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choutch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48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uitdegla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</p:childTnLst>
        </p:cTn>
      </p:par>
    </p:tnLst>
    <p:bldLst>
      <p:bldP spid="68615" grpId="0" animBg="1"/>
      <p:bldP spid="68616" grpId="0" animBg="1"/>
      <p:bldP spid="6861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4694</TotalTime>
  <Words>721</Words>
  <Application>Microsoft Office PowerPoint</Application>
  <PresentationFormat>Affichage à l'écran (4:3)</PresentationFormat>
  <Paragraphs>646</Paragraphs>
  <Slides>127</Slides>
  <Notes>127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127</vt:i4>
      </vt:variant>
    </vt:vector>
  </HeadingPairs>
  <TitlesOfParts>
    <vt:vector size="12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  <vt:lpstr>Diapositive 85</vt:lpstr>
      <vt:lpstr>Diapositive 86</vt:lpstr>
      <vt:lpstr>Diapositive 87</vt:lpstr>
      <vt:lpstr>Diapositive 88</vt:lpstr>
      <vt:lpstr>Diapositive 89</vt:lpstr>
      <vt:lpstr>Diapositive 90</vt:lpstr>
      <vt:lpstr>Diapositive 91</vt:lpstr>
      <vt:lpstr>Diapositive 92</vt:lpstr>
      <vt:lpstr>Diapositive 93</vt:lpstr>
      <vt:lpstr>Diapositive 94</vt:lpstr>
      <vt:lpstr>Diapositive 95</vt:lpstr>
      <vt:lpstr>Diapositive 96</vt:lpstr>
      <vt:lpstr>Diapositive 97</vt:lpstr>
      <vt:lpstr>Diapositive 98</vt:lpstr>
      <vt:lpstr>Diapositive 99</vt:lpstr>
      <vt:lpstr>Diapositive 100</vt:lpstr>
      <vt:lpstr>Diapositive 101</vt:lpstr>
      <vt:lpstr>Diapositive 102</vt:lpstr>
      <vt:lpstr>Diapositive 103</vt:lpstr>
      <vt:lpstr>Diapositive 104</vt:lpstr>
      <vt:lpstr>Diapositive 105</vt:lpstr>
      <vt:lpstr>Diapositive 106</vt:lpstr>
      <vt:lpstr>Diapositive 107</vt:lpstr>
      <vt:lpstr>Diapositive 108</vt:lpstr>
      <vt:lpstr>Diapositive 109</vt:lpstr>
      <vt:lpstr>Diapositive 110</vt:lpstr>
      <vt:lpstr>Diapositive 111</vt:lpstr>
      <vt:lpstr>Diapositive 112</vt:lpstr>
      <vt:lpstr>Diapositive 113</vt:lpstr>
      <vt:lpstr>Diapositive 114</vt:lpstr>
      <vt:lpstr>Diapositive 115</vt:lpstr>
      <vt:lpstr>Diapositive 116</vt:lpstr>
      <vt:lpstr>Diapositive 117</vt:lpstr>
      <vt:lpstr>Diapositive 118</vt:lpstr>
      <vt:lpstr>Diapositive 119</vt:lpstr>
      <vt:lpstr>Diapositive 120</vt:lpstr>
      <vt:lpstr>Diapositive 121</vt:lpstr>
      <vt:lpstr>Diapositive 122</vt:lpstr>
      <vt:lpstr>Diapositive 123</vt:lpstr>
      <vt:lpstr>Diapositive 124</vt:lpstr>
      <vt:lpstr>Diapositive 125</vt:lpstr>
      <vt:lpstr>Diapositive 126</vt:lpstr>
      <vt:lpstr>Diapositive 127</vt:lpstr>
    </vt:vector>
  </TitlesOfParts>
  <Company>Orthophonie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KORAC</dc:creator>
  <cp:lastModifiedBy>Brigitte</cp:lastModifiedBy>
  <cp:revision>290</cp:revision>
  <dcterms:created xsi:type="dcterms:W3CDTF">2006-11-29T15:11:28Z</dcterms:created>
  <dcterms:modified xsi:type="dcterms:W3CDTF">2009-01-22T16:26:59Z</dcterms:modified>
</cp:coreProperties>
</file>