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60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38" r:id="rId27"/>
    <p:sldId id="384" r:id="rId28"/>
    <p:sldId id="385" r:id="rId29"/>
    <p:sldId id="386" r:id="rId30"/>
    <p:sldId id="387" r:id="rId31"/>
    <p:sldId id="388" r:id="rId32"/>
    <p:sldId id="444" r:id="rId33"/>
    <p:sldId id="445" r:id="rId34"/>
    <p:sldId id="446" r:id="rId35"/>
    <p:sldId id="447" r:id="rId36"/>
    <p:sldId id="448" r:id="rId37"/>
    <p:sldId id="449" r:id="rId38"/>
    <p:sldId id="450" r:id="rId39"/>
    <p:sldId id="451" r:id="rId40"/>
    <p:sldId id="452" r:id="rId41"/>
    <p:sldId id="453" r:id="rId42"/>
    <p:sldId id="454" r:id="rId43"/>
    <p:sldId id="455" r:id="rId44"/>
    <p:sldId id="456" r:id="rId45"/>
    <p:sldId id="457" r:id="rId46"/>
    <p:sldId id="458" r:id="rId47"/>
    <p:sldId id="459" r:id="rId48"/>
    <p:sldId id="460" r:id="rId49"/>
    <p:sldId id="461" r:id="rId50"/>
    <p:sldId id="462" r:id="rId51"/>
    <p:sldId id="463" r:id="rId52"/>
    <p:sldId id="464" r:id="rId53"/>
    <p:sldId id="465" r:id="rId54"/>
    <p:sldId id="466" r:id="rId55"/>
    <p:sldId id="467" r:id="rId56"/>
    <p:sldId id="468" r:id="rId57"/>
    <p:sldId id="469" r:id="rId58"/>
    <p:sldId id="470" r:id="rId59"/>
    <p:sldId id="471" r:id="rId60"/>
    <p:sldId id="472" r:id="rId61"/>
    <p:sldId id="473" r:id="rId62"/>
    <p:sldId id="389" r:id="rId63"/>
    <p:sldId id="390" r:id="rId64"/>
    <p:sldId id="391" r:id="rId65"/>
    <p:sldId id="392" r:id="rId66"/>
    <p:sldId id="393" r:id="rId67"/>
    <p:sldId id="394" r:id="rId68"/>
    <p:sldId id="395" r:id="rId69"/>
    <p:sldId id="396" r:id="rId70"/>
    <p:sldId id="397" r:id="rId71"/>
    <p:sldId id="398" r:id="rId72"/>
    <p:sldId id="399" r:id="rId73"/>
    <p:sldId id="400" r:id="rId74"/>
    <p:sldId id="401" r:id="rId75"/>
    <p:sldId id="402" r:id="rId76"/>
    <p:sldId id="403" r:id="rId77"/>
    <p:sldId id="404" r:id="rId78"/>
    <p:sldId id="405" r:id="rId79"/>
    <p:sldId id="406" r:id="rId80"/>
    <p:sldId id="407" r:id="rId81"/>
    <p:sldId id="408" r:id="rId82"/>
    <p:sldId id="409" r:id="rId83"/>
    <p:sldId id="410" r:id="rId84"/>
    <p:sldId id="411" r:id="rId85"/>
    <p:sldId id="412" r:id="rId86"/>
    <p:sldId id="413" r:id="rId87"/>
    <p:sldId id="414" r:id="rId88"/>
    <p:sldId id="415" r:id="rId89"/>
    <p:sldId id="416" r:id="rId90"/>
    <p:sldId id="417" r:id="rId91"/>
    <p:sldId id="418" r:id="rId92"/>
    <p:sldId id="339" r:id="rId93"/>
    <p:sldId id="419" r:id="rId94"/>
    <p:sldId id="420" r:id="rId95"/>
    <p:sldId id="421" r:id="rId96"/>
    <p:sldId id="422" r:id="rId97"/>
    <p:sldId id="423" r:id="rId98"/>
    <p:sldId id="340" r:id="rId99"/>
    <p:sldId id="424" r:id="rId100"/>
    <p:sldId id="425" r:id="rId101"/>
    <p:sldId id="426" r:id="rId102"/>
    <p:sldId id="427" r:id="rId103"/>
    <p:sldId id="428" r:id="rId104"/>
    <p:sldId id="341" r:id="rId105"/>
    <p:sldId id="429" r:id="rId106"/>
    <p:sldId id="430" r:id="rId107"/>
    <p:sldId id="431" r:id="rId108"/>
    <p:sldId id="432" r:id="rId109"/>
    <p:sldId id="433" r:id="rId110"/>
    <p:sldId id="342" r:id="rId111"/>
    <p:sldId id="434" r:id="rId112"/>
    <p:sldId id="435" r:id="rId113"/>
    <p:sldId id="436" r:id="rId114"/>
    <p:sldId id="437" r:id="rId115"/>
    <p:sldId id="438" r:id="rId116"/>
    <p:sldId id="343" r:id="rId117"/>
    <p:sldId id="439" r:id="rId118"/>
    <p:sldId id="440" r:id="rId119"/>
    <p:sldId id="441" r:id="rId120"/>
    <p:sldId id="442" r:id="rId121"/>
    <p:sldId id="443" r:id="rId12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7AFF"/>
    <a:srgbClr val="0044CC"/>
    <a:srgbClr val="004EEA"/>
    <a:srgbClr val="5B92FF"/>
    <a:srgbClr val="D7EBFF"/>
    <a:srgbClr val="0000CC"/>
    <a:srgbClr val="E7E7FF"/>
    <a:srgbClr val="D7D7FF"/>
    <a:srgbClr val="D3DD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70" autoAdjust="0"/>
    <p:restoredTop sz="90764" autoAdjust="0"/>
  </p:normalViewPr>
  <p:slideViewPr>
    <p:cSldViewPr showGuides="1">
      <p:cViewPr>
        <p:scale>
          <a:sx n="66" d="100"/>
          <a:sy n="66" d="100"/>
        </p:scale>
        <p:origin x="-1182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40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1BE6A-DE00-4BB7-A2B9-DE2B2CF89F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2E941-66FF-41A2-BCC6-3D230C258C6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E2046-2135-44F9-8108-C80DA5CB08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E42BE-5550-4892-9001-F50D900E114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774DC-9980-43E3-9E38-0225EFC748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E1656-221C-405A-ABE5-FC51C69E75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8467C-9175-4602-BF0D-984D9832398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17468-457D-483F-93E2-E358312349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ACAA2-2792-4C3C-A28B-81F71AE0E1E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3B264-42CF-437E-9A8B-7B15B9F9EB6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860CB-8913-469E-9E0B-73387585F7D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40FC698-64B7-4116-AECE-CA68078B3D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98.xml"/><Relationship Id="rId5" Type="http://schemas.openxmlformats.org/officeDocument/2006/relationships/slide" Target="slide62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image" Target="../media/image10.emf"/><Relationship Id="rId7" Type="http://schemas.openxmlformats.org/officeDocument/2006/relationships/image" Target="../media/image13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11" Type="http://schemas.openxmlformats.org/officeDocument/2006/relationships/audio" Target="../media/audio13.wav"/><Relationship Id="rId5" Type="http://schemas.openxmlformats.org/officeDocument/2006/relationships/image" Target="../media/image11.emf"/><Relationship Id="rId10" Type="http://schemas.openxmlformats.org/officeDocument/2006/relationships/audio" Target="../media/audio12.wav"/><Relationship Id="rId4" Type="http://schemas.openxmlformats.org/officeDocument/2006/relationships/audio" Target="../media/audio2.wav"/><Relationship Id="rId9" Type="http://schemas.openxmlformats.org/officeDocument/2006/relationships/image" Target="../media/image8.gif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8.wav"/><Relationship Id="rId13" Type="http://schemas.openxmlformats.org/officeDocument/2006/relationships/image" Target="../media/image8.gif"/><Relationship Id="rId3" Type="http://schemas.openxmlformats.org/officeDocument/2006/relationships/image" Target="../media/image16.emf"/><Relationship Id="rId7" Type="http://schemas.openxmlformats.org/officeDocument/2006/relationships/image" Target="../media/image19.emf"/><Relationship Id="rId12" Type="http://schemas.openxmlformats.org/officeDocument/2006/relationships/audio" Target="../media/audio20.wav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7.wav"/><Relationship Id="rId11" Type="http://schemas.openxmlformats.org/officeDocument/2006/relationships/image" Target="../media/image21.emf"/><Relationship Id="rId5" Type="http://schemas.openxmlformats.org/officeDocument/2006/relationships/image" Target="../media/image18.emf"/><Relationship Id="rId15" Type="http://schemas.openxmlformats.org/officeDocument/2006/relationships/audio" Target="../media/audio16.wav"/><Relationship Id="rId10" Type="http://schemas.openxmlformats.org/officeDocument/2006/relationships/audio" Target="../media/audio2.wav"/><Relationship Id="rId4" Type="http://schemas.openxmlformats.org/officeDocument/2006/relationships/image" Target="../media/image17.emf"/><Relationship Id="rId9" Type="http://schemas.openxmlformats.org/officeDocument/2006/relationships/image" Target="../media/image20.emf"/><Relationship Id="rId14" Type="http://schemas.openxmlformats.org/officeDocument/2006/relationships/audio" Target="../media/audio21.wav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8.gif"/><Relationship Id="rId3" Type="http://schemas.openxmlformats.org/officeDocument/2006/relationships/image" Target="../media/image16.emf"/><Relationship Id="rId7" Type="http://schemas.openxmlformats.org/officeDocument/2006/relationships/image" Target="../media/image19.emf"/><Relationship Id="rId12" Type="http://schemas.openxmlformats.org/officeDocument/2006/relationships/audio" Target="../media/audio20.wav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7.wav"/><Relationship Id="rId11" Type="http://schemas.openxmlformats.org/officeDocument/2006/relationships/image" Target="../media/image21.emf"/><Relationship Id="rId5" Type="http://schemas.openxmlformats.org/officeDocument/2006/relationships/image" Target="../media/image18.emf"/><Relationship Id="rId15" Type="http://schemas.openxmlformats.org/officeDocument/2006/relationships/audio" Target="../media/audio16.wav"/><Relationship Id="rId10" Type="http://schemas.openxmlformats.org/officeDocument/2006/relationships/audio" Target="../media/audio19.wav"/><Relationship Id="rId4" Type="http://schemas.openxmlformats.org/officeDocument/2006/relationships/image" Target="../media/image17.emf"/><Relationship Id="rId9" Type="http://schemas.openxmlformats.org/officeDocument/2006/relationships/image" Target="../media/image20.emf"/><Relationship Id="rId14" Type="http://schemas.openxmlformats.org/officeDocument/2006/relationships/audio" Target="../media/audio21.wav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audio" Target="../media/audio20.wav"/><Relationship Id="rId3" Type="http://schemas.openxmlformats.org/officeDocument/2006/relationships/image" Target="../media/image16.emf"/><Relationship Id="rId7" Type="http://schemas.openxmlformats.org/officeDocument/2006/relationships/audio" Target="../media/audio17.wav"/><Relationship Id="rId12" Type="http://schemas.openxmlformats.org/officeDocument/2006/relationships/image" Target="../media/image21.emf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emf"/><Relationship Id="rId11" Type="http://schemas.openxmlformats.org/officeDocument/2006/relationships/audio" Target="../media/audio19.wav"/><Relationship Id="rId5" Type="http://schemas.openxmlformats.org/officeDocument/2006/relationships/image" Target="../media/image17.emf"/><Relationship Id="rId15" Type="http://schemas.openxmlformats.org/officeDocument/2006/relationships/audio" Target="../media/audio16.wav"/><Relationship Id="rId10" Type="http://schemas.openxmlformats.org/officeDocument/2006/relationships/image" Target="../media/image20.emf"/><Relationship Id="rId4" Type="http://schemas.openxmlformats.org/officeDocument/2006/relationships/audio" Target="../media/audio2.wav"/><Relationship Id="rId9" Type="http://schemas.openxmlformats.org/officeDocument/2006/relationships/audio" Target="../media/audio18.wav"/><Relationship Id="rId14" Type="http://schemas.openxmlformats.org/officeDocument/2006/relationships/image" Target="../media/image8.gif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8.wav"/><Relationship Id="rId13" Type="http://schemas.openxmlformats.org/officeDocument/2006/relationships/image" Target="../media/image8.gif"/><Relationship Id="rId3" Type="http://schemas.openxmlformats.org/officeDocument/2006/relationships/image" Target="../media/image16.emf"/><Relationship Id="rId7" Type="http://schemas.openxmlformats.org/officeDocument/2006/relationships/image" Target="../media/image19.emf"/><Relationship Id="rId12" Type="http://schemas.openxmlformats.org/officeDocument/2006/relationships/audio" Target="../media/audio20.wav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wav"/><Relationship Id="rId11" Type="http://schemas.openxmlformats.org/officeDocument/2006/relationships/image" Target="../media/image21.emf"/><Relationship Id="rId5" Type="http://schemas.openxmlformats.org/officeDocument/2006/relationships/image" Target="../media/image18.emf"/><Relationship Id="rId15" Type="http://schemas.openxmlformats.org/officeDocument/2006/relationships/audio" Target="../media/audio16.wav"/><Relationship Id="rId10" Type="http://schemas.openxmlformats.org/officeDocument/2006/relationships/audio" Target="../media/audio19.wav"/><Relationship Id="rId4" Type="http://schemas.openxmlformats.org/officeDocument/2006/relationships/image" Target="../media/image17.emf"/><Relationship Id="rId9" Type="http://schemas.openxmlformats.org/officeDocument/2006/relationships/image" Target="../media/image20.emf"/><Relationship Id="rId14" Type="http://schemas.openxmlformats.org/officeDocument/2006/relationships/audio" Target="../media/audio21.wav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audio" Target="../media/audio25.wav"/><Relationship Id="rId3" Type="http://schemas.openxmlformats.org/officeDocument/2006/relationships/image" Target="../media/image22.emf"/><Relationship Id="rId7" Type="http://schemas.openxmlformats.org/officeDocument/2006/relationships/image" Target="../media/image25.emf"/><Relationship Id="rId12" Type="http://schemas.openxmlformats.org/officeDocument/2006/relationships/audio" Target="../media/audio24.wav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emf"/><Relationship Id="rId11" Type="http://schemas.openxmlformats.org/officeDocument/2006/relationships/image" Target="../media/image8.gif"/><Relationship Id="rId5" Type="http://schemas.openxmlformats.org/officeDocument/2006/relationships/audio" Target="../media/audio2.wav"/><Relationship Id="rId15" Type="http://schemas.openxmlformats.org/officeDocument/2006/relationships/audio" Target="../media/audio27.wav"/><Relationship Id="rId10" Type="http://schemas.openxmlformats.org/officeDocument/2006/relationships/audio" Target="../media/audio23.wav"/><Relationship Id="rId4" Type="http://schemas.openxmlformats.org/officeDocument/2006/relationships/image" Target="../media/image23.emf"/><Relationship Id="rId9" Type="http://schemas.openxmlformats.org/officeDocument/2006/relationships/image" Target="../media/image27.emf"/><Relationship Id="rId14" Type="http://schemas.openxmlformats.org/officeDocument/2006/relationships/audio" Target="../media/audio26.wav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audio" Target="../media/audio22.wav"/><Relationship Id="rId3" Type="http://schemas.openxmlformats.org/officeDocument/2006/relationships/image" Target="../media/image22.emf"/><Relationship Id="rId7" Type="http://schemas.openxmlformats.org/officeDocument/2006/relationships/image" Target="../media/image25.emf"/><Relationship Id="rId12" Type="http://schemas.openxmlformats.org/officeDocument/2006/relationships/audio" Target="../media/audio24.wav"/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wav"/><Relationship Id="rId11" Type="http://schemas.openxmlformats.org/officeDocument/2006/relationships/image" Target="../media/image8.gif"/><Relationship Id="rId5" Type="http://schemas.openxmlformats.org/officeDocument/2006/relationships/image" Target="../media/image24.emf"/><Relationship Id="rId15" Type="http://schemas.openxmlformats.org/officeDocument/2006/relationships/audio" Target="../media/audio27.wav"/><Relationship Id="rId10" Type="http://schemas.openxmlformats.org/officeDocument/2006/relationships/audio" Target="../media/audio23.wav"/><Relationship Id="rId4" Type="http://schemas.openxmlformats.org/officeDocument/2006/relationships/image" Target="../media/image23.emf"/><Relationship Id="rId9" Type="http://schemas.openxmlformats.org/officeDocument/2006/relationships/image" Target="../media/image27.emf"/><Relationship Id="rId14" Type="http://schemas.openxmlformats.org/officeDocument/2006/relationships/audio" Target="../media/audio26.wav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audio" Target="../media/audio22.wav"/><Relationship Id="rId3" Type="http://schemas.openxmlformats.org/officeDocument/2006/relationships/image" Target="../media/image22.emf"/><Relationship Id="rId7" Type="http://schemas.openxmlformats.org/officeDocument/2006/relationships/audio" Target="../media/audio2.wav"/><Relationship Id="rId12" Type="http://schemas.openxmlformats.org/officeDocument/2006/relationships/audio" Target="../media/audio24.wav"/><Relationship Id="rId2" Type="http://schemas.openxmlformats.org/officeDocument/2006/relationships/audio" Target="../media/audio26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emf"/><Relationship Id="rId11" Type="http://schemas.openxmlformats.org/officeDocument/2006/relationships/image" Target="../media/image8.gif"/><Relationship Id="rId5" Type="http://schemas.openxmlformats.org/officeDocument/2006/relationships/image" Target="../media/image24.emf"/><Relationship Id="rId15" Type="http://schemas.openxmlformats.org/officeDocument/2006/relationships/audio" Target="../media/audio27.wav"/><Relationship Id="rId10" Type="http://schemas.openxmlformats.org/officeDocument/2006/relationships/audio" Target="../media/audio23.wav"/><Relationship Id="rId4" Type="http://schemas.openxmlformats.org/officeDocument/2006/relationships/image" Target="../media/image23.emf"/><Relationship Id="rId9" Type="http://schemas.openxmlformats.org/officeDocument/2006/relationships/image" Target="../media/image27.emf"/><Relationship Id="rId14" Type="http://schemas.openxmlformats.org/officeDocument/2006/relationships/audio" Target="../media/audio25.wav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audio" Target="../media/audio25.wav"/><Relationship Id="rId3" Type="http://schemas.openxmlformats.org/officeDocument/2006/relationships/audio" Target="../media/audio2.wav"/><Relationship Id="rId7" Type="http://schemas.openxmlformats.org/officeDocument/2006/relationships/image" Target="../media/image25.emf"/><Relationship Id="rId12" Type="http://schemas.openxmlformats.org/officeDocument/2006/relationships/audio" Target="../media/audio22.wav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emf"/><Relationship Id="rId11" Type="http://schemas.openxmlformats.org/officeDocument/2006/relationships/audio" Target="../media/audio24.wav"/><Relationship Id="rId5" Type="http://schemas.openxmlformats.org/officeDocument/2006/relationships/image" Target="../media/image23.emf"/><Relationship Id="rId15" Type="http://schemas.openxmlformats.org/officeDocument/2006/relationships/audio" Target="../media/audio27.wav"/><Relationship Id="rId10" Type="http://schemas.openxmlformats.org/officeDocument/2006/relationships/image" Target="../media/image8.gif"/><Relationship Id="rId4" Type="http://schemas.openxmlformats.org/officeDocument/2006/relationships/image" Target="../media/image22.emf"/><Relationship Id="rId9" Type="http://schemas.openxmlformats.org/officeDocument/2006/relationships/image" Target="../media/image27.emf"/><Relationship Id="rId14" Type="http://schemas.openxmlformats.org/officeDocument/2006/relationships/audio" Target="../media/audio26.wav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audio" Target="../media/audio22.wav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12" Type="http://schemas.openxmlformats.org/officeDocument/2006/relationships/audio" Target="../media/audio24.wav"/><Relationship Id="rId2" Type="http://schemas.openxmlformats.org/officeDocument/2006/relationships/audio" Target="../media/audio2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emf"/><Relationship Id="rId11" Type="http://schemas.openxmlformats.org/officeDocument/2006/relationships/image" Target="../media/image8.gif"/><Relationship Id="rId5" Type="http://schemas.openxmlformats.org/officeDocument/2006/relationships/image" Target="../media/image24.emf"/><Relationship Id="rId15" Type="http://schemas.openxmlformats.org/officeDocument/2006/relationships/audio" Target="../media/audio26.wav"/><Relationship Id="rId10" Type="http://schemas.openxmlformats.org/officeDocument/2006/relationships/audio" Target="../media/audio23.wav"/><Relationship Id="rId4" Type="http://schemas.openxmlformats.org/officeDocument/2006/relationships/image" Target="../media/image23.emf"/><Relationship Id="rId9" Type="http://schemas.openxmlformats.org/officeDocument/2006/relationships/image" Target="../media/image27.emf"/><Relationship Id="rId14" Type="http://schemas.openxmlformats.org/officeDocument/2006/relationships/audio" Target="../media/audio25.wav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audio" Target="../media/audio25.wav"/><Relationship Id="rId3" Type="http://schemas.openxmlformats.org/officeDocument/2006/relationships/audio" Target="../media/audio2.wav"/><Relationship Id="rId7" Type="http://schemas.openxmlformats.org/officeDocument/2006/relationships/image" Target="../media/image26.emf"/><Relationship Id="rId12" Type="http://schemas.openxmlformats.org/officeDocument/2006/relationships/audio" Target="../media/audio22.wav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emf"/><Relationship Id="rId11" Type="http://schemas.openxmlformats.org/officeDocument/2006/relationships/audio" Target="../media/audio24.wav"/><Relationship Id="rId5" Type="http://schemas.openxmlformats.org/officeDocument/2006/relationships/image" Target="../media/image24.emf"/><Relationship Id="rId15" Type="http://schemas.openxmlformats.org/officeDocument/2006/relationships/audio" Target="../media/audio27.wav"/><Relationship Id="rId10" Type="http://schemas.openxmlformats.org/officeDocument/2006/relationships/image" Target="../media/image8.gif"/><Relationship Id="rId4" Type="http://schemas.openxmlformats.org/officeDocument/2006/relationships/image" Target="../media/image23.emf"/><Relationship Id="rId9" Type="http://schemas.openxmlformats.org/officeDocument/2006/relationships/audio" Target="../media/audio23.wav"/><Relationship Id="rId14" Type="http://schemas.openxmlformats.org/officeDocument/2006/relationships/audio" Target="../media/audio26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0.emf"/><Relationship Id="rId7" Type="http://schemas.openxmlformats.org/officeDocument/2006/relationships/audio" Target="../media/audio10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audio" Target="../media/audio2.wav"/><Relationship Id="rId9" Type="http://schemas.openxmlformats.org/officeDocument/2006/relationships/audio" Target="../media/audio13.wav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audio" Target="../media/audio19.wav"/><Relationship Id="rId3" Type="http://schemas.openxmlformats.org/officeDocument/2006/relationships/image" Target="../media/image24.emf"/><Relationship Id="rId7" Type="http://schemas.openxmlformats.org/officeDocument/2006/relationships/image" Target="../media/image23.emf"/><Relationship Id="rId12" Type="http://schemas.openxmlformats.org/officeDocument/2006/relationships/image" Target="../media/image8.gif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4.wav"/><Relationship Id="rId11" Type="http://schemas.openxmlformats.org/officeDocument/2006/relationships/audio" Target="../media/audio22.wav"/><Relationship Id="rId5" Type="http://schemas.openxmlformats.org/officeDocument/2006/relationships/image" Target="../media/image16.emf"/><Relationship Id="rId15" Type="http://schemas.openxmlformats.org/officeDocument/2006/relationships/audio" Target="../media/audio23.wav"/><Relationship Id="rId10" Type="http://schemas.openxmlformats.org/officeDocument/2006/relationships/image" Target="../media/image22.emf"/><Relationship Id="rId4" Type="http://schemas.openxmlformats.org/officeDocument/2006/relationships/audio" Target="../media/audio2.wav"/><Relationship Id="rId9" Type="http://schemas.openxmlformats.org/officeDocument/2006/relationships/image" Target="../media/image18.emf"/><Relationship Id="rId14" Type="http://schemas.openxmlformats.org/officeDocument/2006/relationships/audio" Target="../media/audio16.wav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audio" Target="../media/audio20.wav"/><Relationship Id="rId3" Type="http://schemas.openxmlformats.org/officeDocument/2006/relationships/image" Target="../media/image24.emf"/><Relationship Id="rId7" Type="http://schemas.openxmlformats.org/officeDocument/2006/relationships/audio" Target="../media/audio2.wav"/><Relationship Id="rId12" Type="http://schemas.openxmlformats.org/officeDocument/2006/relationships/image" Target="../media/image8.gif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emf"/><Relationship Id="rId11" Type="http://schemas.openxmlformats.org/officeDocument/2006/relationships/audio" Target="../media/audio22.wav"/><Relationship Id="rId5" Type="http://schemas.openxmlformats.org/officeDocument/2006/relationships/audio" Target="../media/audio24.wav"/><Relationship Id="rId15" Type="http://schemas.openxmlformats.org/officeDocument/2006/relationships/audio" Target="../media/audio23.wav"/><Relationship Id="rId10" Type="http://schemas.openxmlformats.org/officeDocument/2006/relationships/image" Target="../media/image22.emf"/><Relationship Id="rId4" Type="http://schemas.openxmlformats.org/officeDocument/2006/relationships/image" Target="../media/image16.emf"/><Relationship Id="rId9" Type="http://schemas.openxmlformats.org/officeDocument/2006/relationships/image" Target="../media/image18.emf"/><Relationship Id="rId14" Type="http://schemas.openxmlformats.org/officeDocument/2006/relationships/audio" Target="../media/audio16.wav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audio" Target="../media/audio20.wav"/><Relationship Id="rId3" Type="http://schemas.openxmlformats.org/officeDocument/2006/relationships/image" Target="../media/image24.emf"/><Relationship Id="rId7" Type="http://schemas.openxmlformats.org/officeDocument/2006/relationships/image" Target="../media/image21.emf"/><Relationship Id="rId12" Type="http://schemas.openxmlformats.org/officeDocument/2006/relationships/image" Target="../media/image8.gif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emf"/><Relationship Id="rId11" Type="http://schemas.openxmlformats.org/officeDocument/2006/relationships/audio" Target="../media/audio22.wav"/><Relationship Id="rId5" Type="http://schemas.openxmlformats.org/officeDocument/2006/relationships/audio" Target="../media/audio24.wav"/><Relationship Id="rId15" Type="http://schemas.openxmlformats.org/officeDocument/2006/relationships/audio" Target="../media/audio16.wav"/><Relationship Id="rId10" Type="http://schemas.openxmlformats.org/officeDocument/2006/relationships/image" Target="../media/image22.emf"/><Relationship Id="rId4" Type="http://schemas.openxmlformats.org/officeDocument/2006/relationships/image" Target="../media/image16.emf"/><Relationship Id="rId9" Type="http://schemas.openxmlformats.org/officeDocument/2006/relationships/audio" Target="../media/audio2.wav"/><Relationship Id="rId14" Type="http://schemas.openxmlformats.org/officeDocument/2006/relationships/audio" Target="../media/audio19.wav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audio" Target="../media/audio20.wav"/><Relationship Id="rId3" Type="http://schemas.openxmlformats.org/officeDocument/2006/relationships/audio" Target="../media/audio2.wav"/><Relationship Id="rId7" Type="http://schemas.openxmlformats.org/officeDocument/2006/relationships/image" Target="../media/image23.emf"/><Relationship Id="rId12" Type="http://schemas.openxmlformats.org/officeDocument/2006/relationships/image" Target="../media/image8.gif"/><Relationship Id="rId2" Type="http://schemas.openxmlformats.org/officeDocument/2006/relationships/audio" Target="../media/audio28.wav"/><Relationship Id="rId16" Type="http://schemas.openxmlformats.org/officeDocument/2006/relationships/audio" Target="../media/audio23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4.wav"/><Relationship Id="rId11" Type="http://schemas.openxmlformats.org/officeDocument/2006/relationships/audio" Target="../media/audio22.wav"/><Relationship Id="rId5" Type="http://schemas.openxmlformats.org/officeDocument/2006/relationships/image" Target="../media/image16.emf"/><Relationship Id="rId15" Type="http://schemas.openxmlformats.org/officeDocument/2006/relationships/audio" Target="../media/audio16.wav"/><Relationship Id="rId10" Type="http://schemas.openxmlformats.org/officeDocument/2006/relationships/image" Target="../media/image22.emf"/><Relationship Id="rId4" Type="http://schemas.openxmlformats.org/officeDocument/2006/relationships/image" Target="../media/image24.emf"/><Relationship Id="rId9" Type="http://schemas.openxmlformats.org/officeDocument/2006/relationships/image" Target="../media/image18.emf"/><Relationship Id="rId14" Type="http://schemas.openxmlformats.org/officeDocument/2006/relationships/audio" Target="../media/audio19.wav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audio" Target="../media/audio20.wav"/><Relationship Id="rId3" Type="http://schemas.openxmlformats.org/officeDocument/2006/relationships/image" Target="../media/image24.emf"/><Relationship Id="rId7" Type="http://schemas.openxmlformats.org/officeDocument/2006/relationships/image" Target="../media/image21.emf"/><Relationship Id="rId12" Type="http://schemas.openxmlformats.org/officeDocument/2006/relationships/image" Target="../media/image8.gif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emf"/><Relationship Id="rId11" Type="http://schemas.openxmlformats.org/officeDocument/2006/relationships/audio" Target="../media/audio22.wav"/><Relationship Id="rId5" Type="http://schemas.openxmlformats.org/officeDocument/2006/relationships/audio" Target="../media/audio24.wav"/><Relationship Id="rId15" Type="http://schemas.openxmlformats.org/officeDocument/2006/relationships/audio" Target="../media/audio23.wav"/><Relationship Id="rId10" Type="http://schemas.openxmlformats.org/officeDocument/2006/relationships/image" Target="../media/image22.emf"/><Relationship Id="rId4" Type="http://schemas.openxmlformats.org/officeDocument/2006/relationships/image" Target="../media/image16.emf"/><Relationship Id="rId9" Type="http://schemas.openxmlformats.org/officeDocument/2006/relationships/image" Target="../media/image18.emf"/><Relationship Id="rId14" Type="http://schemas.openxmlformats.org/officeDocument/2006/relationships/audio" Target="../media/audio19.wav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audio" Target="../media/audio19.wav"/><Relationship Id="rId3" Type="http://schemas.openxmlformats.org/officeDocument/2006/relationships/image" Target="../media/image24.emf"/><Relationship Id="rId7" Type="http://schemas.openxmlformats.org/officeDocument/2006/relationships/image" Target="../media/image21.emf"/><Relationship Id="rId12" Type="http://schemas.openxmlformats.org/officeDocument/2006/relationships/audio" Target="../media/audio20.wav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emf"/><Relationship Id="rId11" Type="http://schemas.openxmlformats.org/officeDocument/2006/relationships/image" Target="../media/image8.gif"/><Relationship Id="rId5" Type="http://schemas.openxmlformats.org/officeDocument/2006/relationships/audio" Target="../media/audio2.wav"/><Relationship Id="rId15" Type="http://schemas.openxmlformats.org/officeDocument/2006/relationships/audio" Target="../media/audio23.wav"/><Relationship Id="rId10" Type="http://schemas.openxmlformats.org/officeDocument/2006/relationships/audio" Target="../media/audio22.wav"/><Relationship Id="rId4" Type="http://schemas.openxmlformats.org/officeDocument/2006/relationships/image" Target="../media/image16.emf"/><Relationship Id="rId9" Type="http://schemas.openxmlformats.org/officeDocument/2006/relationships/image" Target="../media/image22.emf"/><Relationship Id="rId14" Type="http://schemas.openxmlformats.org/officeDocument/2006/relationships/audio" Target="../media/audio16.wav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audio" Target="../media/audio18.wav"/><Relationship Id="rId3" Type="http://schemas.openxmlformats.org/officeDocument/2006/relationships/image" Target="../media/image27.emf"/><Relationship Id="rId7" Type="http://schemas.openxmlformats.org/officeDocument/2006/relationships/audio" Target="../media/audio26.wav"/><Relationship Id="rId12" Type="http://schemas.openxmlformats.org/officeDocument/2006/relationships/image" Target="../media/image8.gif"/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emf"/><Relationship Id="rId11" Type="http://schemas.openxmlformats.org/officeDocument/2006/relationships/audio" Target="../media/audio27.wav"/><Relationship Id="rId5" Type="http://schemas.openxmlformats.org/officeDocument/2006/relationships/image" Target="../media/image25.emf"/><Relationship Id="rId15" Type="http://schemas.openxmlformats.org/officeDocument/2006/relationships/audio" Target="../media/audio17.wav"/><Relationship Id="rId10" Type="http://schemas.openxmlformats.org/officeDocument/2006/relationships/image" Target="../media/image19.emf"/><Relationship Id="rId4" Type="http://schemas.openxmlformats.org/officeDocument/2006/relationships/audio" Target="../media/audio2.wav"/><Relationship Id="rId9" Type="http://schemas.openxmlformats.org/officeDocument/2006/relationships/image" Target="../media/image17.emf"/><Relationship Id="rId14" Type="http://schemas.openxmlformats.org/officeDocument/2006/relationships/audio" Target="../media/audio21.wav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audio" Target="../media/audio25.wav"/><Relationship Id="rId3" Type="http://schemas.openxmlformats.org/officeDocument/2006/relationships/image" Target="../media/image27.emf"/><Relationship Id="rId7" Type="http://schemas.openxmlformats.org/officeDocument/2006/relationships/audio" Target="../media/audio26.wav"/><Relationship Id="rId12" Type="http://schemas.openxmlformats.org/officeDocument/2006/relationships/image" Target="../media/image8.gif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emf"/><Relationship Id="rId11" Type="http://schemas.openxmlformats.org/officeDocument/2006/relationships/audio" Target="../media/audio27.wav"/><Relationship Id="rId5" Type="http://schemas.openxmlformats.org/officeDocument/2006/relationships/audio" Target="../media/audio2.wav"/><Relationship Id="rId15" Type="http://schemas.openxmlformats.org/officeDocument/2006/relationships/audio" Target="../media/audio17.wav"/><Relationship Id="rId10" Type="http://schemas.openxmlformats.org/officeDocument/2006/relationships/image" Target="../media/image19.emf"/><Relationship Id="rId4" Type="http://schemas.openxmlformats.org/officeDocument/2006/relationships/image" Target="../media/image25.emf"/><Relationship Id="rId9" Type="http://schemas.openxmlformats.org/officeDocument/2006/relationships/image" Target="../media/image17.emf"/><Relationship Id="rId14" Type="http://schemas.openxmlformats.org/officeDocument/2006/relationships/audio" Target="../media/audio21.wav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audio" Target="../media/audio18.wav"/><Relationship Id="rId3" Type="http://schemas.openxmlformats.org/officeDocument/2006/relationships/image" Target="../media/image27.emf"/><Relationship Id="rId7" Type="http://schemas.openxmlformats.org/officeDocument/2006/relationships/image" Target="../media/image26.emf"/><Relationship Id="rId12" Type="http://schemas.openxmlformats.org/officeDocument/2006/relationships/audio" Target="../media/audio25.wav"/><Relationship Id="rId2" Type="http://schemas.openxmlformats.org/officeDocument/2006/relationships/audio" Target="../media/audio26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wav"/><Relationship Id="rId11" Type="http://schemas.openxmlformats.org/officeDocument/2006/relationships/image" Target="../media/image8.gif"/><Relationship Id="rId5" Type="http://schemas.openxmlformats.org/officeDocument/2006/relationships/image" Target="../media/image20.emf"/><Relationship Id="rId15" Type="http://schemas.openxmlformats.org/officeDocument/2006/relationships/audio" Target="../media/audio17.wav"/><Relationship Id="rId10" Type="http://schemas.openxmlformats.org/officeDocument/2006/relationships/audio" Target="../media/audio27.wav"/><Relationship Id="rId4" Type="http://schemas.openxmlformats.org/officeDocument/2006/relationships/image" Target="../media/image25.emf"/><Relationship Id="rId9" Type="http://schemas.openxmlformats.org/officeDocument/2006/relationships/image" Target="../media/image19.emf"/><Relationship Id="rId14" Type="http://schemas.openxmlformats.org/officeDocument/2006/relationships/audio" Target="../media/audio21.wav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audio" Target="../media/audio18.wav"/><Relationship Id="rId3" Type="http://schemas.openxmlformats.org/officeDocument/2006/relationships/audio" Target="../media/audio2.wav"/><Relationship Id="rId7" Type="http://schemas.openxmlformats.org/officeDocument/2006/relationships/audio" Target="../media/audio26.wav"/><Relationship Id="rId12" Type="http://schemas.openxmlformats.org/officeDocument/2006/relationships/audio" Target="../media/audio25.wav"/><Relationship Id="rId2" Type="http://schemas.openxmlformats.org/officeDocument/2006/relationships/audio" Target="../media/audio2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emf"/><Relationship Id="rId11" Type="http://schemas.openxmlformats.org/officeDocument/2006/relationships/image" Target="../media/image8.gif"/><Relationship Id="rId5" Type="http://schemas.openxmlformats.org/officeDocument/2006/relationships/image" Target="../media/image25.emf"/><Relationship Id="rId15" Type="http://schemas.openxmlformats.org/officeDocument/2006/relationships/audio" Target="../media/audio17.wav"/><Relationship Id="rId10" Type="http://schemas.openxmlformats.org/officeDocument/2006/relationships/image" Target="../media/image19.emf"/><Relationship Id="rId4" Type="http://schemas.openxmlformats.org/officeDocument/2006/relationships/image" Target="../media/image27.emf"/><Relationship Id="rId9" Type="http://schemas.openxmlformats.org/officeDocument/2006/relationships/image" Target="../media/image17.emf"/><Relationship Id="rId14" Type="http://schemas.openxmlformats.org/officeDocument/2006/relationships/audio" Target="../media/audio2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3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5" Type="http://schemas.openxmlformats.org/officeDocument/2006/relationships/image" Target="../media/image13.emf"/><Relationship Id="rId4" Type="http://schemas.openxmlformats.org/officeDocument/2006/relationships/image" Target="../media/image10.emf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audio" Target="../media/audio25.wav"/><Relationship Id="rId3" Type="http://schemas.openxmlformats.org/officeDocument/2006/relationships/image" Target="../media/image27.emf"/><Relationship Id="rId7" Type="http://schemas.openxmlformats.org/officeDocument/2006/relationships/image" Target="../media/image26.emf"/><Relationship Id="rId12" Type="http://schemas.openxmlformats.org/officeDocument/2006/relationships/image" Target="../media/image8.gif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6.wav"/><Relationship Id="rId11" Type="http://schemas.openxmlformats.org/officeDocument/2006/relationships/audio" Target="../media/audio27.wav"/><Relationship Id="rId5" Type="http://schemas.openxmlformats.org/officeDocument/2006/relationships/image" Target="../media/image20.emf"/><Relationship Id="rId15" Type="http://schemas.openxmlformats.org/officeDocument/2006/relationships/audio" Target="../media/audio17.wav"/><Relationship Id="rId10" Type="http://schemas.openxmlformats.org/officeDocument/2006/relationships/image" Target="../media/image19.emf"/><Relationship Id="rId4" Type="http://schemas.openxmlformats.org/officeDocument/2006/relationships/image" Target="../media/image25.emf"/><Relationship Id="rId9" Type="http://schemas.openxmlformats.org/officeDocument/2006/relationships/image" Target="../media/image17.emf"/><Relationship Id="rId14" Type="http://schemas.openxmlformats.org/officeDocument/2006/relationships/audio" Target="../media/audio18.wav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audio" Target="../media/audio25.wav"/><Relationship Id="rId3" Type="http://schemas.openxmlformats.org/officeDocument/2006/relationships/image" Target="../media/image27.emf"/><Relationship Id="rId7" Type="http://schemas.openxmlformats.org/officeDocument/2006/relationships/image" Target="../media/image26.emf"/><Relationship Id="rId12" Type="http://schemas.openxmlformats.org/officeDocument/2006/relationships/image" Target="../media/image8.gif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6.wav"/><Relationship Id="rId11" Type="http://schemas.openxmlformats.org/officeDocument/2006/relationships/audio" Target="../media/audio27.wav"/><Relationship Id="rId5" Type="http://schemas.openxmlformats.org/officeDocument/2006/relationships/image" Target="../media/image20.emf"/><Relationship Id="rId15" Type="http://schemas.openxmlformats.org/officeDocument/2006/relationships/audio" Target="../media/audio21.wav"/><Relationship Id="rId10" Type="http://schemas.openxmlformats.org/officeDocument/2006/relationships/image" Target="../media/image19.emf"/><Relationship Id="rId4" Type="http://schemas.openxmlformats.org/officeDocument/2006/relationships/image" Target="../media/image25.emf"/><Relationship Id="rId9" Type="http://schemas.openxmlformats.org/officeDocument/2006/relationships/audio" Target="../media/audio2.wav"/><Relationship Id="rId14" Type="http://schemas.openxmlformats.org/officeDocument/2006/relationships/audio" Target="../media/audio18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gif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audio" Target="../media/audio11.wav"/><Relationship Id="rId3" Type="http://schemas.openxmlformats.org/officeDocument/2006/relationships/audio" Target="../media/audio3.wav"/><Relationship Id="rId7" Type="http://schemas.openxmlformats.org/officeDocument/2006/relationships/audio" Target="../media/audio2.wav"/><Relationship Id="rId12" Type="http://schemas.openxmlformats.org/officeDocument/2006/relationships/image" Target="../media/image7.emf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11" Type="http://schemas.openxmlformats.org/officeDocument/2006/relationships/image" Target="../media/image4.emf"/><Relationship Id="rId5" Type="http://schemas.openxmlformats.org/officeDocument/2006/relationships/audio" Target="../media/audio7.wav"/><Relationship Id="rId15" Type="http://schemas.openxmlformats.org/officeDocument/2006/relationships/audio" Target="../media/audio5.wav"/><Relationship Id="rId10" Type="http://schemas.openxmlformats.org/officeDocument/2006/relationships/image" Target="../media/image5.emf"/><Relationship Id="rId4" Type="http://schemas.openxmlformats.org/officeDocument/2006/relationships/image" Target="../media/image8.gif"/><Relationship Id="rId9" Type="http://schemas.openxmlformats.org/officeDocument/2006/relationships/image" Target="../media/image13.emf"/><Relationship Id="rId14" Type="http://schemas.openxmlformats.org/officeDocument/2006/relationships/audio" Target="../media/audio13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audio" Target="../media/audio5.wav"/><Relationship Id="rId3" Type="http://schemas.openxmlformats.org/officeDocument/2006/relationships/image" Target="../media/image8.gif"/><Relationship Id="rId7" Type="http://schemas.openxmlformats.org/officeDocument/2006/relationships/audio" Target="../media/audio2.wav"/><Relationship Id="rId12" Type="http://schemas.openxmlformats.org/officeDocument/2006/relationships/audio" Target="../media/audio1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emf"/><Relationship Id="rId11" Type="http://schemas.openxmlformats.org/officeDocument/2006/relationships/audio" Target="../media/audio11.wav"/><Relationship Id="rId5" Type="http://schemas.openxmlformats.org/officeDocument/2006/relationships/image" Target="../media/image11.emf"/><Relationship Id="rId10" Type="http://schemas.openxmlformats.org/officeDocument/2006/relationships/image" Target="../media/image7.emf"/><Relationship Id="rId4" Type="http://schemas.openxmlformats.org/officeDocument/2006/relationships/audio" Target="../media/audio7.wav"/><Relationship Id="rId9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7.wav"/><Relationship Id="rId7" Type="http://schemas.openxmlformats.org/officeDocument/2006/relationships/image" Target="../media/image4.e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emf"/><Relationship Id="rId11" Type="http://schemas.openxmlformats.org/officeDocument/2006/relationships/audio" Target="../media/audio13.wav"/><Relationship Id="rId5" Type="http://schemas.openxmlformats.org/officeDocument/2006/relationships/image" Target="../media/image11.emf"/><Relationship Id="rId10" Type="http://schemas.openxmlformats.org/officeDocument/2006/relationships/audio" Target="../media/audio11.wav"/><Relationship Id="rId4" Type="http://schemas.openxmlformats.org/officeDocument/2006/relationships/image" Target="../media/image8.gif"/><Relationship Id="rId9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audio" Target="../media/audio7.wav"/><Relationship Id="rId7" Type="http://schemas.openxmlformats.org/officeDocument/2006/relationships/image" Target="../media/image13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5" Type="http://schemas.openxmlformats.org/officeDocument/2006/relationships/audio" Target="../media/audio2.wav"/><Relationship Id="rId4" Type="http://schemas.openxmlformats.org/officeDocument/2006/relationships/image" Target="../media/image8.gif"/><Relationship Id="rId9" Type="http://schemas.openxmlformats.org/officeDocument/2006/relationships/audio" Target="../media/audio1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audio" Target="../media/audio13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emf"/><Relationship Id="rId5" Type="http://schemas.openxmlformats.org/officeDocument/2006/relationships/audio" Target="../media/audio2.wav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gif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audio" Target="../media/audio5.wav"/><Relationship Id="rId3" Type="http://schemas.openxmlformats.org/officeDocument/2006/relationships/image" Target="../media/image2.emf"/><Relationship Id="rId7" Type="http://schemas.openxmlformats.org/officeDocument/2006/relationships/image" Target="../media/image5.emf"/><Relationship Id="rId12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emf"/><Relationship Id="rId11" Type="http://schemas.openxmlformats.org/officeDocument/2006/relationships/image" Target="../media/image8.gif"/><Relationship Id="rId5" Type="http://schemas.openxmlformats.org/officeDocument/2006/relationships/image" Target="../media/image3.emf"/><Relationship Id="rId15" Type="http://schemas.openxmlformats.org/officeDocument/2006/relationships/audio" Target="../media/audio7.wav"/><Relationship Id="rId10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7.emf"/><Relationship Id="rId14" Type="http://schemas.openxmlformats.org/officeDocument/2006/relationships/audio" Target="../media/audio6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audio" Target="../media/audio8.wav"/><Relationship Id="rId3" Type="http://schemas.openxmlformats.org/officeDocument/2006/relationships/image" Target="../media/image3.emf"/><Relationship Id="rId7" Type="http://schemas.openxmlformats.org/officeDocument/2006/relationships/audio" Target="../media/audio2.wav"/><Relationship Id="rId12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emf"/><Relationship Id="rId11" Type="http://schemas.openxmlformats.org/officeDocument/2006/relationships/image" Target="../media/image8.gif"/><Relationship Id="rId5" Type="http://schemas.openxmlformats.org/officeDocument/2006/relationships/image" Target="../media/image14.emf"/><Relationship Id="rId15" Type="http://schemas.openxmlformats.org/officeDocument/2006/relationships/audio" Target="../media/audio12.wav"/><Relationship Id="rId10" Type="http://schemas.openxmlformats.org/officeDocument/2006/relationships/audio" Target="../media/audio1.wav"/><Relationship Id="rId4" Type="http://schemas.openxmlformats.org/officeDocument/2006/relationships/image" Target="../media/image6.emf"/><Relationship Id="rId9" Type="http://schemas.openxmlformats.org/officeDocument/2006/relationships/image" Target="../media/image12.emf"/><Relationship Id="rId14" Type="http://schemas.openxmlformats.org/officeDocument/2006/relationships/audio" Target="../media/audio10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audio" Target="../media/audio12.wav"/><Relationship Id="rId3" Type="http://schemas.openxmlformats.org/officeDocument/2006/relationships/audio" Target="../media/audio2.wav"/><Relationship Id="rId7" Type="http://schemas.openxmlformats.org/officeDocument/2006/relationships/image" Target="../media/image10.emf"/><Relationship Id="rId12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11" Type="http://schemas.openxmlformats.org/officeDocument/2006/relationships/audio" Target="../media/audio8.wav"/><Relationship Id="rId5" Type="http://schemas.openxmlformats.org/officeDocument/2006/relationships/image" Target="../media/image6.emf"/><Relationship Id="rId10" Type="http://schemas.openxmlformats.org/officeDocument/2006/relationships/audio" Target="../media/audio4.wav"/><Relationship Id="rId4" Type="http://schemas.openxmlformats.org/officeDocument/2006/relationships/image" Target="../media/image3.emf"/><Relationship Id="rId9" Type="http://schemas.openxmlformats.org/officeDocument/2006/relationships/image" Target="../media/image8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12.e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emf"/><Relationship Id="rId11" Type="http://schemas.openxmlformats.org/officeDocument/2006/relationships/audio" Target="../media/audio12.wav"/><Relationship Id="rId5" Type="http://schemas.openxmlformats.org/officeDocument/2006/relationships/image" Target="../media/image14.emf"/><Relationship Id="rId10" Type="http://schemas.openxmlformats.org/officeDocument/2006/relationships/audio" Target="../media/audio10.wav"/><Relationship Id="rId4" Type="http://schemas.openxmlformats.org/officeDocument/2006/relationships/image" Target="../media/image6.emf"/><Relationship Id="rId9" Type="http://schemas.openxmlformats.org/officeDocument/2006/relationships/audio" Target="../media/audio8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4.emf"/><Relationship Id="rId7" Type="http://schemas.openxmlformats.org/officeDocument/2006/relationships/audio" Target="../media/audio8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image" Target="../media/image10.emf"/><Relationship Id="rId4" Type="http://schemas.openxmlformats.org/officeDocument/2006/relationships/audio" Target="../media/audio2.wav"/><Relationship Id="rId9" Type="http://schemas.openxmlformats.org/officeDocument/2006/relationships/audio" Target="../media/audio1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5" Type="http://schemas.openxmlformats.org/officeDocument/2006/relationships/image" Target="../media/image12.emf"/><Relationship Id="rId4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gif"/><Relationship Id="rId4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audio" Target="../media/audio3.wav"/><Relationship Id="rId3" Type="http://schemas.openxmlformats.org/officeDocument/2006/relationships/image" Target="../media/image15.emf"/><Relationship Id="rId7" Type="http://schemas.openxmlformats.org/officeDocument/2006/relationships/image" Target="../media/image13.emf"/><Relationship Id="rId12" Type="http://schemas.openxmlformats.org/officeDocument/2006/relationships/audio" Target="../media/audio13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emf"/><Relationship Id="rId11" Type="http://schemas.openxmlformats.org/officeDocument/2006/relationships/image" Target="../media/image8.gif"/><Relationship Id="rId5" Type="http://schemas.openxmlformats.org/officeDocument/2006/relationships/image" Target="../media/image3.emf"/><Relationship Id="rId15" Type="http://schemas.openxmlformats.org/officeDocument/2006/relationships/audio" Target="../media/audio1.wav"/><Relationship Id="rId10" Type="http://schemas.openxmlformats.org/officeDocument/2006/relationships/audio" Target="../media/audio9.wav"/><Relationship Id="rId4" Type="http://schemas.openxmlformats.org/officeDocument/2006/relationships/image" Target="../media/image14.emf"/><Relationship Id="rId9" Type="http://schemas.openxmlformats.org/officeDocument/2006/relationships/image" Target="../media/image2.emf"/><Relationship Id="rId14" Type="http://schemas.openxmlformats.org/officeDocument/2006/relationships/audio" Target="../media/audio8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audio" Target="../media/audio1.wav"/><Relationship Id="rId3" Type="http://schemas.openxmlformats.org/officeDocument/2006/relationships/image" Target="../media/image15.emf"/><Relationship Id="rId7" Type="http://schemas.openxmlformats.org/officeDocument/2006/relationships/image" Target="../media/image9.emf"/><Relationship Id="rId12" Type="http://schemas.openxmlformats.org/officeDocument/2006/relationships/audio" Target="../media/audio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11" Type="http://schemas.openxmlformats.org/officeDocument/2006/relationships/audio" Target="../media/audio13.wav"/><Relationship Id="rId5" Type="http://schemas.openxmlformats.org/officeDocument/2006/relationships/image" Target="../media/image14.emf"/><Relationship Id="rId10" Type="http://schemas.openxmlformats.org/officeDocument/2006/relationships/image" Target="../media/image8.gif"/><Relationship Id="rId4" Type="http://schemas.openxmlformats.org/officeDocument/2006/relationships/audio" Target="../media/audio2.wav"/><Relationship Id="rId9" Type="http://schemas.openxmlformats.org/officeDocument/2006/relationships/audio" Target="../media/audio9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image" Target="../media/image15.emf"/><Relationship Id="rId7" Type="http://schemas.openxmlformats.org/officeDocument/2006/relationships/image" Target="../media/image13.emf"/><Relationship Id="rId12" Type="http://schemas.openxmlformats.org/officeDocument/2006/relationships/audio" Target="../media/audio1.wav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emf"/><Relationship Id="rId11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audio" Target="../media/audio13.wav"/><Relationship Id="rId4" Type="http://schemas.openxmlformats.org/officeDocument/2006/relationships/image" Target="../media/image3.emf"/><Relationship Id="rId9" Type="http://schemas.openxmlformats.org/officeDocument/2006/relationships/image" Target="../media/image8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audio" Target="../media/audio13.wav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emf"/><Relationship Id="rId5" Type="http://schemas.openxmlformats.org/officeDocument/2006/relationships/image" Target="../media/image3.emf"/><Relationship Id="rId10" Type="http://schemas.openxmlformats.org/officeDocument/2006/relationships/audio" Target="../media/audio1.wav"/><Relationship Id="rId4" Type="http://schemas.openxmlformats.org/officeDocument/2006/relationships/image" Target="../media/image15.emf"/><Relationship Id="rId9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audio" Target="../media/audio7.wav"/><Relationship Id="rId3" Type="http://schemas.openxmlformats.org/officeDocument/2006/relationships/image" Target="../media/image2.emf"/><Relationship Id="rId7" Type="http://schemas.openxmlformats.org/officeDocument/2006/relationships/audio" Target="../media/audio2.wav"/><Relationship Id="rId12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11" Type="http://schemas.openxmlformats.org/officeDocument/2006/relationships/audio" Target="../media/audio4.wav"/><Relationship Id="rId5" Type="http://schemas.openxmlformats.org/officeDocument/2006/relationships/image" Target="../media/image5.emf"/><Relationship Id="rId10" Type="http://schemas.openxmlformats.org/officeDocument/2006/relationships/image" Target="../media/image8.gif"/><Relationship Id="rId4" Type="http://schemas.openxmlformats.org/officeDocument/2006/relationships/image" Target="../media/image4.emf"/><Relationship Id="rId9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5" Type="http://schemas.openxmlformats.org/officeDocument/2006/relationships/audio" Target="../media/audio13.wav"/><Relationship Id="rId4" Type="http://schemas.openxmlformats.org/officeDocument/2006/relationships/image" Target="../media/image1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gif"/><Relationship Id="rId4" Type="http://schemas.openxmlformats.org/officeDocument/2006/relationships/image" Target="../media/image13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audio" Target="../media/audio12.wav"/><Relationship Id="rId3" Type="http://schemas.openxmlformats.org/officeDocument/2006/relationships/image" Target="../media/image10.emf"/><Relationship Id="rId7" Type="http://schemas.openxmlformats.org/officeDocument/2006/relationships/image" Target="../media/image4.emf"/><Relationship Id="rId12" Type="http://schemas.openxmlformats.org/officeDocument/2006/relationships/image" Target="../media/image8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11" Type="http://schemas.openxmlformats.org/officeDocument/2006/relationships/audio" Target="../media/audio10.wav"/><Relationship Id="rId5" Type="http://schemas.openxmlformats.org/officeDocument/2006/relationships/image" Target="../media/image6.emf"/><Relationship Id="rId15" Type="http://schemas.openxmlformats.org/officeDocument/2006/relationships/audio" Target="../media/audio11.wav"/><Relationship Id="rId10" Type="http://schemas.openxmlformats.org/officeDocument/2006/relationships/image" Target="../media/image11.emf"/><Relationship Id="rId4" Type="http://schemas.openxmlformats.org/officeDocument/2006/relationships/audio" Target="../media/audio2.wav"/><Relationship Id="rId9" Type="http://schemas.openxmlformats.org/officeDocument/2006/relationships/image" Target="../media/image7.emf"/><Relationship Id="rId14" Type="http://schemas.openxmlformats.org/officeDocument/2006/relationships/audio" Target="../media/audio7.wav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audio" Target="../media/audio11.wav"/><Relationship Id="rId3" Type="http://schemas.openxmlformats.org/officeDocument/2006/relationships/image" Target="../media/image10.emf"/><Relationship Id="rId7" Type="http://schemas.openxmlformats.org/officeDocument/2006/relationships/audio" Target="../media/audio5.wav"/><Relationship Id="rId12" Type="http://schemas.openxmlformats.org/officeDocument/2006/relationships/audio" Target="../media/audio1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emf"/><Relationship Id="rId11" Type="http://schemas.openxmlformats.org/officeDocument/2006/relationships/image" Target="../media/image8.gif"/><Relationship Id="rId5" Type="http://schemas.openxmlformats.org/officeDocument/2006/relationships/audio" Target="../media/audio2.wav"/><Relationship Id="rId10" Type="http://schemas.openxmlformats.org/officeDocument/2006/relationships/audio" Target="../media/audio10.wav"/><Relationship Id="rId4" Type="http://schemas.openxmlformats.org/officeDocument/2006/relationships/image" Target="../media/image12.emf"/><Relationship Id="rId9" Type="http://schemas.openxmlformats.org/officeDocument/2006/relationships/image" Target="../media/image11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image" Target="../media/image10.emf"/><Relationship Id="rId7" Type="http://schemas.openxmlformats.org/officeDocument/2006/relationships/image" Target="../media/image11.e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11" Type="http://schemas.openxmlformats.org/officeDocument/2006/relationships/audio" Target="../media/audio11.wav"/><Relationship Id="rId5" Type="http://schemas.openxmlformats.org/officeDocument/2006/relationships/audio" Target="../media/audio2.wav"/><Relationship Id="rId10" Type="http://schemas.openxmlformats.org/officeDocument/2006/relationships/audio" Target="../media/audio12.wav"/><Relationship Id="rId4" Type="http://schemas.openxmlformats.org/officeDocument/2006/relationships/image" Target="../media/image12.emf"/><Relationship Id="rId9" Type="http://schemas.openxmlformats.org/officeDocument/2006/relationships/image" Target="../media/image8.g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5" Type="http://schemas.openxmlformats.org/officeDocument/2006/relationships/image" Target="../media/image12.emf"/><Relationship Id="rId4" Type="http://schemas.openxmlformats.org/officeDocument/2006/relationships/image" Target="../media/image10.emf"/><Relationship Id="rId9" Type="http://schemas.openxmlformats.org/officeDocument/2006/relationships/audio" Target="../media/audio11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8.gi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2.wav"/><Relationship Id="rId5" Type="http://schemas.openxmlformats.org/officeDocument/2006/relationships/image" Target="../media/image11.emf"/><Relationship Id="rId4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gif"/><Relationship Id="rId4" Type="http://schemas.openxmlformats.org/officeDocument/2006/relationships/image" Target="../media/image12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audio" Target="../media/audio20.wav"/><Relationship Id="rId3" Type="http://schemas.openxmlformats.org/officeDocument/2006/relationships/image" Target="../media/image16.emf"/><Relationship Id="rId7" Type="http://schemas.openxmlformats.org/officeDocument/2006/relationships/audio" Target="../media/audio17.wav"/><Relationship Id="rId12" Type="http://schemas.openxmlformats.org/officeDocument/2006/relationships/image" Target="../media/image21.emf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emf"/><Relationship Id="rId11" Type="http://schemas.openxmlformats.org/officeDocument/2006/relationships/audio" Target="../media/audio19.wav"/><Relationship Id="rId5" Type="http://schemas.openxmlformats.org/officeDocument/2006/relationships/audio" Target="../media/audio2.wav"/><Relationship Id="rId15" Type="http://schemas.openxmlformats.org/officeDocument/2006/relationships/audio" Target="../media/audio21.wav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audio" Target="../media/audio18.wav"/><Relationship Id="rId14" Type="http://schemas.openxmlformats.org/officeDocument/2006/relationships/image" Target="../media/image8.gi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8.wav"/><Relationship Id="rId13" Type="http://schemas.openxmlformats.org/officeDocument/2006/relationships/audio" Target="../media/audio21.wav"/><Relationship Id="rId3" Type="http://schemas.openxmlformats.org/officeDocument/2006/relationships/audio" Target="../media/audio2.wav"/><Relationship Id="rId7" Type="http://schemas.openxmlformats.org/officeDocument/2006/relationships/image" Target="../media/image19.emf"/><Relationship Id="rId12" Type="http://schemas.openxmlformats.org/officeDocument/2006/relationships/image" Target="../media/image8.gif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7.wav"/><Relationship Id="rId11" Type="http://schemas.openxmlformats.org/officeDocument/2006/relationships/image" Target="../media/image21.emf"/><Relationship Id="rId5" Type="http://schemas.openxmlformats.org/officeDocument/2006/relationships/image" Target="../media/image17.emf"/><Relationship Id="rId10" Type="http://schemas.openxmlformats.org/officeDocument/2006/relationships/audio" Target="../media/audio19.wav"/><Relationship Id="rId4" Type="http://schemas.openxmlformats.org/officeDocument/2006/relationships/image" Target="../media/image16.emf"/><Relationship Id="rId9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2.wav"/><Relationship Id="rId7" Type="http://schemas.openxmlformats.org/officeDocument/2006/relationships/image" Target="../media/image6.em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11" Type="http://schemas.openxmlformats.org/officeDocument/2006/relationships/audio" Target="../media/audio7.wav"/><Relationship Id="rId5" Type="http://schemas.openxmlformats.org/officeDocument/2006/relationships/image" Target="../media/image4.emf"/><Relationship Id="rId10" Type="http://schemas.openxmlformats.org/officeDocument/2006/relationships/audio" Target="../media/audio4.wav"/><Relationship Id="rId4" Type="http://schemas.openxmlformats.org/officeDocument/2006/relationships/image" Target="../media/image2.emf"/><Relationship Id="rId9" Type="http://schemas.openxmlformats.org/officeDocument/2006/relationships/image" Target="../media/image8.gi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7.emf"/><Relationship Id="rId7" Type="http://schemas.openxmlformats.org/officeDocument/2006/relationships/image" Target="../media/image20.emf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8.wav"/><Relationship Id="rId11" Type="http://schemas.openxmlformats.org/officeDocument/2006/relationships/image" Target="../media/image8.gif"/><Relationship Id="rId5" Type="http://schemas.openxmlformats.org/officeDocument/2006/relationships/image" Target="../media/image19.emf"/><Relationship Id="rId10" Type="http://schemas.openxmlformats.org/officeDocument/2006/relationships/audio" Target="../media/audio21.wav"/><Relationship Id="rId4" Type="http://schemas.openxmlformats.org/officeDocument/2006/relationships/audio" Target="../media/audio17.wav"/><Relationship Id="rId9" Type="http://schemas.openxmlformats.org/officeDocument/2006/relationships/image" Target="../media/image21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1.wav"/><Relationship Id="rId3" Type="http://schemas.openxmlformats.org/officeDocument/2006/relationships/image" Target="../media/image17.emf"/><Relationship Id="rId7" Type="http://schemas.openxmlformats.org/officeDocument/2006/relationships/image" Target="../media/image20.emf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wav"/><Relationship Id="rId5" Type="http://schemas.openxmlformats.org/officeDocument/2006/relationships/image" Target="../media/image19.emf"/><Relationship Id="rId4" Type="http://schemas.openxmlformats.org/officeDocument/2006/relationships/audio" Target="../media/audio17.wav"/><Relationship Id="rId9" Type="http://schemas.openxmlformats.org/officeDocument/2006/relationships/image" Target="../media/image8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emf"/><Relationship Id="rId5" Type="http://schemas.openxmlformats.org/officeDocument/2006/relationships/audio" Target="../media/audio17.wav"/><Relationship Id="rId4" Type="http://schemas.openxmlformats.org/officeDocument/2006/relationships/image" Target="../media/image17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gif"/><Relationship Id="rId4" Type="http://schemas.openxmlformats.org/officeDocument/2006/relationships/image" Target="../media/image19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audio" Target="../media/audio25.wav"/><Relationship Id="rId3" Type="http://schemas.openxmlformats.org/officeDocument/2006/relationships/image" Target="../media/image22.emf"/><Relationship Id="rId7" Type="http://schemas.openxmlformats.org/officeDocument/2006/relationships/image" Target="../media/image25.emf"/><Relationship Id="rId12" Type="http://schemas.openxmlformats.org/officeDocument/2006/relationships/audio" Target="../media/audio24.wav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emf"/><Relationship Id="rId11" Type="http://schemas.openxmlformats.org/officeDocument/2006/relationships/image" Target="../media/image8.gif"/><Relationship Id="rId5" Type="http://schemas.openxmlformats.org/officeDocument/2006/relationships/audio" Target="../media/audio2.wav"/><Relationship Id="rId15" Type="http://schemas.openxmlformats.org/officeDocument/2006/relationships/audio" Target="../media/audio27.wav"/><Relationship Id="rId10" Type="http://schemas.openxmlformats.org/officeDocument/2006/relationships/audio" Target="../media/audio23.wav"/><Relationship Id="rId4" Type="http://schemas.openxmlformats.org/officeDocument/2006/relationships/image" Target="../media/image23.emf"/><Relationship Id="rId9" Type="http://schemas.openxmlformats.org/officeDocument/2006/relationships/image" Target="../media/image27.emf"/><Relationship Id="rId14" Type="http://schemas.openxmlformats.org/officeDocument/2006/relationships/audio" Target="../media/audio26.wav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audio" Target="../media/audio27.wav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12" Type="http://schemas.openxmlformats.org/officeDocument/2006/relationships/audio" Target="../media/audio26.wav"/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emf"/><Relationship Id="rId11" Type="http://schemas.openxmlformats.org/officeDocument/2006/relationships/audio" Target="../media/audio24.wav"/><Relationship Id="rId5" Type="http://schemas.openxmlformats.org/officeDocument/2006/relationships/audio" Target="../media/audio2.wav"/><Relationship Id="rId10" Type="http://schemas.openxmlformats.org/officeDocument/2006/relationships/image" Target="../media/image8.gif"/><Relationship Id="rId4" Type="http://schemas.openxmlformats.org/officeDocument/2006/relationships/image" Target="../media/image23.emf"/><Relationship Id="rId9" Type="http://schemas.openxmlformats.org/officeDocument/2006/relationships/audio" Target="../media/audio23.wav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3.wav"/><Relationship Id="rId3" Type="http://schemas.openxmlformats.org/officeDocument/2006/relationships/image" Target="../media/image22.emf"/><Relationship Id="rId7" Type="http://schemas.openxmlformats.org/officeDocument/2006/relationships/image" Target="../media/image27.emf"/><Relationship Id="rId2" Type="http://schemas.openxmlformats.org/officeDocument/2006/relationships/audio" Target="../media/audio26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emf"/><Relationship Id="rId11" Type="http://schemas.openxmlformats.org/officeDocument/2006/relationships/audio" Target="../media/audio27.wav"/><Relationship Id="rId5" Type="http://schemas.openxmlformats.org/officeDocument/2006/relationships/audio" Target="../media/audio2.wav"/><Relationship Id="rId10" Type="http://schemas.openxmlformats.org/officeDocument/2006/relationships/audio" Target="../media/audio24.wav"/><Relationship Id="rId4" Type="http://schemas.openxmlformats.org/officeDocument/2006/relationships/image" Target="../media/image23.emf"/><Relationship Id="rId9" Type="http://schemas.openxmlformats.org/officeDocument/2006/relationships/image" Target="../media/image8.gi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4.wav"/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Relationship Id="rId9" Type="http://schemas.openxmlformats.org/officeDocument/2006/relationships/audio" Target="../media/audio27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8.gif"/><Relationship Id="rId2" Type="http://schemas.openxmlformats.org/officeDocument/2006/relationships/audio" Target="../media/audio27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4.wav"/><Relationship Id="rId5" Type="http://schemas.openxmlformats.org/officeDocument/2006/relationships/image" Target="../media/image27.emf"/><Relationship Id="rId4" Type="http://schemas.openxmlformats.org/officeDocument/2006/relationships/audio" Target="../media/audio2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gif"/><Relationship Id="rId4" Type="http://schemas.openxmlformats.org/officeDocument/2006/relationships/audio" Target="../media/audio24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audio" Target="../media/audio3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audio" Target="../media/audio4.wav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audio" Target="../media/audio19.wav"/><Relationship Id="rId3" Type="http://schemas.openxmlformats.org/officeDocument/2006/relationships/image" Target="../media/image24.emf"/><Relationship Id="rId7" Type="http://schemas.openxmlformats.org/officeDocument/2006/relationships/image" Target="../media/image23.emf"/><Relationship Id="rId12" Type="http://schemas.openxmlformats.org/officeDocument/2006/relationships/image" Target="../media/image8.gif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4.wav"/><Relationship Id="rId11" Type="http://schemas.openxmlformats.org/officeDocument/2006/relationships/audio" Target="../media/audio22.wav"/><Relationship Id="rId5" Type="http://schemas.openxmlformats.org/officeDocument/2006/relationships/image" Target="../media/image16.emf"/><Relationship Id="rId15" Type="http://schemas.openxmlformats.org/officeDocument/2006/relationships/audio" Target="../media/audio23.wav"/><Relationship Id="rId10" Type="http://schemas.openxmlformats.org/officeDocument/2006/relationships/image" Target="../media/image22.emf"/><Relationship Id="rId4" Type="http://schemas.openxmlformats.org/officeDocument/2006/relationships/audio" Target="../media/audio2.wav"/><Relationship Id="rId9" Type="http://schemas.openxmlformats.org/officeDocument/2006/relationships/image" Target="../media/image18.emf"/><Relationship Id="rId14" Type="http://schemas.openxmlformats.org/officeDocument/2006/relationships/audio" Target="../media/audio16.wav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audio" Target="../media/audio23.wav"/><Relationship Id="rId3" Type="http://schemas.openxmlformats.org/officeDocument/2006/relationships/image" Target="../media/image24.emf"/><Relationship Id="rId7" Type="http://schemas.openxmlformats.org/officeDocument/2006/relationships/image" Target="../media/image21.emf"/><Relationship Id="rId12" Type="http://schemas.openxmlformats.org/officeDocument/2006/relationships/audio" Target="../media/audio16.wav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wav"/><Relationship Id="rId11" Type="http://schemas.openxmlformats.org/officeDocument/2006/relationships/image" Target="../media/image8.gif"/><Relationship Id="rId5" Type="http://schemas.openxmlformats.org/officeDocument/2006/relationships/image" Target="../media/image23.emf"/><Relationship Id="rId10" Type="http://schemas.openxmlformats.org/officeDocument/2006/relationships/audio" Target="../media/audio22.wav"/><Relationship Id="rId4" Type="http://schemas.openxmlformats.org/officeDocument/2006/relationships/audio" Target="../media/audio24.wav"/><Relationship Id="rId9" Type="http://schemas.openxmlformats.org/officeDocument/2006/relationships/image" Target="../media/image22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24.emf"/><Relationship Id="rId7" Type="http://schemas.openxmlformats.org/officeDocument/2006/relationships/audio" Target="../media/audio2.wav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emf"/><Relationship Id="rId11" Type="http://schemas.openxmlformats.org/officeDocument/2006/relationships/audio" Target="../media/audio16.wav"/><Relationship Id="rId5" Type="http://schemas.openxmlformats.org/officeDocument/2006/relationships/image" Target="../media/image23.emf"/><Relationship Id="rId10" Type="http://schemas.openxmlformats.org/officeDocument/2006/relationships/image" Target="../media/image8.gif"/><Relationship Id="rId4" Type="http://schemas.openxmlformats.org/officeDocument/2006/relationships/audio" Target="../media/audio24.wav"/><Relationship Id="rId9" Type="http://schemas.openxmlformats.org/officeDocument/2006/relationships/audio" Target="../media/audio22.wav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2.wav"/><Relationship Id="rId3" Type="http://schemas.openxmlformats.org/officeDocument/2006/relationships/audio" Target="../media/audio2.wav"/><Relationship Id="rId7" Type="http://schemas.openxmlformats.org/officeDocument/2006/relationships/image" Target="../media/image18.emf"/><Relationship Id="rId2" Type="http://schemas.openxmlformats.org/officeDocument/2006/relationships/audio" Target="../media/audio28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emf"/><Relationship Id="rId5" Type="http://schemas.openxmlformats.org/officeDocument/2006/relationships/audio" Target="../media/audio24.wav"/><Relationship Id="rId10" Type="http://schemas.openxmlformats.org/officeDocument/2006/relationships/audio" Target="../media/audio16.wav"/><Relationship Id="rId4" Type="http://schemas.openxmlformats.org/officeDocument/2006/relationships/image" Target="../media/image24.emf"/><Relationship Id="rId9" Type="http://schemas.openxmlformats.org/officeDocument/2006/relationships/image" Target="../media/image8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4.wav"/><Relationship Id="rId7" Type="http://schemas.openxmlformats.org/officeDocument/2006/relationships/image" Target="../media/image8.gif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emf"/><Relationship Id="rId5" Type="http://schemas.openxmlformats.org/officeDocument/2006/relationships/audio" Target="../media/audio2.wav"/><Relationship Id="rId4" Type="http://schemas.openxmlformats.org/officeDocument/2006/relationships/image" Target="../media/image23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gif"/><Relationship Id="rId4" Type="http://schemas.openxmlformats.org/officeDocument/2006/relationships/image" Target="../media/image23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audio" Target="../media/audio18.wav"/><Relationship Id="rId3" Type="http://schemas.openxmlformats.org/officeDocument/2006/relationships/image" Target="../media/image27.emf"/><Relationship Id="rId7" Type="http://schemas.openxmlformats.org/officeDocument/2006/relationships/audio" Target="../media/audio26.wav"/><Relationship Id="rId12" Type="http://schemas.openxmlformats.org/officeDocument/2006/relationships/image" Target="../media/image8.gif"/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emf"/><Relationship Id="rId11" Type="http://schemas.openxmlformats.org/officeDocument/2006/relationships/audio" Target="../media/audio27.wav"/><Relationship Id="rId5" Type="http://schemas.openxmlformats.org/officeDocument/2006/relationships/image" Target="../media/image25.emf"/><Relationship Id="rId15" Type="http://schemas.openxmlformats.org/officeDocument/2006/relationships/audio" Target="../media/audio17.wav"/><Relationship Id="rId10" Type="http://schemas.openxmlformats.org/officeDocument/2006/relationships/image" Target="../media/image19.emf"/><Relationship Id="rId4" Type="http://schemas.openxmlformats.org/officeDocument/2006/relationships/audio" Target="../media/audio2.wav"/><Relationship Id="rId9" Type="http://schemas.openxmlformats.org/officeDocument/2006/relationships/image" Target="../media/image17.emf"/><Relationship Id="rId14" Type="http://schemas.openxmlformats.org/officeDocument/2006/relationships/audio" Target="../media/audio21.wav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audio" Target="../media/audio21.wav"/><Relationship Id="rId3" Type="http://schemas.openxmlformats.org/officeDocument/2006/relationships/image" Target="../media/image27.emf"/><Relationship Id="rId7" Type="http://schemas.openxmlformats.org/officeDocument/2006/relationships/image" Target="../media/image26.emf"/><Relationship Id="rId12" Type="http://schemas.openxmlformats.org/officeDocument/2006/relationships/audio" Target="../media/audio25.wav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6.wav"/><Relationship Id="rId11" Type="http://schemas.openxmlformats.org/officeDocument/2006/relationships/image" Target="../media/image8.gif"/><Relationship Id="rId5" Type="http://schemas.openxmlformats.org/officeDocument/2006/relationships/image" Target="../media/image20.emf"/><Relationship Id="rId10" Type="http://schemas.openxmlformats.org/officeDocument/2006/relationships/audio" Target="../media/audio27.wav"/><Relationship Id="rId4" Type="http://schemas.openxmlformats.org/officeDocument/2006/relationships/audio" Target="../media/audio2.wav"/><Relationship Id="rId9" Type="http://schemas.openxmlformats.org/officeDocument/2006/relationships/image" Target="../media/image19.emf"/><Relationship Id="rId14" Type="http://schemas.openxmlformats.org/officeDocument/2006/relationships/audio" Target="../media/audio17.wav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7.wav"/><Relationship Id="rId3" Type="http://schemas.openxmlformats.org/officeDocument/2006/relationships/image" Target="../media/image27.emf"/><Relationship Id="rId7" Type="http://schemas.openxmlformats.org/officeDocument/2006/relationships/image" Target="../media/image19.emf"/><Relationship Id="rId2" Type="http://schemas.openxmlformats.org/officeDocument/2006/relationships/audio" Target="../media/audio26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emf"/><Relationship Id="rId11" Type="http://schemas.openxmlformats.org/officeDocument/2006/relationships/audio" Target="../media/audio17.wav"/><Relationship Id="rId5" Type="http://schemas.openxmlformats.org/officeDocument/2006/relationships/image" Target="../media/image26.emf"/><Relationship Id="rId10" Type="http://schemas.openxmlformats.org/officeDocument/2006/relationships/audio" Target="../media/audio21.wav"/><Relationship Id="rId4" Type="http://schemas.openxmlformats.org/officeDocument/2006/relationships/audio" Target="../media/audio2.wav"/><Relationship Id="rId9" Type="http://schemas.openxmlformats.org/officeDocument/2006/relationships/image" Target="../media/image8.gi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1.wav"/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2" Type="http://schemas.openxmlformats.org/officeDocument/2006/relationships/audio" Target="../media/audio2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emf"/><Relationship Id="rId5" Type="http://schemas.openxmlformats.org/officeDocument/2006/relationships/image" Target="../media/image17.emf"/><Relationship Id="rId4" Type="http://schemas.openxmlformats.org/officeDocument/2006/relationships/image" Target="../media/image27.emf"/><Relationship Id="rId9" Type="http://schemas.openxmlformats.org/officeDocument/2006/relationships/audio" Target="../media/audio17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7.wav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5" Type="http://schemas.openxmlformats.org/officeDocument/2006/relationships/image" Target="../media/image19.emf"/><Relationship Id="rId4" Type="http://schemas.openxmlformats.org/officeDocument/2006/relationships/image" Target="../media/image17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gif"/><Relationship Id="rId4" Type="http://schemas.openxmlformats.org/officeDocument/2006/relationships/image" Target="../media/image19.e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audio" Target="../media/audio5.wav"/><Relationship Id="rId3" Type="http://schemas.openxmlformats.org/officeDocument/2006/relationships/image" Target="../media/image2.emf"/><Relationship Id="rId7" Type="http://schemas.openxmlformats.org/officeDocument/2006/relationships/image" Target="../media/image5.emf"/><Relationship Id="rId12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emf"/><Relationship Id="rId11" Type="http://schemas.openxmlformats.org/officeDocument/2006/relationships/image" Target="../media/image8.gif"/><Relationship Id="rId5" Type="http://schemas.openxmlformats.org/officeDocument/2006/relationships/image" Target="../media/image3.emf"/><Relationship Id="rId15" Type="http://schemas.openxmlformats.org/officeDocument/2006/relationships/audio" Target="../media/audio7.wav"/><Relationship Id="rId10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7.emf"/><Relationship Id="rId14" Type="http://schemas.openxmlformats.org/officeDocument/2006/relationships/audio" Target="../media/audio6.wav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audio" Target="../media/audio6.wav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11" Type="http://schemas.openxmlformats.org/officeDocument/2006/relationships/image" Target="../media/image8.gif"/><Relationship Id="rId5" Type="http://schemas.openxmlformats.org/officeDocument/2006/relationships/image" Target="../media/image4.emf"/><Relationship Id="rId15" Type="http://schemas.openxmlformats.org/officeDocument/2006/relationships/audio" Target="../media/audio7.wav"/><Relationship Id="rId10" Type="http://schemas.openxmlformats.org/officeDocument/2006/relationships/audio" Target="../media/audio3.wav"/><Relationship Id="rId4" Type="http://schemas.openxmlformats.org/officeDocument/2006/relationships/image" Target="../media/image3.emf"/><Relationship Id="rId9" Type="http://schemas.openxmlformats.org/officeDocument/2006/relationships/image" Target="../media/image7.emf"/><Relationship Id="rId14" Type="http://schemas.openxmlformats.org/officeDocument/2006/relationships/audio" Target="../media/audio1.wav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5.emf"/><Relationship Id="rId12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emf"/><Relationship Id="rId11" Type="http://schemas.openxmlformats.org/officeDocument/2006/relationships/image" Target="../media/image8.gif"/><Relationship Id="rId5" Type="http://schemas.openxmlformats.org/officeDocument/2006/relationships/image" Target="../media/image3.emf"/><Relationship Id="rId15" Type="http://schemas.openxmlformats.org/officeDocument/2006/relationships/audio" Target="../media/audio7.wav"/><Relationship Id="rId10" Type="http://schemas.openxmlformats.org/officeDocument/2006/relationships/audio" Target="../media/audio3.wav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audio" Target="../media/audio1.wav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audio" Target="../media/audio5.wav"/><Relationship Id="rId3" Type="http://schemas.openxmlformats.org/officeDocument/2006/relationships/image" Target="../media/image2.emf"/><Relationship Id="rId7" Type="http://schemas.openxmlformats.org/officeDocument/2006/relationships/image" Target="../media/image5.emf"/><Relationship Id="rId12" Type="http://schemas.openxmlformats.org/officeDocument/2006/relationships/audio" Target="../media/audio4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emf"/><Relationship Id="rId11" Type="http://schemas.openxmlformats.org/officeDocument/2006/relationships/image" Target="../media/image8.gif"/><Relationship Id="rId5" Type="http://schemas.openxmlformats.org/officeDocument/2006/relationships/audio" Target="../media/audio2.wav"/><Relationship Id="rId15" Type="http://schemas.openxmlformats.org/officeDocument/2006/relationships/audio" Target="../media/audio1.wav"/><Relationship Id="rId10" Type="http://schemas.openxmlformats.org/officeDocument/2006/relationships/audio" Target="../media/audio3.wav"/><Relationship Id="rId4" Type="http://schemas.openxmlformats.org/officeDocument/2006/relationships/image" Target="../media/image3.emf"/><Relationship Id="rId9" Type="http://schemas.openxmlformats.org/officeDocument/2006/relationships/image" Target="../media/image7.emf"/><Relationship Id="rId14" Type="http://schemas.openxmlformats.org/officeDocument/2006/relationships/audio" Target="../media/audio6.wav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audio" Target="../media/audio6.wav"/><Relationship Id="rId3" Type="http://schemas.openxmlformats.org/officeDocument/2006/relationships/image" Target="../media/image2.emf"/><Relationship Id="rId7" Type="http://schemas.openxmlformats.org/officeDocument/2006/relationships/image" Target="../media/image5.emf"/><Relationship Id="rId12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wav"/><Relationship Id="rId11" Type="http://schemas.openxmlformats.org/officeDocument/2006/relationships/audio" Target="../media/audio4.wav"/><Relationship Id="rId5" Type="http://schemas.openxmlformats.org/officeDocument/2006/relationships/image" Target="../media/image4.emf"/><Relationship Id="rId15" Type="http://schemas.openxmlformats.org/officeDocument/2006/relationships/audio" Target="../media/audio7.wav"/><Relationship Id="rId10" Type="http://schemas.openxmlformats.org/officeDocument/2006/relationships/image" Target="../media/image8.gif"/><Relationship Id="rId4" Type="http://schemas.openxmlformats.org/officeDocument/2006/relationships/image" Target="../media/image3.emf"/><Relationship Id="rId9" Type="http://schemas.openxmlformats.org/officeDocument/2006/relationships/image" Target="../media/image7.emf"/><Relationship Id="rId14" Type="http://schemas.openxmlformats.org/officeDocument/2006/relationships/audio" Target="../media/audio1.wav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audio" Target="../media/audio6.wav"/><Relationship Id="rId3" Type="http://schemas.openxmlformats.org/officeDocument/2006/relationships/image" Target="../media/image2.emf"/><Relationship Id="rId7" Type="http://schemas.openxmlformats.org/officeDocument/2006/relationships/audio" Target="../media/audio2.wav"/><Relationship Id="rId12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11" Type="http://schemas.openxmlformats.org/officeDocument/2006/relationships/image" Target="../media/image8.gif"/><Relationship Id="rId5" Type="http://schemas.openxmlformats.org/officeDocument/2006/relationships/image" Target="../media/image4.emf"/><Relationship Id="rId15" Type="http://schemas.openxmlformats.org/officeDocument/2006/relationships/audio" Target="../media/audio7.wav"/><Relationship Id="rId10" Type="http://schemas.openxmlformats.org/officeDocument/2006/relationships/audio" Target="../media/audio3.wav"/><Relationship Id="rId4" Type="http://schemas.openxmlformats.org/officeDocument/2006/relationships/image" Target="../media/image3.emf"/><Relationship Id="rId9" Type="http://schemas.openxmlformats.org/officeDocument/2006/relationships/image" Target="../media/image7.emf"/><Relationship Id="rId14" Type="http://schemas.openxmlformats.org/officeDocument/2006/relationships/audio" Target="../media/audio1.wav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audio" Target="../media/audio11.wav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12" Type="http://schemas.openxmlformats.org/officeDocument/2006/relationships/audio" Target="../media/audio10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11" Type="http://schemas.openxmlformats.org/officeDocument/2006/relationships/image" Target="../media/image8.gif"/><Relationship Id="rId5" Type="http://schemas.openxmlformats.org/officeDocument/2006/relationships/image" Target="../media/image11.emf"/><Relationship Id="rId15" Type="http://schemas.openxmlformats.org/officeDocument/2006/relationships/audio" Target="../media/audio13.wav"/><Relationship Id="rId10" Type="http://schemas.openxmlformats.org/officeDocument/2006/relationships/audio" Target="../media/audio9.wav"/><Relationship Id="rId4" Type="http://schemas.openxmlformats.org/officeDocument/2006/relationships/image" Target="../media/image10.emf"/><Relationship Id="rId9" Type="http://schemas.openxmlformats.org/officeDocument/2006/relationships/image" Target="../media/image14.emf"/><Relationship Id="rId14" Type="http://schemas.openxmlformats.org/officeDocument/2006/relationships/audio" Target="../media/audio12.wav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audio" Target="../media/audio12.wav"/><Relationship Id="rId3" Type="http://schemas.openxmlformats.org/officeDocument/2006/relationships/audio" Target="../media/audio2.wav"/><Relationship Id="rId7" Type="http://schemas.openxmlformats.org/officeDocument/2006/relationships/image" Target="../media/image12.emf"/><Relationship Id="rId12" Type="http://schemas.openxmlformats.org/officeDocument/2006/relationships/audio" Target="../media/audio11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11" Type="http://schemas.openxmlformats.org/officeDocument/2006/relationships/audio" Target="../media/audio10.wav"/><Relationship Id="rId5" Type="http://schemas.openxmlformats.org/officeDocument/2006/relationships/image" Target="../media/image10.emf"/><Relationship Id="rId15" Type="http://schemas.openxmlformats.org/officeDocument/2006/relationships/audio" Target="../media/audio8.wav"/><Relationship Id="rId10" Type="http://schemas.openxmlformats.org/officeDocument/2006/relationships/image" Target="../media/image8.gif"/><Relationship Id="rId4" Type="http://schemas.openxmlformats.org/officeDocument/2006/relationships/image" Target="../media/image9.emf"/><Relationship Id="rId9" Type="http://schemas.openxmlformats.org/officeDocument/2006/relationships/image" Target="../media/image14.emf"/><Relationship Id="rId14" Type="http://schemas.openxmlformats.org/officeDocument/2006/relationships/audio" Target="../media/audio1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gif"/><Relationship Id="rId4" Type="http://schemas.openxmlformats.org/officeDocument/2006/relationships/image" Target="../media/image6.em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audio" Target="../media/audio12.wav"/><Relationship Id="rId3" Type="http://schemas.openxmlformats.org/officeDocument/2006/relationships/image" Target="../media/image9.emf"/><Relationship Id="rId7" Type="http://schemas.openxmlformats.org/officeDocument/2006/relationships/image" Target="../media/image12.emf"/><Relationship Id="rId12" Type="http://schemas.openxmlformats.org/officeDocument/2006/relationships/audio" Target="../media/audio10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11" Type="http://schemas.openxmlformats.org/officeDocument/2006/relationships/image" Target="../media/image8.gif"/><Relationship Id="rId5" Type="http://schemas.openxmlformats.org/officeDocument/2006/relationships/audio" Target="../media/audio2.wav"/><Relationship Id="rId15" Type="http://schemas.openxmlformats.org/officeDocument/2006/relationships/audio" Target="../media/audio8.wav"/><Relationship Id="rId10" Type="http://schemas.openxmlformats.org/officeDocument/2006/relationships/audio" Target="../media/audio9.wav"/><Relationship Id="rId4" Type="http://schemas.openxmlformats.org/officeDocument/2006/relationships/image" Target="../media/image10.emf"/><Relationship Id="rId9" Type="http://schemas.openxmlformats.org/officeDocument/2006/relationships/image" Target="../media/image14.emf"/><Relationship Id="rId14" Type="http://schemas.openxmlformats.org/officeDocument/2006/relationships/audio" Target="../media/audio13.wav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audio" Target="../media/audio11.wav"/><Relationship Id="rId3" Type="http://schemas.openxmlformats.org/officeDocument/2006/relationships/image" Target="../media/image9.emf"/><Relationship Id="rId7" Type="http://schemas.openxmlformats.org/officeDocument/2006/relationships/image" Target="../media/image12.emf"/><Relationship Id="rId12" Type="http://schemas.openxmlformats.org/officeDocument/2006/relationships/audio" Target="../media/audio10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wav"/><Relationship Id="rId11" Type="http://schemas.openxmlformats.org/officeDocument/2006/relationships/image" Target="../media/image8.gif"/><Relationship Id="rId5" Type="http://schemas.openxmlformats.org/officeDocument/2006/relationships/image" Target="../media/image11.emf"/><Relationship Id="rId15" Type="http://schemas.openxmlformats.org/officeDocument/2006/relationships/audio" Target="../media/audio8.wav"/><Relationship Id="rId10" Type="http://schemas.openxmlformats.org/officeDocument/2006/relationships/audio" Target="../media/audio9.wav"/><Relationship Id="rId4" Type="http://schemas.openxmlformats.org/officeDocument/2006/relationships/image" Target="../media/image10.emf"/><Relationship Id="rId9" Type="http://schemas.openxmlformats.org/officeDocument/2006/relationships/image" Target="../media/image14.emf"/><Relationship Id="rId14" Type="http://schemas.openxmlformats.org/officeDocument/2006/relationships/audio" Target="../media/audio13.wav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audio" Target="../media/audio12.wav"/><Relationship Id="rId3" Type="http://schemas.openxmlformats.org/officeDocument/2006/relationships/image" Target="../media/image9.emf"/><Relationship Id="rId7" Type="http://schemas.openxmlformats.org/officeDocument/2006/relationships/image" Target="../media/image12.emf"/><Relationship Id="rId12" Type="http://schemas.openxmlformats.org/officeDocument/2006/relationships/audio" Target="../media/audio1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11" Type="http://schemas.openxmlformats.org/officeDocument/2006/relationships/image" Target="../media/image8.gif"/><Relationship Id="rId5" Type="http://schemas.openxmlformats.org/officeDocument/2006/relationships/image" Target="../media/image10.emf"/><Relationship Id="rId15" Type="http://schemas.openxmlformats.org/officeDocument/2006/relationships/audio" Target="../media/audio8.wav"/><Relationship Id="rId10" Type="http://schemas.openxmlformats.org/officeDocument/2006/relationships/audio" Target="../media/audio9.wav"/><Relationship Id="rId4" Type="http://schemas.openxmlformats.org/officeDocument/2006/relationships/audio" Target="../media/audio2.wav"/><Relationship Id="rId9" Type="http://schemas.openxmlformats.org/officeDocument/2006/relationships/image" Target="../media/image14.emf"/><Relationship Id="rId14" Type="http://schemas.openxmlformats.org/officeDocument/2006/relationships/audio" Target="../media/audio13.wav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audio" Target="../media/audio11.wav"/><Relationship Id="rId3" Type="http://schemas.openxmlformats.org/officeDocument/2006/relationships/image" Target="../media/image9.emf"/><Relationship Id="rId7" Type="http://schemas.openxmlformats.org/officeDocument/2006/relationships/audio" Target="../media/audio2.wav"/><Relationship Id="rId12" Type="http://schemas.openxmlformats.org/officeDocument/2006/relationships/audio" Target="../media/audio10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11" Type="http://schemas.openxmlformats.org/officeDocument/2006/relationships/image" Target="../media/image8.gif"/><Relationship Id="rId5" Type="http://schemas.openxmlformats.org/officeDocument/2006/relationships/image" Target="../media/image11.emf"/><Relationship Id="rId15" Type="http://schemas.openxmlformats.org/officeDocument/2006/relationships/audio" Target="../media/audio8.wav"/><Relationship Id="rId10" Type="http://schemas.openxmlformats.org/officeDocument/2006/relationships/audio" Target="../media/audio9.wav"/><Relationship Id="rId4" Type="http://schemas.openxmlformats.org/officeDocument/2006/relationships/image" Target="../media/image10.emf"/><Relationship Id="rId9" Type="http://schemas.openxmlformats.org/officeDocument/2006/relationships/image" Target="../media/image14.emf"/><Relationship Id="rId14" Type="http://schemas.openxmlformats.org/officeDocument/2006/relationships/audio" Target="../media/audio12.wav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audio" Target="../media/audio11.wav"/><Relationship Id="rId3" Type="http://schemas.openxmlformats.org/officeDocument/2006/relationships/audio" Target="../media/audio3.wav"/><Relationship Id="rId7" Type="http://schemas.openxmlformats.org/officeDocument/2006/relationships/audio" Target="../media/audio2.wav"/><Relationship Id="rId12" Type="http://schemas.openxmlformats.org/officeDocument/2006/relationships/image" Target="../media/image7.emf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11" Type="http://schemas.openxmlformats.org/officeDocument/2006/relationships/image" Target="../media/image4.emf"/><Relationship Id="rId5" Type="http://schemas.openxmlformats.org/officeDocument/2006/relationships/audio" Target="../media/audio7.wav"/><Relationship Id="rId15" Type="http://schemas.openxmlformats.org/officeDocument/2006/relationships/audio" Target="../media/audio5.wav"/><Relationship Id="rId10" Type="http://schemas.openxmlformats.org/officeDocument/2006/relationships/image" Target="../media/image5.emf"/><Relationship Id="rId4" Type="http://schemas.openxmlformats.org/officeDocument/2006/relationships/image" Target="../media/image8.gif"/><Relationship Id="rId9" Type="http://schemas.openxmlformats.org/officeDocument/2006/relationships/image" Target="../media/image13.emf"/><Relationship Id="rId14" Type="http://schemas.openxmlformats.org/officeDocument/2006/relationships/audio" Target="../media/audio13.wav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audio" Target="../media/audio14.wav"/><Relationship Id="rId3" Type="http://schemas.openxmlformats.org/officeDocument/2006/relationships/image" Target="../media/image8.gif"/><Relationship Id="rId7" Type="http://schemas.openxmlformats.org/officeDocument/2006/relationships/image" Target="../media/image13.emf"/><Relationship Id="rId12" Type="http://schemas.openxmlformats.org/officeDocument/2006/relationships/audio" Target="../media/audio1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emf"/><Relationship Id="rId11" Type="http://schemas.openxmlformats.org/officeDocument/2006/relationships/image" Target="../media/image7.emf"/><Relationship Id="rId5" Type="http://schemas.openxmlformats.org/officeDocument/2006/relationships/image" Target="../media/image11.emf"/><Relationship Id="rId15" Type="http://schemas.openxmlformats.org/officeDocument/2006/relationships/audio" Target="../media/audio5.wav"/><Relationship Id="rId10" Type="http://schemas.openxmlformats.org/officeDocument/2006/relationships/image" Target="../media/image4.emf"/><Relationship Id="rId4" Type="http://schemas.openxmlformats.org/officeDocument/2006/relationships/audio" Target="../media/audio7.wav"/><Relationship Id="rId9" Type="http://schemas.openxmlformats.org/officeDocument/2006/relationships/image" Target="../media/image5.emf"/><Relationship Id="rId14" Type="http://schemas.openxmlformats.org/officeDocument/2006/relationships/audio" Target="../media/audio13.wav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audio" Target="../media/audio11.wav"/><Relationship Id="rId3" Type="http://schemas.openxmlformats.org/officeDocument/2006/relationships/audio" Target="../media/audio3.wav"/><Relationship Id="rId7" Type="http://schemas.openxmlformats.org/officeDocument/2006/relationships/image" Target="../media/image9.emf"/><Relationship Id="rId12" Type="http://schemas.openxmlformats.org/officeDocument/2006/relationships/image" Target="../media/image7.e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11" Type="http://schemas.openxmlformats.org/officeDocument/2006/relationships/audio" Target="../media/audio2.wav"/><Relationship Id="rId5" Type="http://schemas.openxmlformats.org/officeDocument/2006/relationships/audio" Target="../media/audio7.wav"/><Relationship Id="rId15" Type="http://schemas.openxmlformats.org/officeDocument/2006/relationships/audio" Target="../media/audio13.wav"/><Relationship Id="rId10" Type="http://schemas.openxmlformats.org/officeDocument/2006/relationships/image" Target="../media/image4.emf"/><Relationship Id="rId4" Type="http://schemas.openxmlformats.org/officeDocument/2006/relationships/image" Target="../media/image8.gif"/><Relationship Id="rId9" Type="http://schemas.openxmlformats.org/officeDocument/2006/relationships/image" Target="../media/image5.emf"/><Relationship Id="rId14" Type="http://schemas.openxmlformats.org/officeDocument/2006/relationships/audio" Target="../media/audio14.wav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audio" Target="../media/audio14.wav"/><Relationship Id="rId3" Type="http://schemas.openxmlformats.org/officeDocument/2006/relationships/audio" Target="../media/audio3.wav"/><Relationship Id="rId7" Type="http://schemas.openxmlformats.org/officeDocument/2006/relationships/image" Target="../media/image11.emf"/><Relationship Id="rId12" Type="http://schemas.openxmlformats.org/officeDocument/2006/relationships/image" Target="../media/image7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wav"/><Relationship Id="rId11" Type="http://schemas.openxmlformats.org/officeDocument/2006/relationships/image" Target="../media/image4.emf"/><Relationship Id="rId5" Type="http://schemas.openxmlformats.org/officeDocument/2006/relationships/audio" Target="../media/audio7.wav"/><Relationship Id="rId15" Type="http://schemas.openxmlformats.org/officeDocument/2006/relationships/audio" Target="../media/audio5.wav"/><Relationship Id="rId10" Type="http://schemas.openxmlformats.org/officeDocument/2006/relationships/image" Target="../media/image5.emf"/><Relationship Id="rId4" Type="http://schemas.openxmlformats.org/officeDocument/2006/relationships/image" Target="../media/image8.gif"/><Relationship Id="rId9" Type="http://schemas.openxmlformats.org/officeDocument/2006/relationships/image" Target="../media/image13.emf"/><Relationship Id="rId14" Type="http://schemas.openxmlformats.org/officeDocument/2006/relationships/audio" Target="../media/audio13.wav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audio" Target="../media/audio14.wav"/><Relationship Id="rId3" Type="http://schemas.openxmlformats.org/officeDocument/2006/relationships/audio" Target="../media/audio3.wav"/><Relationship Id="rId7" Type="http://schemas.openxmlformats.org/officeDocument/2006/relationships/image" Target="../media/image13.emf"/><Relationship Id="rId12" Type="http://schemas.openxmlformats.org/officeDocument/2006/relationships/audio" Target="../media/audio1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emf"/><Relationship Id="rId11" Type="http://schemas.openxmlformats.org/officeDocument/2006/relationships/image" Target="../media/image7.emf"/><Relationship Id="rId5" Type="http://schemas.openxmlformats.org/officeDocument/2006/relationships/image" Target="../media/image11.emf"/><Relationship Id="rId15" Type="http://schemas.openxmlformats.org/officeDocument/2006/relationships/audio" Target="../media/audio5.wav"/><Relationship Id="rId10" Type="http://schemas.openxmlformats.org/officeDocument/2006/relationships/image" Target="../media/image4.emf"/><Relationship Id="rId4" Type="http://schemas.openxmlformats.org/officeDocument/2006/relationships/image" Target="../media/image8.gif"/><Relationship Id="rId9" Type="http://schemas.openxmlformats.org/officeDocument/2006/relationships/audio" Target="../media/audio2.wav"/><Relationship Id="rId14" Type="http://schemas.openxmlformats.org/officeDocument/2006/relationships/audio" Target="../media/audio13.wav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audio" Target="../media/audio11.wav"/><Relationship Id="rId3" Type="http://schemas.openxmlformats.org/officeDocument/2006/relationships/audio" Target="../media/audio3.wav"/><Relationship Id="rId7" Type="http://schemas.openxmlformats.org/officeDocument/2006/relationships/image" Target="../media/image9.emf"/><Relationship Id="rId12" Type="http://schemas.openxmlformats.org/officeDocument/2006/relationships/image" Target="../media/image7.emf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11" Type="http://schemas.openxmlformats.org/officeDocument/2006/relationships/image" Target="../media/image4.emf"/><Relationship Id="rId5" Type="http://schemas.openxmlformats.org/officeDocument/2006/relationships/audio" Target="../media/audio7.wav"/><Relationship Id="rId15" Type="http://schemas.openxmlformats.org/officeDocument/2006/relationships/audio" Target="../media/audio5.wav"/><Relationship Id="rId10" Type="http://schemas.openxmlformats.org/officeDocument/2006/relationships/image" Target="../media/image5.emf"/><Relationship Id="rId4" Type="http://schemas.openxmlformats.org/officeDocument/2006/relationships/image" Target="../media/image8.gif"/><Relationship Id="rId9" Type="http://schemas.openxmlformats.org/officeDocument/2006/relationships/image" Target="../media/image13.emf"/><Relationship Id="rId14" Type="http://schemas.openxmlformats.org/officeDocument/2006/relationships/audio" Target="../media/audio14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audio" Target="../media/audio11.wav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12" Type="http://schemas.openxmlformats.org/officeDocument/2006/relationships/audio" Target="../media/audio10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11" Type="http://schemas.openxmlformats.org/officeDocument/2006/relationships/image" Target="../media/image8.gif"/><Relationship Id="rId5" Type="http://schemas.openxmlformats.org/officeDocument/2006/relationships/image" Target="../media/image11.emf"/><Relationship Id="rId15" Type="http://schemas.openxmlformats.org/officeDocument/2006/relationships/audio" Target="../media/audio13.wav"/><Relationship Id="rId10" Type="http://schemas.openxmlformats.org/officeDocument/2006/relationships/audio" Target="../media/audio9.wav"/><Relationship Id="rId4" Type="http://schemas.openxmlformats.org/officeDocument/2006/relationships/image" Target="../media/image10.emf"/><Relationship Id="rId9" Type="http://schemas.openxmlformats.org/officeDocument/2006/relationships/image" Target="../media/image14.emf"/><Relationship Id="rId14" Type="http://schemas.openxmlformats.org/officeDocument/2006/relationships/audio" Target="../media/audio12.wav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audio" Target="../media/audio8.wav"/><Relationship Id="rId3" Type="http://schemas.openxmlformats.org/officeDocument/2006/relationships/image" Target="../media/image3.emf"/><Relationship Id="rId7" Type="http://schemas.openxmlformats.org/officeDocument/2006/relationships/audio" Target="../media/audio2.wav"/><Relationship Id="rId12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emf"/><Relationship Id="rId11" Type="http://schemas.openxmlformats.org/officeDocument/2006/relationships/image" Target="../media/image8.gif"/><Relationship Id="rId5" Type="http://schemas.openxmlformats.org/officeDocument/2006/relationships/image" Target="../media/image14.emf"/><Relationship Id="rId15" Type="http://schemas.openxmlformats.org/officeDocument/2006/relationships/audio" Target="../media/audio12.wav"/><Relationship Id="rId10" Type="http://schemas.openxmlformats.org/officeDocument/2006/relationships/audio" Target="../media/audio1.wav"/><Relationship Id="rId4" Type="http://schemas.openxmlformats.org/officeDocument/2006/relationships/image" Target="../media/image6.emf"/><Relationship Id="rId9" Type="http://schemas.openxmlformats.org/officeDocument/2006/relationships/image" Target="../media/image12.emf"/><Relationship Id="rId14" Type="http://schemas.openxmlformats.org/officeDocument/2006/relationships/audio" Target="../media/audio10.wav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audio" Target="../media/audio10.wav"/><Relationship Id="rId3" Type="http://schemas.openxmlformats.org/officeDocument/2006/relationships/audio" Target="../media/audio2.wav"/><Relationship Id="rId7" Type="http://schemas.openxmlformats.org/officeDocument/2006/relationships/image" Target="../media/image10.emf"/><Relationship Id="rId12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11" Type="http://schemas.openxmlformats.org/officeDocument/2006/relationships/audio" Target="../media/audio4.wav"/><Relationship Id="rId5" Type="http://schemas.openxmlformats.org/officeDocument/2006/relationships/image" Target="../media/image6.emf"/><Relationship Id="rId15" Type="http://schemas.openxmlformats.org/officeDocument/2006/relationships/audio" Target="../media/audio12.wav"/><Relationship Id="rId10" Type="http://schemas.openxmlformats.org/officeDocument/2006/relationships/image" Target="../media/image8.gif"/><Relationship Id="rId4" Type="http://schemas.openxmlformats.org/officeDocument/2006/relationships/image" Target="../media/image3.emf"/><Relationship Id="rId9" Type="http://schemas.openxmlformats.org/officeDocument/2006/relationships/image" Target="../media/image12.emf"/><Relationship Id="rId14" Type="http://schemas.openxmlformats.org/officeDocument/2006/relationships/audio" Target="../media/audio6.wav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audio" Target="../media/audio10.wav"/><Relationship Id="rId3" Type="http://schemas.openxmlformats.org/officeDocument/2006/relationships/image" Target="../media/image3.emf"/><Relationship Id="rId7" Type="http://schemas.openxmlformats.org/officeDocument/2006/relationships/image" Target="../media/image10.emf"/><Relationship Id="rId12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11" Type="http://schemas.openxmlformats.org/officeDocument/2006/relationships/image" Target="../media/image8.gif"/><Relationship Id="rId5" Type="http://schemas.openxmlformats.org/officeDocument/2006/relationships/image" Target="../media/image6.emf"/><Relationship Id="rId15" Type="http://schemas.openxmlformats.org/officeDocument/2006/relationships/audio" Target="../media/audio12.wav"/><Relationship Id="rId10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2.emf"/><Relationship Id="rId14" Type="http://schemas.openxmlformats.org/officeDocument/2006/relationships/audio" Target="../media/audio6.wav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audio" Target="../media/audio8.wav"/><Relationship Id="rId3" Type="http://schemas.openxmlformats.org/officeDocument/2006/relationships/image" Target="../media/image3.emf"/><Relationship Id="rId7" Type="http://schemas.openxmlformats.org/officeDocument/2006/relationships/image" Target="../media/image10.emf"/><Relationship Id="rId12" Type="http://schemas.openxmlformats.org/officeDocument/2006/relationships/audio" Target="../media/audio4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wav"/><Relationship Id="rId11" Type="http://schemas.openxmlformats.org/officeDocument/2006/relationships/image" Target="../media/image8.gif"/><Relationship Id="rId5" Type="http://schemas.openxmlformats.org/officeDocument/2006/relationships/image" Target="../media/image14.emf"/><Relationship Id="rId15" Type="http://schemas.openxmlformats.org/officeDocument/2006/relationships/audio" Target="../media/audio12.wav"/><Relationship Id="rId10" Type="http://schemas.openxmlformats.org/officeDocument/2006/relationships/audio" Target="../media/audio1.wav"/><Relationship Id="rId4" Type="http://schemas.openxmlformats.org/officeDocument/2006/relationships/image" Target="../media/image6.emf"/><Relationship Id="rId9" Type="http://schemas.openxmlformats.org/officeDocument/2006/relationships/image" Target="../media/image12.emf"/><Relationship Id="rId14" Type="http://schemas.openxmlformats.org/officeDocument/2006/relationships/audio" Target="../media/audio6.wav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audio" Target="../media/audio10.wav"/><Relationship Id="rId3" Type="http://schemas.openxmlformats.org/officeDocument/2006/relationships/image" Target="../media/image3.emf"/><Relationship Id="rId7" Type="http://schemas.openxmlformats.org/officeDocument/2006/relationships/image" Target="../media/image10.emf"/><Relationship Id="rId12" Type="http://schemas.openxmlformats.org/officeDocument/2006/relationships/audio" Target="../media/audio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11" Type="http://schemas.openxmlformats.org/officeDocument/2006/relationships/image" Target="../media/image8.gif"/><Relationship Id="rId5" Type="http://schemas.openxmlformats.org/officeDocument/2006/relationships/audio" Target="../media/audio2.wav"/><Relationship Id="rId15" Type="http://schemas.openxmlformats.org/officeDocument/2006/relationships/audio" Target="../media/audio12.wav"/><Relationship Id="rId10" Type="http://schemas.openxmlformats.org/officeDocument/2006/relationships/audio" Target="../media/audio1.wav"/><Relationship Id="rId4" Type="http://schemas.openxmlformats.org/officeDocument/2006/relationships/image" Target="../media/image6.emf"/><Relationship Id="rId9" Type="http://schemas.openxmlformats.org/officeDocument/2006/relationships/image" Target="../media/image12.emf"/><Relationship Id="rId14" Type="http://schemas.openxmlformats.org/officeDocument/2006/relationships/audio" Target="../media/audio6.wav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audio" Target="../media/audio8.wav"/><Relationship Id="rId3" Type="http://schemas.openxmlformats.org/officeDocument/2006/relationships/image" Target="../media/image3.emf"/><Relationship Id="rId7" Type="http://schemas.openxmlformats.org/officeDocument/2006/relationships/image" Target="../media/image2.emf"/><Relationship Id="rId12" Type="http://schemas.openxmlformats.org/officeDocument/2006/relationships/audio" Target="../media/audio4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emf"/><Relationship Id="rId11" Type="http://schemas.openxmlformats.org/officeDocument/2006/relationships/image" Target="../media/image8.gif"/><Relationship Id="rId5" Type="http://schemas.openxmlformats.org/officeDocument/2006/relationships/image" Target="../media/image14.emf"/><Relationship Id="rId15" Type="http://schemas.openxmlformats.org/officeDocument/2006/relationships/audio" Target="../media/audio6.wav"/><Relationship Id="rId10" Type="http://schemas.openxmlformats.org/officeDocument/2006/relationships/audio" Target="../media/audio1.wav"/><Relationship Id="rId4" Type="http://schemas.openxmlformats.org/officeDocument/2006/relationships/image" Target="../media/image6.emf"/><Relationship Id="rId9" Type="http://schemas.openxmlformats.org/officeDocument/2006/relationships/image" Target="../media/image12.emf"/><Relationship Id="rId14" Type="http://schemas.openxmlformats.org/officeDocument/2006/relationships/audio" Target="../media/audio10.wav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audio" Target="../media/audio3.wav"/><Relationship Id="rId3" Type="http://schemas.openxmlformats.org/officeDocument/2006/relationships/image" Target="../media/image15.emf"/><Relationship Id="rId7" Type="http://schemas.openxmlformats.org/officeDocument/2006/relationships/image" Target="../media/image13.emf"/><Relationship Id="rId12" Type="http://schemas.openxmlformats.org/officeDocument/2006/relationships/audio" Target="../media/audio13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emf"/><Relationship Id="rId11" Type="http://schemas.openxmlformats.org/officeDocument/2006/relationships/image" Target="../media/image8.gif"/><Relationship Id="rId5" Type="http://schemas.openxmlformats.org/officeDocument/2006/relationships/image" Target="../media/image3.emf"/><Relationship Id="rId15" Type="http://schemas.openxmlformats.org/officeDocument/2006/relationships/audio" Target="../media/audio1.wav"/><Relationship Id="rId10" Type="http://schemas.openxmlformats.org/officeDocument/2006/relationships/audio" Target="../media/audio9.wav"/><Relationship Id="rId4" Type="http://schemas.openxmlformats.org/officeDocument/2006/relationships/image" Target="../media/image14.emf"/><Relationship Id="rId9" Type="http://schemas.openxmlformats.org/officeDocument/2006/relationships/image" Target="../media/image2.emf"/><Relationship Id="rId14" Type="http://schemas.openxmlformats.org/officeDocument/2006/relationships/audio" Target="../media/audio8.wav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audio" Target="../media/audio6.wav"/><Relationship Id="rId3" Type="http://schemas.openxmlformats.org/officeDocument/2006/relationships/image" Target="../media/image15.emf"/><Relationship Id="rId7" Type="http://schemas.openxmlformats.org/officeDocument/2006/relationships/image" Target="../media/image9.emf"/><Relationship Id="rId12" Type="http://schemas.openxmlformats.org/officeDocument/2006/relationships/audio" Target="../media/audio1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11" Type="http://schemas.openxmlformats.org/officeDocument/2006/relationships/image" Target="../media/image8.gif"/><Relationship Id="rId5" Type="http://schemas.openxmlformats.org/officeDocument/2006/relationships/image" Target="../media/image14.emf"/><Relationship Id="rId15" Type="http://schemas.openxmlformats.org/officeDocument/2006/relationships/audio" Target="../media/audio1.wav"/><Relationship Id="rId10" Type="http://schemas.openxmlformats.org/officeDocument/2006/relationships/audio" Target="../media/audio9.wav"/><Relationship Id="rId4" Type="http://schemas.openxmlformats.org/officeDocument/2006/relationships/audio" Target="../media/audio2.wav"/><Relationship Id="rId9" Type="http://schemas.openxmlformats.org/officeDocument/2006/relationships/image" Target="../media/image2.emf"/><Relationship Id="rId14" Type="http://schemas.openxmlformats.org/officeDocument/2006/relationships/audio" Target="../media/audio3.wav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audio" Target="../media/audio6.wav"/><Relationship Id="rId3" Type="http://schemas.openxmlformats.org/officeDocument/2006/relationships/image" Target="../media/image15.emf"/><Relationship Id="rId7" Type="http://schemas.openxmlformats.org/officeDocument/2006/relationships/image" Target="../media/image9.emf"/><Relationship Id="rId12" Type="http://schemas.openxmlformats.org/officeDocument/2006/relationships/audio" Target="../media/audio13.wav"/><Relationship Id="rId2" Type="http://schemas.openxmlformats.org/officeDocument/2006/relationships/audio" Target="../media/audio14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wav"/><Relationship Id="rId11" Type="http://schemas.openxmlformats.org/officeDocument/2006/relationships/image" Target="../media/image8.gif"/><Relationship Id="rId5" Type="http://schemas.openxmlformats.org/officeDocument/2006/relationships/image" Target="../media/image3.emf"/><Relationship Id="rId15" Type="http://schemas.openxmlformats.org/officeDocument/2006/relationships/audio" Target="../media/audio8.wav"/><Relationship Id="rId10" Type="http://schemas.openxmlformats.org/officeDocument/2006/relationships/audio" Target="../media/audio9.wav"/><Relationship Id="rId4" Type="http://schemas.openxmlformats.org/officeDocument/2006/relationships/image" Target="../media/image14.emf"/><Relationship Id="rId9" Type="http://schemas.openxmlformats.org/officeDocument/2006/relationships/image" Target="../media/image2.emf"/><Relationship Id="rId14" Type="http://schemas.openxmlformats.org/officeDocument/2006/relationships/audio" Target="../media/audio3.wav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audio" Target="../media/audio6.wav"/><Relationship Id="rId3" Type="http://schemas.openxmlformats.org/officeDocument/2006/relationships/audio" Target="../media/audio2.wav"/><Relationship Id="rId7" Type="http://schemas.openxmlformats.org/officeDocument/2006/relationships/image" Target="../media/image9.emf"/><Relationship Id="rId12" Type="http://schemas.openxmlformats.org/officeDocument/2006/relationships/audio" Target="../media/audio13.wav"/><Relationship Id="rId2" Type="http://schemas.openxmlformats.org/officeDocument/2006/relationships/audio" Target="../media/audio15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11" Type="http://schemas.openxmlformats.org/officeDocument/2006/relationships/image" Target="../media/image8.gif"/><Relationship Id="rId5" Type="http://schemas.openxmlformats.org/officeDocument/2006/relationships/image" Target="../media/image14.emf"/><Relationship Id="rId15" Type="http://schemas.openxmlformats.org/officeDocument/2006/relationships/audio" Target="../media/audio8.wav"/><Relationship Id="rId10" Type="http://schemas.openxmlformats.org/officeDocument/2006/relationships/audio" Target="../media/audio9.wav"/><Relationship Id="rId4" Type="http://schemas.openxmlformats.org/officeDocument/2006/relationships/image" Target="../media/image15.emf"/><Relationship Id="rId9" Type="http://schemas.openxmlformats.org/officeDocument/2006/relationships/image" Target="../media/image2.emf"/><Relationship Id="rId1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audio" Target="../media/audio13.wav"/><Relationship Id="rId3" Type="http://schemas.openxmlformats.org/officeDocument/2006/relationships/audio" Target="../media/audio2.wav"/><Relationship Id="rId7" Type="http://schemas.openxmlformats.org/officeDocument/2006/relationships/image" Target="../media/image12.emf"/><Relationship Id="rId12" Type="http://schemas.openxmlformats.org/officeDocument/2006/relationships/audio" Target="../media/audio12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11" Type="http://schemas.openxmlformats.org/officeDocument/2006/relationships/audio" Target="../media/audio11.wav"/><Relationship Id="rId5" Type="http://schemas.openxmlformats.org/officeDocument/2006/relationships/image" Target="../media/image10.emf"/><Relationship Id="rId10" Type="http://schemas.openxmlformats.org/officeDocument/2006/relationships/audio" Target="../media/audio10.wav"/><Relationship Id="rId4" Type="http://schemas.openxmlformats.org/officeDocument/2006/relationships/image" Target="../media/image9.emf"/><Relationship Id="rId9" Type="http://schemas.openxmlformats.org/officeDocument/2006/relationships/image" Target="../media/image8.gif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audio" Target="../media/audio6.wav"/><Relationship Id="rId3" Type="http://schemas.openxmlformats.org/officeDocument/2006/relationships/image" Target="../media/image15.emf"/><Relationship Id="rId7" Type="http://schemas.openxmlformats.org/officeDocument/2006/relationships/image" Target="../media/image9.emf"/><Relationship Id="rId12" Type="http://schemas.openxmlformats.org/officeDocument/2006/relationships/audio" Target="../media/audio1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11" Type="http://schemas.openxmlformats.org/officeDocument/2006/relationships/image" Target="../media/image8.gif"/><Relationship Id="rId5" Type="http://schemas.openxmlformats.org/officeDocument/2006/relationships/audio" Target="../media/audio2.wav"/><Relationship Id="rId15" Type="http://schemas.openxmlformats.org/officeDocument/2006/relationships/audio" Target="../media/audio8.wav"/><Relationship Id="rId10" Type="http://schemas.openxmlformats.org/officeDocument/2006/relationships/audio" Target="../media/audio9.wav"/><Relationship Id="rId4" Type="http://schemas.openxmlformats.org/officeDocument/2006/relationships/image" Target="../media/image14.emf"/><Relationship Id="rId9" Type="http://schemas.openxmlformats.org/officeDocument/2006/relationships/image" Target="../media/image2.emf"/><Relationship Id="rId14" Type="http://schemas.openxmlformats.org/officeDocument/2006/relationships/audio" Target="../media/audio3.wav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audio" Target="../media/audio3.wav"/><Relationship Id="rId3" Type="http://schemas.openxmlformats.org/officeDocument/2006/relationships/image" Target="../media/image15.emf"/><Relationship Id="rId7" Type="http://schemas.openxmlformats.org/officeDocument/2006/relationships/audio" Target="../media/audio2.wav"/><Relationship Id="rId12" Type="http://schemas.openxmlformats.org/officeDocument/2006/relationships/audio" Target="../media/audio6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emf"/><Relationship Id="rId11" Type="http://schemas.openxmlformats.org/officeDocument/2006/relationships/image" Target="../media/image8.gif"/><Relationship Id="rId5" Type="http://schemas.openxmlformats.org/officeDocument/2006/relationships/image" Target="../media/image3.emf"/><Relationship Id="rId15" Type="http://schemas.openxmlformats.org/officeDocument/2006/relationships/audio" Target="../media/audio1.wav"/><Relationship Id="rId10" Type="http://schemas.openxmlformats.org/officeDocument/2006/relationships/audio" Target="../media/audio9.wav"/><Relationship Id="rId4" Type="http://schemas.openxmlformats.org/officeDocument/2006/relationships/image" Target="../media/image14.emf"/><Relationship Id="rId9" Type="http://schemas.openxmlformats.org/officeDocument/2006/relationships/image" Target="../media/image2.emf"/><Relationship Id="rId14" Type="http://schemas.openxmlformats.org/officeDocument/2006/relationships/audio" Target="../media/audio8.wav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audio" Target="../media/audio12.wav"/><Relationship Id="rId3" Type="http://schemas.openxmlformats.org/officeDocument/2006/relationships/image" Target="../media/image10.emf"/><Relationship Id="rId7" Type="http://schemas.openxmlformats.org/officeDocument/2006/relationships/image" Target="../media/image4.emf"/><Relationship Id="rId12" Type="http://schemas.openxmlformats.org/officeDocument/2006/relationships/image" Target="../media/image8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11" Type="http://schemas.openxmlformats.org/officeDocument/2006/relationships/audio" Target="../media/audio10.wav"/><Relationship Id="rId5" Type="http://schemas.openxmlformats.org/officeDocument/2006/relationships/image" Target="../media/image6.emf"/><Relationship Id="rId15" Type="http://schemas.openxmlformats.org/officeDocument/2006/relationships/audio" Target="../media/audio11.wav"/><Relationship Id="rId10" Type="http://schemas.openxmlformats.org/officeDocument/2006/relationships/image" Target="../media/image11.emf"/><Relationship Id="rId4" Type="http://schemas.openxmlformats.org/officeDocument/2006/relationships/audio" Target="../media/audio2.wav"/><Relationship Id="rId9" Type="http://schemas.openxmlformats.org/officeDocument/2006/relationships/image" Target="../media/image7.emf"/><Relationship Id="rId14" Type="http://schemas.openxmlformats.org/officeDocument/2006/relationships/audio" Target="../media/audio7.wav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8.gif"/><Relationship Id="rId3" Type="http://schemas.openxmlformats.org/officeDocument/2006/relationships/image" Target="../media/image10.emf"/><Relationship Id="rId7" Type="http://schemas.openxmlformats.org/officeDocument/2006/relationships/audio" Target="../media/audio2.wav"/><Relationship Id="rId12" Type="http://schemas.openxmlformats.org/officeDocument/2006/relationships/audio" Target="../media/audio10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11" Type="http://schemas.openxmlformats.org/officeDocument/2006/relationships/image" Target="../media/image11.emf"/><Relationship Id="rId5" Type="http://schemas.openxmlformats.org/officeDocument/2006/relationships/image" Target="../media/image6.emf"/><Relationship Id="rId15" Type="http://schemas.openxmlformats.org/officeDocument/2006/relationships/audio" Target="../media/audio11.wav"/><Relationship Id="rId10" Type="http://schemas.openxmlformats.org/officeDocument/2006/relationships/image" Target="../media/image7.emf"/><Relationship Id="rId4" Type="http://schemas.openxmlformats.org/officeDocument/2006/relationships/audio" Target="../media/audio4.wav"/><Relationship Id="rId9" Type="http://schemas.openxmlformats.org/officeDocument/2006/relationships/audio" Target="../media/audio5.wav"/><Relationship Id="rId14" Type="http://schemas.openxmlformats.org/officeDocument/2006/relationships/audio" Target="../media/audio12.wav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audio" Target="../media/audio12.wav"/><Relationship Id="rId3" Type="http://schemas.openxmlformats.org/officeDocument/2006/relationships/image" Target="../media/image10.emf"/><Relationship Id="rId7" Type="http://schemas.openxmlformats.org/officeDocument/2006/relationships/image" Target="../media/image4.emf"/><Relationship Id="rId12" Type="http://schemas.openxmlformats.org/officeDocument/2006/relationships/image" Target="../media/image8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11" Type="http://schemas.openxmlformats.org/officeDocument/2006/relationships/audio" Target="../media/audio10.wav"/><Relationship Id="rId5" Type="http://schemas.openxmlformats.org/officeDocument/2006/relationships/image" Target="../media/image6.emf"/><Relationship Id="rId15" Type="http://schemas.openxmlformats.org/officeDocument/2006/relationships/audio" Target="../media/audio11.wav"/><Relationship Id="rId10" Type="http://schemas.openxmlformats.org/officeDocument/2006/relationships/image" Target="../media/image11.emf"/><Relationship Id="rId4" Type="http://schemas.openxmlformats.org/officeDocument/2006/relationships/audio" Target="../media/audio4.wav"/><Relationship Id="rId9" Type="http://schemas.openxmlformats.org/officeDocument/2006/relationships/image" Target="../media/image7.emf"/><Relationship Id="rId14" Type="http://schemas.openxmlformats.org/officeDocument/2006/relationships/audio" Target="../media/audio7.wav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audio" Target="../media/audio12.wav"/><Relationship Id="rId3" Type="http://schemas.openxmlformats.org/officeDocument/2006/relationships/audio" Target="../media/audio2.wav"/><Relationship Id="rId7" Type="http://schemas.openxmlformats.org/officeDocument/2006/relationships/image" Target="../media/image12.emf"/><Relationship Id="rId12" Type="http://schemas.openxmlformats.org/officeDocument/2006/relationships/image" Target="../media/image8.gif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audio" Target="../media/audio4.wav"/><Relationship Id="rId15" Type="http://schemas.openxmlformats.org/officeDocument/2006/relationships/audio" Target="../media/audio11.wav"/><Relationship Id="rId10" Type="http://schemas.openxmlformats.org/officeDocument/2006/relationships/image" Target="../media/image7.emf"/><Relationship Id="rId4" Type="http://schemas.openxmlformats.org/officeDocument/2006/relationships/image" Target="../media/image10.emf"/><Relationship Id="rId9" Type="http://schemas.openxmlformats.org/officeDocument/2006/relationships/audio" Target="../media/audio5.wav"/><Relationship Id="rId14" Type="http://schemas.openxmlformats.org/officeDocument/2006/relationships/audio" Target="../media/audio7.wav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8.gif"/><Relationship Id="rId3" Type="http://schemas.openxmlformats.org/officeDocument/2006/relationships/image" Target="../media/image10.emf"/><Relationship Id="rId7" Type="http://schemas.openxmlformats.org/officeDocument/2006/relationships/image" Target="../media/image4.emf"/><Relationship Id="rId12" Type="http://schemas.openxmlformats.org/officeDocument/2006/relationships/audio" Target="../media/audio10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11" Type="http://schemas.openxmlformats.org/officeDocument/2006/relationships/image" Target="../media/image11.emf"/><Relationship Id="rId5" Type="http://schemas.openxmlformats.org/officeDocument/2006/relationships/image" Target="../media/image6.emf"/><Relationship Id="rId15" Type="http://schemas.openxmlformats.org/officeDocument/2006/relationships/audio" Target="../media/audio7.wav"/><Relationship Id="rId10" Type="http://schemas.openxmlformats.org/officeDocument/2006/relationships/audio" Target="../media/audio2.wav"/><Relationship Id="rId4" Type="http://schemas.openxmlformats.org/officeDocument/2006/relationships/audio" Target="../media/audio4.wav"/><Relationship Id="rId9" Type="http://schemas.openxmlformats.org/officeDocument/2006/relationships/image" Target="../media/image7.emf"/><Relationship Id="rId14" Type="http://schemas.openxmlformats.org/officeDocument/2006/relationships/audio" Target="../media/audio12.wav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8.gif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12" Type="http://schemas.openxmlformats.org/officeDocument/2006/relationships/audio" Target="../media/audio10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wav"/><Relationship Id="rId11" Type="http://schemas.openxmlformats.org/officeDocument/2006/relationships/image" Target="../media/image11.emf"/><Relationship Id="rId5" Type="http://schemas.openxmlformats.org/officeDocument/2006/relationships/image" Target="../media/image6.emf"/><Relationship Id="rId15" Type="http://schemas.openxmlformats.org/officeDocument/2006/relationships/audio" Target="../media/audio11.wav"/><Relationship Id="rId10" Type="http://schemas.openxmlformats.org/officeDocument/2006/relationships/image" Target="../media/image7.emf"/><Relationship Id="rId4" Type="http://schemas.openxmlformats.org/officeDocument/2006/relationships/audio" Target="../media/audio4.wav"/><Relationship Id="rId9" Type="http://schemas.openxmlformats.org/officeDocument/2006/relationships/audio" Target="../media/audio5.wav"/><Relationship Id="rId14" Type="http://schemas.openxmlformats.org/officeDocument/2006/relationships/audio" Target="../media/audio7.wav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audio" Target="../media/audio20.wav"/><Relationship Id="rId3" Type="http://schemas.openxmlformats.org/officeDocument/2006/relationships/image" Target="../media/image16.emf"/><Relationship Id="rId7" Type="http://schemas.openxmlformats.org/officeDocument/2006/relationships/audio" Target="../media/audio17.wav"/><Relationship Id="rId12" Type="http://schemas.openxmlformats.org/officeDocument/2006/relationships/image" Target="../media/image21.emf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emf"/><Relationship Id="rId11" Type="http://schemas.openxmlformats.org/officeDocument/2006/relationships/audio" Target="../media/audio19.wav"/><Relationship Id="rId5" Type="http://schemas.openxmlformats.org/officeDocument/2006/relationships/audio" Target="../media/audio2.wav"/><Relationship Id="rId15" Type="http://schemas.openxmlformats.org/officeDocument/2006/relationships/audio" Target="../media/audio21.wav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audio" Target="../media/audio18.wav"/><Relationship Id="rId14" Type="http://schemas.openxmlformats.org/officeDocument/2006/relationships/image" Target="../media/image8.gif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audio" Target="../media/audio17.wav"/><Relationship Id="rId12" Type="http://schemas.openxmlformats.org/officeDocument/2006/relationships/image" Target="../media/image21.emf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emf"/><Relationship Id="rId11" Type="http://schemas.openxmlformats.org/officeDocument/2006/relationships/audio" Target="../media/audio19.wav"/><Relationship Id="rId5" Type="http://schemas.openxmlformats.org/officeDocument/2006/relationships/image" Target="../media/image17.emf"/><Relationship Id="rId15" Type="http://schemas.openxmlformats.org/officeDocument/2006/relationships/audio" Target="../media/audio16.wav"/><Relationship Id="rId10" Type="http://schemas.openxmlformats.org/officeDocument/2006/relationships/image" Target="../media/image20.emf"/><Relationship Id="rId4" Type="http://schemas.openxmlformats.org/officeDocument/2006/relationships/image" Target="../media/image16.emf"/><Relationship Id="rId9" Type="http://schemas.openxmlformats.org/officeDocument/2006/relationships/audio" Target="../media/audio18.wav"/><Relationship Id="rId14" Type="http://schemas.openxmlformats.org/officeDocument/2006/relationships/audio" Target="../media/audio2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choix</a:t>
            </a:r>
          </a:p>
        </p:txBody>
      </p:sp>
      <p:sp>
        <p:nvSpPr>
          <p:cNvPr id="205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377AFF"/>
              </a:gs>
              <a:gs pos="40000">
                <a:srgbClr val="0044CC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035819" y="507960"/>
            <a:ext cx="7072362" cy="17081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fr-FR" sz="13800" kern="10" spc="-9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Goudy Old Style" pitchFamily="18" charset="0"/>
              </a:rPr>
              <a:t>Quel dessin ?</a:t>
            </a:r>
          </a:p>
        </p:txBody>
      </p:sp>
      <p:sp>
        <p:nvSpPr>
          <p:cNvPr id="205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43064" y="2917818"/>
            <a:ext cx="2236839" cy="1008081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3200" b="1" dirty="0">
                <a:solidFill>
                  <a:srgbClr val="0000CC"/>
                </a:solidFill>
                <a:latin typeface="Calibri" pitchFamily="34" charset="0"/>
              </a:rPr>
              <a:t>Série </a:t>
            </a:r>
            <a:r>
              <a:rPr lang="fr-FR" sz="3200" b="1" dirty="0" smtClean="0">
                <a:solidFill>
                  <a:srgbClr val="0000CC"/>
                </a:solidFill>
                <a:latin typeface="Calibri" pitchFamily="34" charset="0"/>
              </a:rPr>
              <a:t>1</a:t>
            </a:r>
          </a:p>
          <a:p>
            <a:pPr algn="ctr"/>
            <a:r>
              <a:rPr lang="fr-FR" sz="2000" b="1" dirty="0" smtClean="0">
                <a:solidFill>
                  <a:srgbClr val="0000CC"/>
                </a:solidFill>
                <a:latin typeface="Calibri" pitchFamily="34" charset="0"/>
              </a:rPr>
              <a:t>avec effacement</a:t>
            </a:r>
            <a:endParaRPr lang="fr-FR" sz="2000" b="1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2054" name="AutoShape 6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3924300" y="6000768"/>
            <a:ext cx="1295400" cy="685800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2800" b="1">
                <a:solidFill>
                  <a:srgbClr val="0000CC"/>
                </a:solidFill>
                <a:latin typeface="Calibri" pitchFamily="34" charset="0"/>
              </a:rPr>
              <a:t>Fin</a:t>
            </a:r>
          </a:p>
        </p:txBody>
      </p:sp>
      <p:sp>
        <p:nvSpPr>
          <p:cNvPr id="2055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27584" y="2917818"/>
            <a:ext cx="2236839" cy="1008081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3200" b="1" dirty="0" smtClean="0">
                <a:solidFill>
                  <a:srgbClr val="0000CC"/>
                </a:solidFill>
                <a:latin typeface="Calibri" pitchFamily="34" charset="0"/>
              </a:rPr>
              <a:t>Série 2</a:t>
            </a:r>
          </a:p>
          <a:p>
            <a:pPr lvl="0" algn="ctr"/>
            <a:r>
              <a:rPr lang="fr-FR" sz="2000" b="1" dirty="0" smtClean="0">
                <a:solidFill>
                  <a:srgbClr val="0000CC"/>
                </a:solidFill>
                <a:latin typeface="Calibri" pitchFamily="34" charset="0"/>
              </a:rPr>
              <a:t>avec effacement</a:t>
            </a:r>
          </a:p>
        </p:txBody>
      </p:sp>
      <p:pic>
        <p:nvPicPr>
          <p:cNvPr id="8" name="Image 7" descr="ev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953" y="6423066"/>
            <a:ext cx="657234" cy="214466"/>
          </a:xfrm>
          <a:prstGeom prst="rect">
            <a:avLst/>
          </a:prstGeom>
        </p:spPr>
      </p:pic>
      <p:sp>
        <p:nvSpPr>
          <p:cNvPr id="9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43064" y="4027491"/>
            <a:ext cx="2236839" cy="1008081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3200" b="1" dirty="0">
                <a:solidFill>
                  <a:srgbClr val="0000CC"/>
                </a:solidFill>
                <a:latin typeface="Calibri" pitchFamily="34" charset="0"/>
              </a:rPr>
              <a:t>Série </a:t>
            </a:r>
            <a:r>
              <a:rPr lang="fr-FR" sz="3200" b="1" dirty="0" smtClean="0">
                <a:solidFill>
                  <a:srgbClr val="0000CC"/>
                </a:solidFill>
                <a:latin typeface="Calibri" pitchFamily="34" charset="0"/>
              </a:rPr>
              <a:t>1</a:t>
            </a:r>
          </a:p>
          <a:p>
            <a:pPr algn="ctr"/>
            <a:r>
              <a:rPr lang="fr-FR" sz="2000" b="1" dirty="0" smtClean="0">
                <a:solidFill>
                  <a:srgbClr val="0000CC"/>
                </a:solidFill>
                <a:latin typeface="Calibri" pitchFamily="34" charset="0"/>
              </a:rPr>
              <a:t>sans effacement</a:t>
            </a:r>
            <a:endParaRPr lang="fr-FR" sz="2000" b="1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0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27584" y="4027491"/>
            <a:ext cx="2236839" cy="1008081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3200" b="1" dirty="0" smtClean="0">
                <a:solidFill>
                  <a:srgbClr val="0000CC"/>
                </a:solidFill>
                <a:latin typeface="Calibri" pitchFamily="34" charset="0"/>
              </a:rPr>
              <a:t>Série 2</a:t>
            </a:r>
          </a:p>
          <a:p>
            <a:pPr lvl="0" algn="ctr"/>
            <a:r>
              <a:rPr lang="fr-FR" sz="2000" b="1" dirty="0" smtClean="0">
                <a:solidFill>
                  <a:srgbClr val="0000CC"/>
                </a:solidFill>
                <a:latin typeface="Calibri" pitchFamily="34" charset="0"/>
              </a:rPr>
              <a:t>sans effacement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2a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banan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banane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 descr="C_pull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8400" y="176670"/>
            <a:ext cx="2887200" cy="2664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" name="Image 27" descr="C_banane.emf">
            <a:hlinkClick r:id="" action="ppaction://noaction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4360" y="67131"/>
            <a:ext cx="25992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9" name="Image 28" descr="C_fourchette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7414" y="3903669"/>
            <a:ext cx="27072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0" name="Image 29" descr="C_vache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28400" y="4417524"/>
            <a:ext cx="2887200" cy="1792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1" name="Image 20" descr="hp_03.gif">
            <a:hlinkClick r:id="" action="ppaction://noaction">
              <a:snd r:embed="rId8" name="noms pull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2" name="noms banan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10" name="noms fourchett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1" name="noms vach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35539 0.00324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" y="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-0.33698 0.00162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7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velo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vélo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 descr="C_chat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1" y="393714"/>
            <a:ext cx="2887200" cy="2232000"/>
          </a:xfrm>
          <a:prstGeom prst="rect">
            <a:avLst/>
          </a:prstGeom>
        </p:spPr>
      </p:pic>
      <p:pic>
        <p:nvPicPr>
          <p:cNvPr id="28" name="Image 27" descr="C_couteau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837" y="378666"/>
            <a:ext cx="2888326" cy="2247048"/>
          </a:xfrm>
          <a:prstGeom prst="rect">
            <a:avLst/>
          </a:prstGeom>
        </p:spPr>
      </p:pic>
      <p:pic>
        <p:nvPicPr>
          <p:cNvPr id="29" name="Image 28" descr="C_pomme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163" y="74331"/>
            <a:ext cx="2376000" cy="2880000"/>
          </a:xfrm>
          <a:prstGeom prst="rect">
            <a:avLst/>
          </a:prstGeom>
        </p:spPr>
      </p:pic>
      <p:pic>
        <p:nvPicPr>
          <p:cNvPr id="30" name="Image 29" descr="C_pantalon.emf">
            <a:hlinkClick r:id="" action="ppaction://noaction">
              <a:snd r:embed="rId6" name="noms pantalo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916" y="3900996"/>
            <a:ext cx="1159200" cy="2887200"/>
          </a:xfrm>
          <a:prstGeom prst="rect">
            <a:avLst/>
          </a:prstGeom>
        </p:spPr>
      </p:pic>
      <p:pic>
        <p:nvPicPr>
          <p:cNvPr id="31" name="Image 30" descr="C_table.emf">
            <a:hlinkClick r:id="" action="ppaction://noaction">
              <a:snd r:embed="rId8" name="noms table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8400" y="4268799"/>
            <a:ext cx="2887200" cy="2152800"/>
          </a:xfrm>
          <a:prstGeom prst="rect">
            <a:avLst/>
          </a:prstGeom>
        </p:spPr>
      </p:pic>
      <p:pic>
        <p:nvPicPr>
          <p:cNvPr id="32" name="Image 31" descr="C_velo.emf">
            <a:hlinkClick r:id="" action="ppaction://noaction">
              <a:snd r:embed="rId10" name="chimes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12412" y="4483701"/>
            <a:ext cx="2887200" cy="17568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2" name="noms chat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4" name="noms couteau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5" name="noms pomme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6" name="noms pantalon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8" name="noms table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2" name="noms velo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9017E-7 L -0.32778 0.00093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51445E-7 L -0.33715 -0.00347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7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tabl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table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 descr="C_chat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1" y="393714"/>
            <a:ext cx="2887200" cy="2232000"/>
          </a:xfrm>
          <a:prstGeom prst="rect">
            <a:avLst/>
          </a:prstGeom>
        </p:spPr>
      </p:pic>
      <p:pic>
        <p:nvPicPr>
          <p:cNvPr id="28" name="Image 27" descr="C_couteau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837" y="378666"/>
            <a:ext cx="2888326" cy="2247048"/>
          </a:xfrm>
          <a:prstGeom prst="rect">
            <a:avLst/>
          </a:prstGeom>
        </p:spPr>
      </p:pic>
      <p:pic>
        <p:nvPicPr>
          <p:cNvPr id="29" name="Image 28" descr="C_pomme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163" y="74331"/>
            <a:ext cx="2376000" cy="2880000"/>
          </a:xfrm>
          <a:prstGeom prst="rect">
            <a:avLst/>
          </a:prstGeom>
        </p:spPr>
      </p:pic>
      <p:pic>
        <p:nvPicPr>
          <p:cNvPr id="30" name="Image 29" descr="C_pantalon.emf">
            <a:hlinkClick r:id="" action="ppaction://noaction">
              <a:snd r:embed="rId6" name="noms pantalo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916" y="3900996"/>
            <a:ext cx="1159200" cy="2887200"/>
          </a:xfrm>
          <a:prstGeom prst="rect">
            <a:avLst/>
          </a:prstGeom>
        </p:spPr>
      </p:pic>
      <p:pic>
        <p:nvPicPr>
          <p:cNvPr id="31" name="Image 30" descr="C_table.emf">
            <a:hlinkClick r:id="" action="ppaction://noaction">
              <a:snd r:embed="rId8" name="chimes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8400" y="4268799"/>
            <a:ext cx="2887200" cy="2152800"/>
          </a:xfrm>
          <a:prstGeom prst="rect">
            <a:avLst/>
          </a:prstGeom>
        </p:spPr>
      </p:pic>
      <p:pic>
        <p:nvPicPr>
          <p:cNvPr id="32" name="Image 31" descr="C_velo.emf">
            <a:hlinkClick r:id="" action="ppaction://noaction">
              <a:snd r:embed="rId10" name="noms velo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12412" y="4483701"/>
            <a:ext cx="2887200" cy="17568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2" name="noms chat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4" name="noms couteau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5" name="noms pomme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6" name="noms pantalon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2" name="noms table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0" name="noms velo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7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couteau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couteau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 descr="C_chat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1" y="393714"/>
            <a:ext cx="2887200" cy="2232000"/>
          </a:xfrm>
          <a:prstGeom prst="rect">
            <a:avLst/>
          </a:prstGeom>
        </p:spPr>
      </p:pic>
      <p:pic>
        <p:nvPicPr>
          <p:cNvPr id="28" name="Image 27" descr="C_couteau.emf">
            <a:hlinkClick r:id="" action="ppaction://noaction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837" y="378666"/>
            <a:ext cx="2888326" cy="2247048"/>
          </a:xfrm>
          <a:prstGeom prst="rect">
            <a:avLst/>
          </a:prstGeom>
        </p:spPr>
      </p:pic>
      <p:pic>
        <p:nvPicPr>
          <p:cNvPr id="29" name="Image 28" descr="C_pomme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4163" y="74331"/>
            <a:ext cx="2376000" cy="2880000"/>
          </a:xfrm>
          <a:prstGeom prst="rect">
            <a:avLst/>
          </a:prstGeom>
        </p:spPr>
      </p:pic>
      <p:pic>
        <p:nvPicPr>
          <p:cNvPr id="30" name="Image 29" descr="C_pantalon.emf">
            <a:hlinkClick r:id="" action="ppaction://noaction">
              <a:snd r:embed="rId7" name="noms pantalon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916" y="3900996"/>
            <a:ext cx="1159200" cy="2887200"/>
          </a:xfrm>
          <a:prstGeom prst="rect">
            <a:avLst/>
          </a:prstGeom>
        </p:spPr>
      </p:pic>
      <p:pic>
        <p:nvPicPr>
          <p:cNvPr id="31" name="Image 30" descr="C_table.emf">
            <a:hlinkClick r:id="" action="ppaction://noaction">
              <a:snd r:embed="rId9" name="noms table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8400" y="4268799"/>
            <a:ext cx="2887200" cy="2152800"/>
          </a:xfrm>
          <a:prstGeom prst="rect">
            <a:avLst/>
          </a:prstGeom>
        </p:spPr>
      </p:pic>
      <p:pic>
        <p:nvPicPr>
          <p:cNvPr id="32" name="Image 31" descr="C_velo.emf">
            <a:hlinkClick r:id="" action="ppaction://noaction">
              <a:snd r:embed="rId11" name="noms velo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12412" y="4483701"/>
            <a:ext cx="2887200" cy="17568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3" name="noms chat.wav"/>
            </a:hlinkClick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2" name="noms couteau.wav"/>
            </a:hlinkClick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5" name="noms pomme.wav"/>
            </a:hlinkClick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7" name="noms pantalon.wav"/>
            </a:hlinkClick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9" name="noms table.wav"/>
            </a:hlinkClick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1" name="noms velo.wav"/>
            </a:hlinkClick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7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pantalon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pantalon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 descr="C_chat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1" y="393714"/>
            <a:ext cx="2887200" cy="2232000"/>
          </a:xfrm>
          <a:prstGeom prst="rect">
            <a:avLst/>
          </a:prstGeom>
        </p:spPr>
      </p:pic>
      <p:pic>
        <p:nvPicPr>
          <p:cNvPr id="28" name="Image 27" descr="C_couteau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837" y="378666"/>
            <a:ext cx="2888326" cy="2247048"/>
          </a:xfrm>
          <a:prstGeom prst="rect">
            <a:avLst/>
          </a:prstGeom>
        </p:spPr>
      </p:pic>
      <p:pic>
        <p:nvPicPr>
          <p:cNvPr id="29" name="Image 28" descr="C_pomme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163" y="74331"/>
            <a:ext cx="2376000" cy="2880000"/>
          </a:xfrm>
          <a:prstGeom prst="rect">
            <a:avLst/>
          </a:prstGeom>
        </p:spPr>
      </p:pic>
      <p:pic>
        <p:nvPicPr>
          <p:cNvPr id="30" name="Image 29" descr="C_pantalon.emf">
            <a:hlinkClick r:id="" action="ppaction://noaction">
              <a:snd r:embed="rId6" name="chimes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916" y="3900996"/>
            <a:ext cx="1159200" cy="2887200"/>
          </a:xfrm>
          <a:prstGeom prst="rect">
            <a:avLst/>
          </a:prstGeom>
        </p:spPr>
      </p:pic>
      <p:pic>
        <p:nvPicPr>
          <p:cNvPr id="31" name="Image 30" descr="C_table.emf">
            <a:hlinkClick r:id="" action="ppaction://noaction">
              <a:snd r:embed="rId8" name="noms table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8400" y="4268799"/>
            <a:ext cx="2887200" cy="2152800"/>
          </a:xfrm>
          <a:prstGeom prst="rect">
            <a:avLst/>
          </a:prstGeom>
        </p:spPr>
      </p:pic>
      <p:pic>
        <p:nvPicPr>
          <p:cNvPr id="32" name="Image 31" descr="C_velo.emf">
            <a:hlinkClick r:id="" action="ppaction://noaction">
              <a:snd r:embed="rId10" name="noms velo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12412" y="4483701"/>
            <a:ext cx="2887200" cy="17568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2" name="noms chat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4" name="noms couteau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5" name="noms pomme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2" name="noms pantalon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8" name="noms table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0" name="noms velo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89017E-7 L 0.33611 0.00093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10405E-6 L 0.3349 -0.00093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8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chocolat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chocolat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 descr="C_crayon2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1" y="67131"/>
            <a:ext cx="2887200" cy="2887200"/>
          </a:xfrm>
          <a:prstGeom prst="rect">
            <a:avLst/>
          </a:prstGeom>
        </p:spPr>
      </p:pic>
      <p:pic>
        <p:nvPicPr>
          <p:cNvPr id="28" name="Image 27" descr="C_bouquet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687" y="69507"/>
            <a:ext cx="2264626" cy="2884824"/>
          </a:xfrm>
          <a:prstGeom prst="rect">
            <a:avLst/>
          </a:prstGeom>
        </p:spPr>
      </p:pic>
      <p:pic>
        <p:nvPicPr>
          <p:cNvPr id="29" name="Image 28" descr="C_chocolat.emf">
            <a:hlinkClick r:id="" action="ppaction://noaction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1286" y="453960"/>
            <a:ext cx="2888326" cy="2098728"/>
          </a:xfrm>
          <a:prstGeom prst="rect">
            <a:avLst/>
          </a:prstGeom>
        </p:spPr>
      </p:pic>
      <p:pic>
        <p:nvPicPr>
          <p:cNvPr id="30" name="Image 29" descr="C_verre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187" y="3903669"/>
            <a:ext cx="1291950" cy="2884824"/>
          </a:xfrm>
          <a:prstGeom prst="rect">
            <a:avLst/>
          </a:prstGeom>
        </p:spPr>
      </p:pic>
      <p:pic>
        <p:nvPicPr>
          <p:cNvPr id="31" name="Image 30" descr="C_chaise.e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0800" y="3903669"/>
            <a:ext cx="1562400" cy="2887200"/>
          </a:xfrm>
          <a:prstGeom prst="rect">
            <a:avLst/>
          </a:prstGeom>
        </p:spPr>
      </p:pic>
      <p:pic>
        <p:nvPicPr>
          <p:cNvPr id="32" name="Image 31" descr="C_robe.e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0215" y="3903669"/>
            <a:ext cx="2108700" cy="2884824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0" name="noms crayo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2" name="noms fleur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2" name="noms chocolat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13" name="noms verr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4" name="noms chais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5" name="noms rob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2428E-6 L -0.33577 4.62428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62428E-7 L -0.33715 -0.0027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8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>
              <a:snd r:embed="rId2" name="noms verr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verre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 descr="C_crayon2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1" y="67131"/>
            <a:ext cx="2887200" cy="2887200"/>
          </a:xfrm>
          <a:prstGeom prst="rect">
            <a:avLst/>
          </a:prstGeom>
        </p:spPr>
      </p:pic>
      <p:pic>
        <p:nvPicPr>
          <p:cNvPr id="28" name="Image 27" descr="C_bouquet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687" y="69507"/>
            <a:ext cx="2264626" cy="2884824"/>
          </a:xfrm>
          <a:prstGeom prst="rect">
            <a:avLst/>
          </a:prstGeom>
        </p:spPr>
      </p:pic>
      <p:pic>
        <p:nvPicPr>
          <p:cNvPr id="29" name="Image 28" descr="C_chocolat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286" y="453960"/>
            <a:ext cx="2888326" cy="2098728"/>
          </a:xfrm>
          <a:prstGeom prst="rect">
            <a:avLst/>
          </a:prstGeom>
        </p:spPr>
      </p:pic>
      <p:pic>
        <p:nvPicPr>
          <p:cNvPr id="30" name="Image 29" descr="C_verre.emf">
            <a:hlinkClick r:id="" action="ppaction://noaction">
              <a:snd r:embed="rId6" name="chimes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187" y="3903669"/>
            <a:ext cx="1291950" cy="2884824"/>
          </a:xfrm>
          <a:prstGeom prst="rect">
            <a:avLst/>
          </a:prstGeom>
        </p:spPr>
      </p:pic>
      <p:pic>
        <p:nvPicPr>
          <p:cNvPr id="31" name="Image 30" descr="C_chaise.e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0800" y="3903669"/>
            <a:ext cx="1562400" cy="2887200"/>
          </a:xfrm>
          <a:prstGeom prst="rect">
            <a:avLst/>
          </a:prstGeom>
        </p:spPr>
      </p:pic>
      <p:pic>
        <p:nvPicPr>
          <p:cNvPr id="32" name="Image 31" descr="C_robe.e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0215" y="3903669"/>
            <a:ext cx="2108700" cy="2884824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0" name="noms crayo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2" name="noms fleur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3" name="noms chocolat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2" name="noms verr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4" name="noms chais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5" name="noms rob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89017E-7 L 0.33611 -2.89017E-7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9017E-6 L 0.33264 2.89017E-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8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chais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chaise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 descr="C_crayon2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1" y="67131"/>
            <a:ext cx="2887200" cy="2887200"/>
          </a:xfrm>
          <a:prstGeom prst="rect">
            <a:avLst/>
          </a:prstGeom>
        </p:spPr>
      </p:pic>
      <p:pic>
        <p:nvPicPr>
          <p:cNvPr id="28" name="Image 27" descr="C_bouquet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687" y="69507"/>
            <a:ext cx="2264626" cy="2884824"/>
          </a:xfrm>
          <a:prstGeom prst="rect">
            <a:avLst/>
          </a:prstGeom>
        </p:spPr>
      </p:pic>
      <p:pic>
        <p:nvPicPr>
          <p:cNvPr id="29" name="Image 28" descr="C_chocolat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286" y="453960"/>
            <a:ext cx="2888326" cy="2098728"/>
          </a:xfrm>
          <a:prstGeom prst="rect">
            <a:avLst/>
          </a:prstGeom>
        </p:spPr>
      </p:pic>
      <p:pic>
        <p:nvPicPr>
          <p:cNvPr id="30" name="Image 29" descr="C_verre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187" y="3903669"/>
            <a:ext cx="1291950" cy="2884824"/>
          </a:xfrm>
          <a:prstGeom prst="rect">
            <a:avLst/>
          </a:prstGeom>
        </p:spPr>
      </p:pic>
      <p:pic>
        <p:nvPicPr>
          <p:cNvPr id="31" name="Image 30" descr="C_chaise.emf">
            <a:hlinkClick r:id="" action="ppaction://noaction">
              <a:snd r:embed="rId7" name="chimes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0800" y="3903669"/>
            <a:ext cx="1562400" cy="2887200"/>
          </a:xfrm>
          <a:prstGeom prst="rect">
            <a:avLst/>
          </a:prstGeom>
        </p:spPr>
      </p:pic>
      <p:pic>
        <p:nvPicPr>
          <p:cNvPr id="32" name="Image 31" descr="C_robe.e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0215" y="3903669"/>
            <a:ext cx="2108700" cy="2884824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0" name="noms crayo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2" name="noms fleur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3" name="noms chocolat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14" name="noms verr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2" name="noms chais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5" name="noms rob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8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crayon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crayon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 descr="C_crayon2.emf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1" y="67131"/>
            <a:ext cx="2887200" cy="2887200"/>
          </a:xfrm>
          <a:prstGeom prst="rect">
            <a:avLst/>
          </a:prstGeom>
        </p:spPr>
      </p:pic>
      <p:pic>
        <p:nvPicPr>
          <p:cNvPr id="28" name="Image 27" descr="C_bouquet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9687" y="69507"/>
            <a:ext cx="2264626" cy="2884824"/>
          </a:xfrm>
          <a:prstGeom prst="rect">
            <a:avLst/>
          </a:prstGeom>
        </p:spPr>
      </p:pic>
      <p:pic>
        <p:nvPicPr>
          <p:cNvPr id="29" name="Image 28" descr="C_chocolat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1286" y="453960"/>
            <a:ext cx="2888326" cy="2098728"/>
          </a:xfrm>
          <a:prstGeom prst="rect">
            <a:avLst/>
          </a:prstGeom>
        </p:spPr>
      </p:pic>
      <p:pic>
        <p:nvPicPr>
          <p:cNvPr id="30" name="Image 29" descr="C_verre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187" y="3903669"/>
            <a:ext cx="1291950" cy="2884824"/>
          </a:xfrm>
          <a:prstGeom prst="rect">
            <a:avLst/>
          </a:prstGeom>
        </p:spPr>
      </p:pic>
      <p:pic>
        <p:nvPicPr>
          <p:cNvPr id="31" name="Image 30" descr="C_chaise.e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0800" y="3903669"/>
            <a:ext cx="1562400" cy="2887200"/>
          </a:xfrm>
          <a:prstGeom prst="rect">
            <a:avLst/>
          </a:prstGeom>
        </p:spPr>
      </p:pic>
      <p:pic>
        <p:nvPicPr>
          <p:cNvPr id="32" name="Image 31" descr="C_robe.e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0215" y="3903669"/>
            <a:ext cx="2108700" cy="2884824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2" name="noms crayon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1" name="noms fleur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2" name="noms chocolat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13" name="noms verre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4" name="noms chaise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5" name="noms robe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62428E-6 L 0.33611 4.62428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39306E-6 L 0.33333 -4.39306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8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rob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robe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 descr="C_crayon2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1" y="67131"/>
            <a:ext cx="2887200" cy="2887200"/>
          </a:xfrm>
          <a:prstGeom prst="rect">
            <a:avLst/>
          </a:prstGeom>
        </p:spPr>
      </p:pic>
      <p:pic>
        <p:nvPicPr>
          <p:cNvPr id="28" name="Image 27" descr="C_bouquet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687" y="69507"/>
            <a:ext cx="2264626" cy="2884824"/>
          </a:xfrm>
          <a:prstGeom prst="rect">
            <a:avLst/>
          </a:prstGeom>
        </p:spPr>
      </p:pic>
      <p:pic>
        <p:nvPicPr>
          <p:cNvPr id="29" name="Image 28" descr="C_chocolat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286" y="453960"/>
            <a:ext cx="2888326" cy="2098728"/>
          </a:xfrm>
          <a:prstGeom prst="rect">
            <a:avLst/>
          </a:prstGeom>
        </p:spPr>
      </p:pic>
      <p:pic>
        <p:nvPicPr>
          <p:cNvPr id="30" name="Image 29" descr="C_verre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187" y="3903669"/>
            <a:ext cx="1291950" cy="2884824"/>
          </a:xfrm>
          <a:prstGeom prst="rect">
            <a:avLst/>
          </a:prstGeom>
        </p:spPr>
      </p:pic>
      <p:pic>
        <p:nvPicPr>
          <p:cNvPr id="31" name="Image 30" descr="C_chaise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0800" y="3903669"/>
            <a:ext cx="1562400" cy="2887200"/>
          </a:xfrm>
          <a:prstGeom prst="rect">
            <a:avLst/>
          </a:prstGeom>
        </p:spPr>
      </p:pic>
      <p:pic>
        <p:nvPicPr>
          <p:cNvPr id="32" name="Image 31" descr="C_robe.emf">
            <a:hlinkClick r:id="" action="ppaction://noaction">
              <a:snd r:embed="rId8" name="chimes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0215" y="3903669"/>
            <a:ext cx="2108700" cy="2884824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0" name="noms crayo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2" name="noms fleur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3" name="noms chocolat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14" name="noms verr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5" name="noms chais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2" name="noms rob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8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fleurs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 descr="C_crayon2.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1" y="67131"/>
            <a:ext cx="2887200" cy="2887200"/>
          </a:xfrm>
          <a:prstGeom prst="rect">
            <a:avLst/>
          </a:prstGeom>
        </p:spPr>
      </p:pic>
      <p:pic>
        <p:nvPicPr>
          <p:cNvPr id="28" name="Image 27" descr="C_bouquet.emf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687" y="69507"/>
            <a:ext cx="2264626" cy="2884824"/>
          </a:xfrm>
          <a:prstGeom prst="rect">
            <a:avLst/>
          </a:prstGeom>
        </p:spPr>
      </p:pic>
      <p:pic>
        <p:nvPicPr>
          <p:cNvPr id="29" name="Image 28" descr="C_chocolat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286" y="453960"/>
            <a:ext cx="2888326" cy="2098728"/>
          </a:xfrm>
          <a:prstGeom prst="rect">
            <a:avLst/>
          </a:prstGeom>
        </p:spPr>
      </p:pic>
      <p:pic>
        <p:nvPicPr>
          <p:cNvPr id="30" name="Image 29" descr="C_verre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187" y="3903669"/>
            <a:ext cx="1291950" cy="2884824"/>
          </a:xfrm>
          <a:prstGeom prst="rect">
            <a:avLst/>
          </a:prstGeom>
        </p:spPr>
      </p:pic>
      <p:pic>
        <p:nvPicPr>
          <p:cNvPr id="31" name="Image 30" descr="C_chaise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0800" y="3903669"/>
            <a:ext cx="1562400" cy="2887200"/>
          </a:xfrm>
          <a:prstGeom prst="rect">
            <a:avLst/>
          </a:prstGeom>
        </p:spPr>
      </p:pic>
      <p:pic>
        <p:nvPicPr>
          <p:cNvPr id="32" name="Image 31" descr="C_robe.e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0215" y="3903669"/>
            <a:ext cx="2108700" cy="2884824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9" name="noms crayon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1" name="noms fleur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2" name="noms chocolat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13" name="noms verre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4" name="noms chaise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5" name="noms robe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2a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fourchett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fourchette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 descr="C_pull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8400" y="176670"/>
            <a:ext cx="2887200" cy="2664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9" name="Image 28" descr="C_fourchette.emf">
            <a:hlinkClick r:id="" action="ppaction://noaction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7414" y="3903669"/>
            <a:ext cx="27072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0" name="Image 29" descr="C_vache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8400" y="4417524"/>
            <a:ext cx="2887200" cy="1792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1" name="Image 20" descr="hp_03.gif">
            <a:hlinkClick r:id="" action="ppaction://noaction">
              <a:snd r:embed="rId7" name="noms pull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2" name="noms fourchett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9" name="noms vach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0.32031 0.0009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33924 -0.00139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9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chat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chat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chocolat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2" y="453960"/>
            <a:ext cx="2888326" cy="2098728"/>
          </a:xfrm>
          <a:prstGeom prst="rect">
            <a:avLst/>
          </a:prstGeom>
        </p:spPr>
      </p:pic>
      <p:pic>
        <p:nvPicPr>
          <p:cNvPr id="28" name="Image 27" descr="C_chat.emf">
            <a:hlinkClick r:id="" action="ppaction://noaction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400" y="393714"/>
            <a:ext cx="2887200" cy="2232000"/>
          </a:xfrm>
          <a:prstGeom prst="rect">
            <a:avLst/>
          </a:prstGeom>
        </p:spPr>
      </p:pic>
      <p:pic>
        <p:nvPicPr>
          <p:cNvPr id="29" name="Image 28" descr="C_bouquet.emf">
            <a:hlinkClick r:id="" action="ppaction://noaction">
              <a:snd r:embed="rId6" name="noms fleur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7189" y="69507"/>
            <a:ext cx="2264626" cy="2884824"/>
          </a:xfrm>
          <a:prstGeom prst="rect">
            <a:avLst/>
          </a:prstGeom>
        </p:spPr>
      </p:pic>
      <p:pic>
        <p:nvPicPr>
          <p:cNvPr id="30" name="Image 29" descr="C_velo.e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28" y="4451364"/>
            <a:ext cx="2887200" cy="1756800"/>
          </a:xfrm>
          <a:prstGeom prst="rect">
            <a:avLst/>
          </a:prstGeom>
        </p:spPr>
      </p:pic>
      <p:pic>
        <p:nvPicPr>
          <p:cNvPr id="31" name="Image 30" descr="C_pomme.e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0929" y="3903669"/>
            <a:ext cx="2376000" cy="2880000"/>
          </a:xfrm>
          <a:prstGeom prst="rect">
            <a:avLst/>
          </a:prstGeom>
        </p:spPr>
      </p:pic>
      <p:pic>
        <p:nvPicPr>
          <p:cNvPr id="32" name="Image 31" descr="C_crayon2.e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8572" y="3903669"/>
            <a:ext cx="2887200" cy="28872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1" name="noms chocolat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2" name="noms chat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13" name="noms velo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4" name="noms pomme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5" name="noms crayon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9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velo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vélo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chocolat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2" y="453960"/>
            <a:ext cx="2888326" cy="2098728"/>
          </a:xfrm>
          <a:prstGeom prst="rect">
            <a:avLst/>
          </a:prstGeom>
        </p:spPr>
      </p:pic>
      <p:pic>
        <p:nvPicPr>
          <p:cNvPr id="28" name="Image 27" descr="C_chat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400" y="393714"/>
            <a:ext cx="2887200" cy="2232000"/>
          </a:xfrm>
          <a:prstGeom prst="rect">
            <a:avLst/>
          </a:prstGeom>
        </p:spPr>
      </p:pic>
      <p:pic>
        <p:nvPicPr>
          <p:cNvPr id="29" name="Image 28" descr="C_bouquet.emf">
            <a:hlinkClick r:id="" action="ppaction://noaction">
              <a:snd r:embed="rId5" name="noms fleur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7189" y="69507"/>
            <a:ext cx="2264626" cy="2884824"/>
          </a:xfrm>
          <a:prstGeom prst="rect">
            <a:avLst/>
          </a:prstGeom>
        </p:spPr>
      </p:pic>
      <p:pic>
        <p:nvPicPr>
          <p:cNvPr id="30" name="Image 29" descr="C_velo.emf">
            <a:hlinkClick r:id="" action="ppaction://noaction">
              <a:snd r:embed="rId7" name="chimes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28" y="4451364"/>
            <a:ext cx="2887200" cy="1756800"/>
          </a:xfrm>
          <a:prstGeom prst="rect">
            <a:avLst/>
          </a:prstGeom>
        </p:spPr>
      </p:pic>
      <p:pic>
        <p:nvPicPr>
          <p:cNvPr id="31" name="Image 30" descr="C_pomme.e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0929" y="3903669"/>
            <a:ext cx="2376000" cy="2880000"/>
          </a:xfrm>
          <a:prstGeom prst="rect">
            <a:avLst/>
          </a:prstGeom>
        </p:spPr>
      </p:pic>
      <p:pic>
        <p:nvPicPr>
          <p:cNvPr id="32" name="Image 31" descr="C_crayon2.e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8572" y="3903669"/>
            <a:ext cx="2887200" cy="28872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1" name="noms chocolat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3" name="noms chat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2" name="noms velo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4" name="noms pomme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5" name="noms crayon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89017E-7 L 0.33611 -2.89017E-7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9711E-6 L 0.33368 -4.9711E-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9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crayon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crayon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chocolat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2" y="453960"/>
            <a:ext cx="2888326" cy="2098728"/>
          </a:xfrm>
          <a:prstGeom prst="rect">
            <a:avLst/>
          </a:prstGeom>
        </p:spPr>
      </p:pic>
      <p:pic>
        <p:nvPicPr>
          <p:cNvPr id="28" name="Image 27" descr="C_chat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400" y="393714"/>
            <a:ext cx="2887200" cy="2232000"/>
          </a:xfrm>
          <a:prstGeom prst="rect">
            <a:avLst/>
          </a:prstGeom>
        </p:spPr>
      </p:pic>
      <p:pic>
        <p:nvPicPr>
          <p:cNvPr id="29" name="Image 28" descr="C_bouquet.emf">
            <a:hlinkClick r:id="" action="ppaction://noaction">
              <a:snd r:embed="rId5" name="noms fleur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7189" y="69507"/>
            <a:ext cx="2264626" cy="2884824"/>
          </a:xfrm>
          <a:prstGeom prst="rect">
            <a:avLst/>
          </a:prstGeom>
        </p:spPr>
      </p:pic>
      <p:pic>
        <p:nvPicPr>
          <p:cNvPr id="30" name="Image 29" descr="C_velo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28" y="4451364"/>
            <a:ext cx="2887200" cy="1756800"/>
          </a:xfrm>
          <a:prstGeom prst="rect">
            <a:avLst/>
          </a:prstGeom>
        </p:spPr>
      </p:pic>
      <p:pic>
        <p:nvPicPr>
          <p:cNvPr id="31" name="Image 30" descr="C_pomme.e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0929" y="3903669"/>
            <a:ext cx="2376000" cy="2880000"/>
          </a:xfrm>
          <a:prstGeom prst="rect">
            <a:avLst/>
          </a:prstGeom>
        </p:spPr>
      </p:pic>
      <p:pic>
        <p:nvPicPr>
          <p:cNvPr id="32" name="Image 31" descr="C_crayon2.emf">
            <a:hlinkClick r:id="" action="ppaction://noaction">
              <a:snd r:embed="rId9" name="chimes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8572" y="3903669"/>
            <a:ext cx="2887200" cy="28872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1" name="noms chocolat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3" name="noms chat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14" name="noms velo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5" name="noms pomme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2" name="noms crayon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9017E-7 L -0.33959 -2.89017E-7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6763E-6 L -0.33351 1.6763E-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9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chocolat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chocolat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chocolat.emf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02" y="453960"/>
            <a:ext cx="2888326" cy="2098728"/>
          </a:xfrm>
          <a:prstGeom prst="rect">
            <a:avLst/>
          </a:prstGeom>
        </p:spPr>
      </p:pic>
      <p:pic>
        <p:nvPicPr>
          <p:cNvPr id="28" name="Image 27" descr="C_chat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400" y="393714"/>
            <a:ext cx="2887200" cy="2232000"/>
          </a:xfrm>
          <a:prstGeom prst="rect">
            <a:avLst/>
          </a:prstGeom>
        </p:spPr>
      </p:pic>
      <p:pic>
        <p:nvPicPr>
          <p:cNvPr id="29" name="Image 28" descr="C_bouquet.emf">
            <a:hlinkClick r:id="" action="ppaction://noaction">
              <a:snd r:embed="rId6" name="noms fleur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7189" y="69507"/>
            <a:ext cx="2264626" cy="2884824"/>
          </a:xfrm>
          <a:prstGeom prst="rect">
            <a:avLst/>
          </a:prstGeom>
        </p:spPr>
      </p:pic>
      <p:pic>
        <p:nvPicPr>
          <p:cNvPr id="30" name="Image 29" descr="C_velo.e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28" y="4451364"/>
            <a:ext cx="2887200" cy="1756800"/>
          </a:xfrm>
          <a:prstGeom prst="rect">
            <a:avLst/>
          </a:prstGeom>
        </p:spPr>
      </p:pic>
      <p:pic>
        <p:nvPicPr>
          <p:cNvPr id="31" name="Image 30" descr="C_pomme.e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0929" y="3903669"/>
            <a:ext cx="2376000" cy="2880000"/>
          </a:xfrm>
          <a:prstGeom prst="rect">
            <a:avLst/>
          </a:prstGeom>
        </p:spPr>
      </p:pic>
      <p:pic>
        <p:nvPicPr>
          <p:cNvPr id="32" name="Image 31" descr="C_crayon2.e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8572" y="3903669"/>
            <a:ext cx="2887200" cy="28872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1" name="noms chocolat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3" name="noms chat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14" name="noms velo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5" name="noms pomme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6" name="noms crayon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62428E-6 L 0.33993 4.62428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62428E-7 L 0.33368 -0.0027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-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9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pomm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pomme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chocolat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2" y="453960"/>
            <a:ext cx="2888326" cy="2098728"/>
          </a:xfrm>
          <a:prstGeom prst="rect">
            <a:avLst/>
          </a:prstGeom>
        </p:spPr>
      </p:pic>
      <p:pic>
        <p:nvPicPr>
          <p:cNvPr id="28" name="Image 27" descr="C_chat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400" y="393714"/>
            <a:ext cx="2887200" cy="2232000"/>
          </a:xfrm>
          <a:prstGeom prst="rect">
            <a:avLst/>
          </a:prstGeom>
        </p:spPr>
      </p:pic>
      <p:pic>
        <p:nvPicPr>
          <p:cNvPr id="29" name="Image 28" descr="C_bouquet.emf">
            <a:hlinkClick r:id="" action="ppaction://noaction">
              <a:snd r:embed="rId5" name="noms fleur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7189" y="69507"/>
            <a:ext cx="2264626" cy="2884824"/>
          </a:xfrm>
          <a:prstGeom prst="rect">
            <a:avLst/>
          </a:prstGeom>
        </p:spPr>
      </p:pic>
      <p:pic>
        <p:nvPicPr>
          <p:cNvPr id="30" name="Image 29" descr="C_velo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28" y="4451364"/>
            <a:ext cx="2887200" cy="1756800"/>
          </a:xfrm>
          <a:prstGeom prst="rect">
            <a:avLst/>
          </a:prstGeom>
        </p:spPr>
      </p:pic>
      <p:pic>
        <p:nvPicPr>
          <p:cNvPr id="31" name="Image 30" descr="C_pomme.emf">
            <a:hlinkClick r:id="" action="ppaction://noaction">
              <a:snd r:embed="rId8" name="chimes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0929" y="3903669"/>
            <a:ext cx="2376000" cy="2880000"/>
          </a:xfrm>
          <a:prstGeom prst="rect">
            <a:avLst/>
          </a:prstGeom>
        </p:spPr>
      </p:pic>
      <p:pic>
        <p:nvPicPr>
          <p:cNvPr id="32" name="Image 31" descr="C_crayon2.e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8572" y="3903669"/>
            <a:ext cx="2887200" cy="28872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1" name="noms chocolat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3" name="noms chat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14" name="noms velo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2" name="noms pomme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5" name="noms crayon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9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fleur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fleur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chocolat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2" y="453960"/>
            <a:ext cx="2888326" cy="2098728"/>
          </a:xfrm>
          <a:prstGeom prst="rect">
            <a:avLst/>
          </a:prstGeom>
        </p:spPr>
      </p:pic>
      <p:pic>
        <p:nvPicPr>
          <p:cNvPr id="28" name="Image 27" descr="C_chat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400" y="393714"/>
            <a:ext cx="2887200" cy="2232000"/>
          </a:xfrm>
          <a:prstGeom prst="rect">
            <a:avLst/>
          </a:prstGeom>
        </p:spPr>
      </p:pic>
      <p:pic>
        <p:nvPicPr>
          <p:cNvPr id="29" name="Image 28" descr="C_bouquet.emf">
            <a:hlinkClick r:id="" action="ppaction://noaction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7189" y="69507"/>
            <a:ext cx="2264626" cy="2884824"/>
          </a:xfrm>
          <a:prstGeom prst="rect">
            <a:avLst/>
          </a:prstGeom>
        </p:spPr>
      </p:pic>
      <p:pic>
        <p:nvPicPr>
          <p:cNvPr id="30" name="Image 29" descr="C_velo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28" y="4451364"/>
            <a:ext cx="2887200" cy="1756800"/>
          </a:xfrm>
          <a:prstGeom prst="rect">
            <a:avLst/>
          </a:prstGeom>
        </p:spPr>
      </p:pic>
      <p:pic>
        <p:nvPicPr>
          <p:cNvPr id="31" name="Image 30" descr="C_pomme.e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0929" y="3903669"/>
            <a:ext cx="2376000" cy="2880000"/>
          </a:xfrm>
          <a:prstGeom prst="rect">
            <a:avLst/>
          </a:prstGeom>
        </p:spPr>
      </p:pic>
      <p:pic>
        <p:nvPicPr>
          <p:cNvPr id="32" name="Image 31" descr="C_crayon2.e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8572" y="3903669"/>
            <a:ext cx="2887200" cy="28872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0" name="noms chocolat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2" name="noms chat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13" name="noms velo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4" name="noms pomm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5" name="noms crayo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2428E-6 L -0.33577 -0.00209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-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39306E-6 L -0.33542 4.39306E-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10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verr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verre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robe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31" y="69507"/>
            <a:ext cx="2108700" cy="2884824"/>
          </a:xfrm>
          <a:prstGeom prst="rect">
            <a:avLst/>
          </a:prstGeom>
        </p:spPr>
      </p:pic>
      <p:pic>
        <p:nvPicPr>
          <p:cNvPr id="27" name="Image 26" descr="C_verre.emf">
            <a:hlinkClick r:id="" action="ppaction://noaction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6025" y="69804"/>
            <a:ext cx="1291950" cy="2884824"/>
          </a:xfrm>
          <a:prstGeom prst="rect">
            <a:avLst/>
          </a:prstGeom>
        </p:spPr>
      </p:pic>
      <p:pic>
        <p:nvPicPr>
          <p:cNvPr id="28" name="Image 27" descr="C_table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8572" y="434934"/>
            <a:ext cx="2887200" cy="2152800"/>
          </a:xfrm>
          <a:prstGeom prst="rect">
            <a:avLst/>
          </a:prstGeom>
        </p:spPr>
      </p:pic>
      <p:pic>
        <p:nvPicPr>
          <p:cNvPr id="29" name="Image 28" descr="C_chaise.emf">
            <a:hlinkClick r:id="" action="ppaction://noaction">
              <a:snd r:embed="rId7" name="noms chaise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622" y="3903669"/>
            <a:ext cx="1562400" cy="2887200"/>
          </a:xfrm>
          <a:prstGeom prst="rect">
            <a:avLst/>
          </a:prstGeom>
        </p:spPr>
      </p:pic>
      <p:pic>
        <p:nvPicPr>
          <p:cNvPr id="30" name="Image 29" descr="C_couteau.e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7837" y="4232286"/>
            <a:ext cx="2888326" cy="2247048"/>
          </a:xfrm>
          <a:prstGeom prst="rect">
            <a:avLst/>
          </a:prstGeom>
        </p:spPr>
      </p:pic>
      <p:pic>
        <p:nvPicPr>
          <p:cNvPr id="31" name="Image 30" descr="C_pantalon.e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27587" y="3903669"/>
            <a:ext cx="1159200" cy="28872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1" name="noms robe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2" name="noms verre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3" name="noms table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4" name="noms couteau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5" name="noms pantalon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10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tabl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table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robe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31" y="69507"/>
            <a:ext cx="2108700" cy="2884824"/>
          </a:xfrm>
          <a:prstGeom prst="rect">
            <a:avLst/>
          </a:prstGeom>
        </p:spPr>
      </p:pic>
      <p:pic>
        <p:nvPicPr>
          <p:cNvPr id="27" name="Image 26" descr="C_verre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025" y="69804"/>
            <a:ext cx="1291950" cy="2884824"/>
          </a:xfrm>
          <a:prstGeom prst="rect">
            <a:avLst/>
          </a:prstGeom>
        </p:spPr>
      </p:pic>
      <p:pic>
        <p:nvPicPr>
          <p:cNvPr id="28" name="Image 27" descr="C_table.emf">
            <a:hlinkClick r:id="" action="ppaction://noaction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8572" y="434934"/>
            <a:ext cx="2887200" cy="2152800"/>
          </a:xfrm>
          <a:prstGeom prst="rect">
            <a:avLst/>
          </a:prstGeom>
        </p:spPr>
      </p:pic>
      <p:pic>
        <p:nvPicPr>
          <p:cNvPr id="29" name="Image 28" descr="C_chaise.emf">
            <a:hlinkClick r:id="" action="ppaction://noaction">
              <a:snd r:embed="rId7" name="noms chaise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622" y="3903669"/>
            <a:ext cx="1562400" cy="2887200"/>
          </a:xfrm>
          <a:prstGeom prst="rect">
            <a:avLst/>
          </a:prstGeom>
        </p:spPr>
      </p:pic>
      <p:pic>
        <p:nvPicPr>
          <p:cNvPr id="30" name="Image 29" descr="C_couteau.e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7837" y="4232286"/>
            <a:ext cx="2888326" cy="2247048"/>
          </a:xfrm>
          <a:prstGeom prst="rect">
            <a:avLst/>
          </a:prstGeom>
        </p:spPr>
      </p:pic>
      <p:pic>
        <p:nvPicPr>
          <p:cNvPr id="31" name="Image 30" descr="C_pantalon.e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27587" y="3903669"/>
            <a:ext cx="1159200" cy="28872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1" name="noms robe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3" name="noms verre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2" name="noms table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4" name="noms couteau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5" name="noms pantalon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2428E-6 L -0.33577 4.62428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39306E-6 L -0.33351 4.39306E-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10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chais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chaise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robe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31" y="69507"/>
            <a:ext cx="2108700" cy="2884824"/>
          </a:xfrm>
          <a:prstGeom prst="rect">
            <a:avLst/>
          </a:prstGeom>
        </p:spPr>
      </p:pic>
      <p:pic>
        <p:nvPicPr>
          <p:cNvPr id="27" name="Image 26" descr="C_verre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025" y="69804"/>
            <a:ext cx="1291950" cy="2884824"/>
          </a:xfrm>
          <a:prstGeom prst="rect">
            <a:avLst/>
          </a:prstGeom>
        </p:spPr>
      </p:pic>
      <p:pic>
        <p:nvPicPr>
          <p:cNvPr id="28" name="Image 27" descr="C_table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8572" y="434934"/>
            <a:ext cx="2887200" cy="2152800"/>
          </a:xfrm>
          <a:prstGeom prst="rect">
            <a:avLst/>
          </a:prstGeom>
        </p:spPr>
      </p:pic>
      <p:pic>
        <p:nvPicPr>
          <p:cNvPr id="29" name="Image 28" descr="C_chaise.emf">
            <a:hlinkClick r:id="" action="ppaction://noaction">
              <a:snd r:embed="rId6" name="chimes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622" y="3903669"/>
            <a:ext cx="1562400" cy="2887200"/>
          </a:xfrm>
          <a:prstGeom prst="rect">
            <a:avLst/>
          </a:prstGeom>
        </p:spPr>
      </p:pic>
      <p:pic>
        <p:nvPicPr>
          <p:cNvPr id="30" name="Image 29" descr="C_couteau.e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7837" y="4232286"/>
            <a:ext cx="2888326" cy="2247048"/>
          </a:xfrm>
          <a:prstGeom prst="rect">
            <a:avLst/>
          </a:prstGeom>
        </p:spPr>
      </p:pic>
      <p:pic>
        <p:nvPicPr>
          <p:cNvPr id="31" name="Image 30" descr="C_pantalon.e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27587" y="3903669"/>
            <a:ext cx="1159200" cy="28872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0" name="noms rob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2" name="noms verr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3" name="noms tabl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4" name="noms couteau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5" name="noms pantalo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89017E-7 L 0.33993 -2.89017E-7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6763E-6 L 0.33785 1.6763E-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10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rob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robe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robe.emf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31" y="69507"/>
            <a:ext cx="2108700" cy="2884824"/>
          </a:xfrm>
          <a:prstGeom prst="rect">
            <a:avLst/>
          </a:prstGeom>
        </p:spPr>
      </p:pic>
      <p:pic>
        <p:nvPicPr>
          <p:cNvPr id="27" name="Image 26" descr="C_verre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6025" y="69804"/>
            <a:ext cx="1291950" cy="2884824"/>
          </a:xfrm>
          <a:prstGeom prst="rect">
            <a:avLst/>
          </a:prstGeom>
        </p:spPr>
      </p:pic>
      <p:pic>
        <p:nvPicPr>
          <p:cNvPr id="28" name="Image 27" descr="C_table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8572" y="434934"/>
            <a:ext cx="2887200" cy="2152800"/>
          </a:xfrm>
          <a:prstGeom prst="rect">
            <a:avLst/>
          </a:prstGeom>
        </p:spPr>
      </p:pic>
      <p:pic>
        <p:nvPicPr>
          <p:cNvPr id="29" name="Image 28" descr="C_chaise.emf">
            <a:hlinkClick r:id="" action="ppaction://noaction">
              <a:snd r:embed="rId7" name="noms chaise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622" y="3903669"/>
            <a:ext cx="1562400" cy="2887200"/>
          </a:xfrm>
          <a:prstGeom prst="rect">
            <a:avLst/>
          </a:prstGeom>
        </p:spPr>
      </p:pic>
      <p:pic>
        <p:nvPicPr>
          <p:cNvPr id="30" name="Image 29" descr="C_couteau.e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7837" y="4232286"/>
            <a:ext cx="2888326" cy="2247048"/>
          </a:xfrm>
          <a:prstGeom prst="rect">
            <a:avLst/>
          </a:prstGeom>
        </p:spPr>
      </p:pic>
      <p:pic>
        <p:nvPicPr>
          <p:cNvPr id="31" name="Image 30" descr="C_pantalon.e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27587" y="3903669"/>
            <a:ext cx="1159200" cy="28872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2" name="noms rob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2" name="noms verr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3" name="noms tabl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4" name="noms couteau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5" name="noms pantalo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3 -0.00324 L 0.33993 0.0032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93 -0.00139 L 0.33594 0.0013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2a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pull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pull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 descr="C_pull.emf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8400" y="176670"/>
            <a:ext cx="2887200" cy="2664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0" name="Image 29" descr="C_vache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8400" y="4417524"/>
            <a:ext cx="2887200" cy="1792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1" name="Image 20" descr="hp_03.gif">
            <a:hlinkClick r:id="" action="ppaction://noaction">
              <a:snd r:embed="rId2" name="noms pull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7" name="noms vache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10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couteau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couteau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robe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31" y="69507"/>
            <a:ext cx="2108700" cy="2884824"/>
          </a:xfrm>
          <a:prstGeom prst="rect">
            <a:avLst/>
          </a:prstGeom>
        </p:spPr>
      </p:pic>
      <p:pic>
        <p:nvPicPr>
          <p:cNvPr id="27" name="Image 26" descr="C_verre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025" y="69804"/>
            <a:ext cx="1291950" cy="2884824"/>
          </a:xfrm>
          <a:prstGeom prst="rect">
            <a:avLst/>
          </a:prstGeom>
        </p:spPr>
      </p:pic>
      <p:pic>
        <p:nvPicPr>
          <p:cNvPr id="28" name="Image 27" descr="C_table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8572" y="434934"/>
            <a:ext cx="2887200" cy="2152800"/>
          </a:xfrm>
          <a:prstGeom prst="rect">
            <a:avLst/>
          </a:prstGeom>
        </p:spPr>
      </p:pic>
      <p:pic>
        <p:nvPicPr>
          <p:cNvPr id="29" name="Image 28" descr="C_chaise.emf">
            <a:hlinkClick r:id="" action="ppaction://noaction">
              <a:snd r:embed="rId6" name="noms chais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622" y="3903669"/>
            <a:ext cx="1562400" cy="2887200"/>
          </a:xfrm>
          <a:prstGeom prst="rect">
            <a:avLst/>
          </a:prstGeom>
        </p:spPr>
      </p:pic>
      <p:pic>
        <p:nvPicPr>
          <p:cNvPr id="30" name="Image 29" descr="C_couteau.emf">
            <a:hlinkClick r:id="" action="ppaction://noaction">
              <a:snd r:embed="rId8" name="chimes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7837" y="4232286"/>
            <a:ext cx="2888326" cy="2247048"/>
          </a:xfrm>
          <a:prstGeom prst="rect">
            <a:avLst/>
          </a:prstGeom>
        </p:spPr>
      </p:pic>
      <p:pic>
        <p:nvPicPr>
          <p:cNvPr id="31" name="Image 30" descr="C_pantalon.e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27587" y="3903669"/>
            <a:ext cx="1159200" cy="28872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1" name="noms robe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3" name="noms verre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4" name="noms table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2" name="noms couteau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5" name="noms pantalon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10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pantalon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pantalon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>
            <a:hlinkClick r:id="" action="ppaction://hlinkshowjump?jump=firstslide"/>
          </p:cNvPr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robe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31" y="69507"/>
            <a:ext cx="2108700" cy="2884824"/>
          </a:xfrm>
          <a:prstGeom prst="rect">
            <a:avLst/>
          </a:prstGeom>
        </p:spPr>
      </p:pic>
      <p:pic>
        <p:nvPicPr>
          <p:cNvPr id="27" name="Image 26" descr="C_verre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025" y="69804"/>
            <a:ext cx="1291950" cy="2884824"/>
          </a:xfrm>
          <a:prstGeom prst="rect">
            <a:avLst/>
          </a:prstGeom>
        </p:spPr>
      </p:pic>
      <p:pic>
        <p:nvPicPr>
          <p:cNvPr id="28" name="Image 27" descr="C_table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8572" y="434934"/>
            <a:ext cx="2887200" cy="2152800"/>
          </a:xfrm>
          <a:prstGeom prst="rect">
            <a:avLst/>
          </a:prstGeom>
        </p:spPr>
      </p:pic>
      <p:pic>
        <p:nvPicPr>
          <p:cNvPr id="29" name="Image 28" descr="C_chaise.emf">
            <a:hlinkClick r:id="" action="ppaction://noaction">
              <a:snd r:embed="rId6" name="noms chais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622" y="3903669"/>
            <a:ext cx="1562400" cy="2887200"/>
          </a:xfrm>
          <a:prstGeom prst="rect">
            <a:avLst/>
          </a:prstGeom>
        </p:spPr>
      </p:pic>
      <p:pic>
        <p:nvPicPr>
          <p:cNvPr id="30" name="Image 29" descr="C_couteau.e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7837" y="4232286"/>
            <a:ext cx="2888326" cy="2247048"/>
          </a:xfrm>
          <a:prstGeom prst="rect">
            <a:avLst/>
          </a:prstGeom>
        </p:spPr>
      </p:pic>
      <p:pic>
        <p:nvPicPr>
          <p:cNvPr id="31" name="Image 30" descr="C_pantalon.emf">
            <a:hlinkClick r:id="" action="ppaction://noaction">
              <a:snd r:embed="rId9" name="chimes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27587" y="3903669"/>
            <a:ext cx="1159200" cy="28872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1" name="noms robe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3" name="noms verre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4" name="noms table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5" name="noms couteau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2" name="noms pantalon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9017E-7 L -0.33577 -2.89017E-7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6763E-6 L -0.33194 1.6763E-6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2a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vach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vache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 descr="C_vache.emf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8400" y="4417524"/>
            <a:ext cx="2887200" cy="1792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5" name="Image 24" descr="hp_03.gif">
            <a:hlinkClick r:id="" action="ppaction://noaction">
              <a:snd r:embed="rId2" name="noms vache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3a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monsieur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monsieur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pic>
        <p:nvPicPr>
          <p:cNvPr id="24" name="Image 23" descr="hp_03.gif">
            <a:hlinkClick r:id="" action="ppaction://noaction">
              <a:snd r:embed="rId3" name="noms garçon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5" name="noms voiture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banane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663" y="67131"/>
            <a:ext cx="2599200" cy="2887200"/>
          </a:xfrm>
          <a:prstGeom prst="rect">
            <a:avLst/>
          </a:prstGeom>
        </p:spPr>
      </p:pic>
      <p:pic>
        <p:nvPicPr>
          <p:cNvPr id="27" name="Image 26" descr="C_homme.emf">
            <a:hlinkClick r:id="" action="ppaction://noaction">
              <a:snd r:embed="rId7" name="chimes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0400" y="69804"/>
            <a:ext cx="2023200" cy="2887200"/>
          </a:xfrm>
          <a:prstGeom prst="rect">
            <a:avLst/>
          </a:prstGeom>
        </p:spPr>
      </p:pic>
      <p:pic>
        <p:nvPicPr>
          <p:cNvPr id="28" name="Image 27" descr="C_vache.e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5085" y="580986"/>
            <a:ext cx="2887200" cy="1792800"/>
          </a:xfrm>
          <a:prstGeom prst="rect">
            <a:avLst/>
          </a:prstGeom>
        </p:spPr>
      </p:pic>
      <p:pic>
        <p:nvPicPr>
          <p:cNvPr id="30" name="Image 29" descr="C_garcon.e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9165" y="3940182"/>
            <a:ext cx="1046925" cy="2884824"/>
          </a:xfrm>
          <a:prstGeom prst="rect">
            <a:avLst/>
          </a:prstGeom>
        </p:spPr>
      </p:pic>
      <p:pic>
        <p:nvPicPr>
          <p:cNvPr id="31" name="Image 30" descr="C_voiture.em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28400" y="4489875"/>
            <a:ext cx="2887200" cy="1677600"/>
          </a:xfrm>
          <a:prstGeom prst="rect">
            <a:avLst/>
          </a:prstGeom>
        </p:spPr>
      </p:pic>
      <p:pic>
        <p:nvPicPr>
          <p:cNvPr id="32" name="Image 31" descr="C_maison.em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15085" y="3940182"/>
            <a:ext cx="2887200" cy="28872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3" name="noms banane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2" name="noms monsieur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4" name="noms vache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5" name="noms maison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3a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garçon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garçon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pic>
        <p:nvPicPr>
          <p:cNvPr id="24" name="Image 23" descr="hp_03.gif">
            <a:hlinkClick r:id="" action="ppaction://noaction">
              <a:snd r:embed="rId2" name="noms garçon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4" name="noms voiture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banane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63" y="67131"/>
            <a:ext cx="2599200" cy="2887200"/>
          </a:xfrm>
          <a:prstGeom prst="rect">
            <a:avLst/>
          </a:prstGeom>
        </p:spPr>
      </p:pic>
      <p:pic>
        <p:nvPicPr>
          <p:cNvPr id="28" name="Image 27" descr="C_vache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085" y="580986"/>
            <a:ext cx="2887200" cy="1792800"/>
          </a:xfrm>
          <a:prstGeom prst="rect">
            <a:avLst/>
          </a:prstGeom>
        </p:spPr>
      </p:pic>
      <p:pic>
        <p:nvPicPr>
          <p:cNvPr id="30" name="Image 29" descr="C_garcon.emf">
            <a:hlinkClick r:id="" action="ppaction://noaction">
              <a:snd r:embed="rId7" name="chimes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165" y="3940182"/>
            <a:ext cx="1046925" cy="2884824"/>
          </a:xfrm>
          <a:prstGeom prst="rect">
            <a:avLst/>
          </a:prstGeom>
        </p:spPr>
      </p:pic>
      <p:pic>
        <p:nvPicPr>
          <p:cNvPr id="31" name="Image 30" descr="C_voiture.e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8400" y="4489875"/>
            <a:ext cx="2887200" cy="1677600"/>
          </a:xfrm>
          <a:prstGeom prst="rect">
            <a:avLst/>
          </a:prstGeom>
        </p:spPr>
      </p:pic>
      <p:pic>
        <p:nvPicPr>
          <p:cNvPr id="32" name="Image 31" descr="C_maison.e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5085" y="3940182"/>
            <a:ext cx="2887200" cy="28872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1" name="noms banane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2" name="noms vache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3" name="noms maison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0.32031 0.00093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0.33681 -0.0011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3a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maison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maison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pic>
        <p:nvPicPr>
          <p:cNvPr id="25" name="Image 24" descr="hp_03.gif">
            <a:hlinkClick r:id="" action="ppaction://noaction">
              <a:snd r:embed="rId3" name="noms voiture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banane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63" y="67131"/>
            <a:ext cx="2599200" cy="2887200"/>
          </a:xfrm>
          <a:prstGeom prst="rect">
            <a:avLst/>
          </a:prstGeom>
        </p:spPr>
      </p:pic>
      <p:pic>
        <p:nvPicPr>
          <p:cNvPr id="28" name="Image 27" descr="C_vache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085" y="580986"/>
            <a:ext cx="2887200" cy="1792800"/>
          </a:xfrm>
          <a:prstGeom prst="rect">
            <a:avLst/>
          </a:prstGeom>
        </p:spPr>
      </p:pic>
      <p:pic>
        <p:nvPicPr>
          <p:cNvPr id="31" name="Image 30" descr="C_voiture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8400" y="4489875"/>
            <a:ext cx="2887200" cy="1677600"/>
          </a:xfrm>
          <a:prstGeom prst="rect">
            <a:avLst/>
          </a:prstGeom>
        </p:spPr>
      </p:pic>
      <p:pic>
        <p:nvPicPr>
          <p:cNvPr id="32" name="Image 31" descr="C_maison.emf">
            <a:hlinkClick r:id="" action="ppaction://noaction">
              <a:snd r:embed="rId8" name="chimes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5085" y="3940182"/>
            <a:ext cx="2887200" cy="28872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0" name="noms banane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1" name="noms vache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2" name="noms maison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35938 0.00093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3375 -0.00139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3a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banan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banane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pic>
        <p:nvPicPr>
          <p:cNvPr id="25" name="Image 24" descr="hp_03.gif">
            <a:hlinkClick r:id="" action="ppaction://noaction">
              <a:snd r:embed="rId3" name="noms voiture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banane.emf">
            <a:hlinkClick r:id="" action="ppaction://noaction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663" y="67131"/>
            <a:ext cx="2599200" cy="2887200"/>
          </a:xfrm>
          <a:prstGeom prst="rect">
            <a:avLst/>
          </a:prstGeom>
        </p:spPr>
      </p:pic>
      <p:pic>
        <p:nvPicPr>
          <p:cNvPr id="28" name="Image 27" descr="C_vache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5085" y="580986"/>
            <a:ext cx="2887200" cy="1792800"/>
          </a:xfrm>
          <a:prstGeom prst="rect">
            <a:avLst/>
          </a:prstGeom>
        </p:spPr>
      </p:pic>
      <p:pic>
        <p:nvPicPr>
          <p:cNvPr id="31" name="Image 30" descr="C_voiture.e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8400" y="4489875"/>
            <a:ext cx="2887200" cy="16776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2" name="noms banane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9" name="noms vache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0.31632 -0.0020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-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0.33785 -0.003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3a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voitur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voiture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pic>
        <p:nvPicPr>
          <p:cNvPr id="25" name="Image 24" descr="hp_03.gif">
            <a:hlinkClick r:id="" action="ppaction://noaction">
              <a:snd r:embed="rId2" name="noms voiture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 descr="C_vache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85" y="580986"/>
            <a:ext cx="2887200" cy="1792800"/>
          </a:xfrm>
          <a:prstGeom prst="rect">
            <a:avLst/>
          </a:prstGeom>
        </p:spPr>
      </p:pic>
      <p:pic>
        <p:nvPicPr>
          <p:cNvPr id="31" name="Image 30" descr="C_voiture.emf">
            <a:hlinkClick r:id="" action="ppaction://noaction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400" y="4489875"/>
            <a:ext cx="2887200" cy="1677600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7" name="noms vache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3a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vach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vache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 descr="C_vache.emf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85" y="580986"/>
            <a:ext cx="2887200" cy="1792800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2" name="noms vache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35539 0.00324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" y="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3375 0.0011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1a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chien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>
                <a:solidFill>
                  <a:srgbClr val="D7EBFF"/>
                </a:solidFill>
                <a:latin typeface="Calibri" pitchFamily="34" charset="0"/>
              </a:rPr>
              <a:t>chien</a:t>
            </a:r>
          </a:p>
        </p:txBody>
      </p:sp>
      <p:pic>
        <p:nvPicPr>
          <p:cNvPr id="27" name="Image 26" descr="C_fille1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3977" y="35176"/>
            <a:ext cx="10296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" name="Image 27" descr="C_chien.emf">
            <a:hlinkClick r:id="" action="ppaction://noaction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57200" y="35176"/>
            <a:ext cx="28296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9" name="Image 28" descr="C_voiture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85" y="639976"/>
            <a:ext cx="2887200" cy="16776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0" name="Image 29" descr="C_garcon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5315" y="3936811"/>
            <a:ext cx="1046925" cy="288482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1" name="Image 30" descr="C_pain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28400" y="4878823"/>
            <a:ext cx="2887200" cy="1000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2" name="Image 31" descr="C_maison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15085" y="3935623"/>
            <a:ext cx="28872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4" name="Image 23" descr="hp_03.gif">
            <a:hlinkClick r:id="" action="ppaction://noaction">
              <a:snd r:embed="rId10" name="noms garço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2" name="noms pai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3" name="noms maiso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4" name="noms fill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2" name="noms chie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5" name="noms voitur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sp>
        <p:nvSpPr>
          <p:cNvPr id="33" name="Flèche droite à entaille 32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4a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fill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fille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chien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2" y="67131"/>
            <a:ext cx="2829600" cy="2887200"/>
          </a:xfrm>
          <a:prstGeom prst="rect">
            <a:avLst/>
          </a:prstGeom>
        </p:spPr>
      </p:pic>
      <p:pic>
        <p:nvPicPr>
          <p:cNvPr id="27" name="Image 26" descr="C_pain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400" y="946116"/>
            <a:ext cx="2887200" cy="1000800"/>
          </a:xfrm>
          <a:prstGeom prst="rect">
            <a:avLst/>
          </a:prstGeom>
        </p:spPr>
      </p:pic>
      <p:pic>
        <p:nvPicPr>
          <p:cNvPr id="28" name="Image 27" descr="C_dame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6728" y="67131"/>
            <a:ext cx="2066400" cy="2887200"/>
          </a:xfrm>
          <a:prstGeom prst="rect">
            <a:avLst/>
          </a:prstGeom>
        </p:spPr>
      </p:pic>
      <p:pic>
        <p:nvPicPr>
          <p:cNvPr id="29" name="Image 28" descr="C_pull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28" y="4013208"/>
            <a:ext cx="2887200" cy="2664000"/>
          </a:xfrm>
          <a:prstGeom prst="rect">
            <a:avLst/>
          </a:prstGeom>
        </p:spPr>
      </p:pic>
      <p:pic>
        <p:nvPicPr>
          <p:cNvPr id="30" name="Image 29" descr="C_fille1.emf">
            <a:hlinkClick r:id="" action="ppaction://noaction">
              <a:snd r:embed="rId7" name="chimes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7200" y="3903669"/>
            <a:ext cx="1029600" cy="2887200"/>
          </a:xfrm>
          <a:prstGeom prst="rect">
            <a:avLst/>
          </a:prstGeom>
        </p:spPr>
      </p:pic>
      <p:pic>
        <p:nvPicPr>
          <p:cNvPr id="31" name="Image 30" descr="C_fourchette.e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8111" y="3903669"/>
            <a:ext cx="2707200" cy="28872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0" name="noms chie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2" name="noms pai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3" name="noms dam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14" name="noms pull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2" name="noms fill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5" name="noms fourchett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4a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chien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chien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chien.emf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2" y="67131"/>
            <a:ext cx="2829600" cy="2887200"/>
          </a:xfrm>
          <a:prstGeom prst="rect">
            <a:avLst/>
          </a:prstGeom>
        </p:spPr>
      </p:pic>
      <p:pic>
        <p:nvPicPr>
          <p:cNvPr id="27" name="Image 26" descr="C_pain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400" y="946116"/>
            <a:ext cx="2887200" cy="1000800"/>
          </a:xfrm>
          <a:prstGeom prst="rect">
            <a:avLst/>
          </a:prstGeom>
        </p:spPr>
      </p:pic>
      <p:pic>
        <p:nvPicPr>
          <p:cNvPr id="28" name="Image 27" descr="C_dame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6728" y="67131"/>
            <a:ext cx="2066400" cy="2887200"/>
          </a:xfrm>
          <a:prstGeom prst="rect">
            <a:avLst/>
          </a:prstGeom>
        </p:spPr>
      </p:pic>
      <p:pic>
        <p:nvPicPr>
          <p:cNvPr id="29" name="Image 28" descr="C_pull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28" y="4013208"/>
            <a:ext cx="2887200" cy="2664000"/>
          </a:xfrm>
          <a:prstGeom prst="rect">
            <a:avLst/>
          </a:prstGeom>
        </p:spPr>
      </p:pic>
      <p:pic>
        <p:nvPicPr>
          <p:cNvPr id="31" name="Image 30" descr="C_fourchette.e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8111" y="3903669"/>
            <a:ext cx="2707200" cy="28872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2" name="noms chien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0" name="noms pain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1" name="noms dam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12" name="noms pull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3" name="noms fourchett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0.32031 -0.00208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-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33837 0.0016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4a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pain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pain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 descr="C_pain.emf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400" y="946116"/>
            <a:ext cx="2887200" cy="1000800"/>
          </a:xfrm>
          <a:prstGeom prst="rect">
            <a:avLst/>
          </a:prstGeom>
        </p:spPr>
      </p:pic>
      <p:pic>
        <p:nvPicPr>
          <p:cNvPr id="28" name="Image 27" descr="C_dame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6728" y="67131"/>
            <a:ext cx="2066400" cy="2887200"/>
          </a:xfrm>
          <a:prstGeom prst="rect">
            <a:avLst/>
          </a:prstGeom>
        </p:spPr>
      </p:pic>
      <p:pic>
        <p:nvPicPr>
          <p:cNvPr id="29" name="Image 28" descr="C_pull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28" y="4013208"/>
            <a:ext cx="2887200" cy="2664000"/>
          </a:xfrm>
          <a:prstGeom prst="rect">
            <a:avLst/>
          </a:prstGeom>
        </p:spPr>
      </p:pic>
      <p:pic>
        <p:nvPicPr>
          <p:cNvPr id="31" name="Image 30" descr="C_fourchette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8111" y="3903669"/>
            <a:ext cx="2707200" cy="2887200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2" name="noms pain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9" name="noms dam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10" name="noms pull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1" name="noms fourchett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4a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pull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pull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 descr="C_dame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728" y="67131"/>
            <a:ext cx="2066400" cy="2887200"/>
          </a:xfrm>
          <a:prstGeom prst="rect">
            <a:avLst/>
          </a:prstGeom>
        </p:spPr>
      </p:pic>
      <p:pic>
        <p:nvPicPr>
          <p:cNvPr id="29" name="Image 28" descr="C_pull.emf">
            <a:hlinkClick r:id="" action="ppaction://noaction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28" y="4013208"/>
            <a:ext cx="2887200" cy="2664000"/>
          </a:xfrm>
          <a:prstGeom prst="rect">
            <a:avLst/>
          </a:prstGeom>
        </p:spPr>
      </p:pic>
      <p:pic>
        <p:nvPicPr>
          <p:cNvPr id="31" name="Image 30" descr="C_fourchette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8111" y="3903669"/>
            <a:ext cx="2707200" cy="2887200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7" name="noms dam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2" name="noms pull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9" name="noms fourchett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0.32031 0.0009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0.33368 -0.0011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4a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dam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dame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 descr="C_dame.emf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728" y="67131"/>
            <a:ext cx="2066400" cy="2887200"/>
          </a:xfrm>
          <a:prstGeom prst="rect">
            <a:avLst/>
          </a:prstGeom>
        </p:spPr>
      </p:pic>
      <p:pic>
        <p:nvPicPr>
          <p:cNvPr id="31" name="Image 30" descr="C_fourchette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8111" y="3903669"/>
            <a:ext cx="2707200" cy="2887200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2" name="noms dame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7" name="noms fourchette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35938 0.00324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" y="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-0.33663 0.0016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4a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fourchett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fourchette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 descr="C_fourchette.emf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111" y="3903669"/>
            <a:ext cx="2707200" cy="2887200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2" name="noms fourchette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35539 0.0009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-0.33559 -0.0013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5a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fill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fille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gamin_h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69" y="68319"/>
            <a:ext cx="1046925" cy="2884824"/>
          </a:xfrm>
          <a:prstGeom prst="rect">
            <a:avLst/>
          </a:prstGeom>
        </p:spPr>
      </p:pic>
      <p:pic>
        <p:nvPicPr>
          <p:cNvPr id="27" name="Image 26" descr="C_dame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880" y="67131"/>
            <a:ext cx="2066400" cy="2887200"/>
          </a:xfrm>
          <a:prstGeom prst="rect">
            <a:avLst/>
          </a:prstGeom>
        </p:spPr>
      </p:pic>
      <p:pic>
        <p:nvPicPr>
          <p:cNvPr id="28" name="Image 27" descr="C_chien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499" y="67131"/>
            <a:ext cx="2829600" cy="2887200"/>
          </a:xfrm>
          <a:prstGeom prst="rect">
            <a:avLst/>
          </a:prstGeom>
        </p:spPr>
      </p:pic>
      <p:pic>
        <p:nvPicPr>
          <p:cNvPr id="29" name="Image 28" descr="C_homme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031" y="3903669"/>
            <a:ext cx="2023200" cy="2887200"/>
          </a:xfrm>
          <a:prstGeom prst="rect">
            <a:avLst/>
          </a:prstGeom>
        </p:spPr>
      </p:pic>
      <p:pic>
        <p:nvPicPr>
          <p:cNvPr id="30" name="Image 29" descr="C_vache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1480" y="4450869"/>
            <a:ext cx="2887200" cy="1792800"/>
          </a:xfrm>
          <a:prstGeom prst="rect">
            <a:avLst/>
          </a:prstGeom>
        </p:spPr>
      </p:pic>
      <p:pic>
        <p:nvPicPr>
          <p:cNvPr id="31" name="Image 30" descr="C_fille1.emf">
            <a:hlinkClick r:id="" action="ppaction://noaction">
              <a:snd r:embed="rId8" name="chimes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3499" y="3940182"/>
            <a:ext cx="1029600" cy="2887200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10" name="noms monsieur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2" name="noms vach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2" name="noms fill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3970800"/>
            <a:ext cx="407991" cy="407991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3" name="noms garço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4" name="noms dam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5" name="noms chie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35539 -0.00347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" y="-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33646 -0.00069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5a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dam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dame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gamin_h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69" y="68319"/>
            <a:ext cx="1046925" cy="2884824"/>
          </a:xfrm>
          <a:prstGeom prst="rect">
            <a:avLst/>
          </a:prstGeom>
        </p:spPr>
      </p:pic>
      <p:pic>
        <p:nvPicPr>
          <p:cNvPr id="27" name="Image 26" descr="C_dame.emf">
            <a:hlinkClick r:id="" action="ppaction://noaction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1880" y="67131"/>
            <a:ext cx="2066400" cy="2887200"/>
          </a:xfrm>
          <a:prstGeom prst="rect">
            <a:avLst/>
          </a:prstGeom>
        </p:spPr>
      </p:pic>
      <p:pic>
        <p:nvPicPr>
          <p:cNvPr id="28" name="Image 27" descr="C_chien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3499" y="67131"/>
            <a:ext cx="2829600" cy="2887200"/>
          </a:xfrm>
          <a:prstGeom prst="rect">
            <a:avLst/>
          </a:prstGeom>
        </p:spPr>
      </p:pic>
      <p:pic>
        <p:nvPicPr>
          <p:cNvPr id="29" name="Image 28" descr="C_homme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031" y="3903669"/>
            <a:ext cx="2023200" cy="2887200"/>
          </a:xfrm>
          <a:prstGeom prst="rect">
            <a:avLst/>
          </a:prstGeom>
        </p:spPr>
      </p:pic>
      <p:pic>
        <p:nvPicPr>
          <p:cNvPr id="30" name="Image 29" descr="C_vache.e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1480" y="4450869"/>
            <a:ext cx="2887200" cy="1792800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9" name="noms monsieur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1" name="noms vache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2" name="noms garçon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2" name="noms dame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3" name="noms chien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5a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monsieur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monsieur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gamin_h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69" y="68319"/>
            <a:ext cx="1046925" cy="2884824"/>
          </a:xfrm>
          <a:prstGeom prst="rect">
            <a:avLst/>
          </a:prstGeom>
        </p:spPr>
      </p:pic>
      <p:pic>
        <p:nvPicPr>
          <p:cNvPr id="28" name="Image 27" descr="C_chien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499" y="67131"/>
            <a:ext cx="2829600" cy="2887200"/>
          </a:xfrm>
          <a:prstGeom prst="rect">
            <a:avLst/>
          </a:prstGeom>
        </p:spPr>
      </p:pic>
      <p:pic>
        <p:nvPicPr>
          <p:cNvPr id="29" name="Image 28" descr="C_homme.emf">
            <a:hlinkClick r:id="" action="ppaction://noaction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031" y="3903669"/>
            <a:ext cx="2023200" cy="2887200"/>
          </a:xfrm>
          <a:prstGeom prst="rect">
            <a:avLst/>
          </a:prstGeom>
        </p:spPr>
      </p:pic>
      <p:pic>
        <p:nvPicPr>
          <p:cNvPr id="30" name="Image 29" descr="C_vache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1480" y="4450869"/>
            <a:ext cx="2887200" cy="1792800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8" name="noms monsieur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0" name="noms vach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1" name="noms garçon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2" name="noms chien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0.32031 0.00093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0.34063 0.00393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5a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garçon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garçon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gamin_h.emf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169" y="68319"/>
            <a:ext cx="1046925" cy="2884824"/>
          </a:xfrm>
          <a:prstGeom prst="rect">
            <a:avLst/>
          </a:prstGeom>
        </p:spPr>
      </p:pic>
      <p:pic>
        <p:nvPicPr>
          <p:cNvPr id="28" name="Image 27" descr="C_chien.emf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499" y="67131"/>
            <a:ext cx="2829600" cy="2887200"/>
          </a:xfrm>
          <a:prstGeom prst="rect">
            <a:avLst/>
          </a:prstGeom>
        </p:spPr>
      </p:pic>
      <p:pic>
        <p:nvPicPr>
          <p:cNvPr id="30" name="Image 29" descr="C_vache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1480" y="4450869"/>
            <a:ext cx="2887200" cy="1792800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7" name="noms vach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9" name="noms garçon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0" name="noms chien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0.32031 -0.0020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-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34063 0.0016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1a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maison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maison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pic>
        <p:nvPicPr>
          <p:cNvPr id="27" name="Image 26" descr="C_fille1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3977" y="35176"/>
            <a:ext cx="10296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9" name="Image 28" descr="C_voitur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85" y="639976"/>
            <a:ext cx="2887200" cy="16776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0" name="Image 29" descr="C_garcon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5315" y="3936811"/>
            <a:ext cx="1046925" cy="288482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1" name="Image 30" descr="C_pain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8400" y="4878823"/>
            <a:ext cx="2887200" cy="1000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2" name="Image 31" descr="C_maison.emf">
            <a:hlinkClick r:id="" action="ppaction://noaction">
              <a:snd r:embed="rId7" name="chimes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15085" y="3935623"/>
            <a:ext cx="28872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4" name="Image 23" descr="hp_03.gif">
            <a:hlinkClick r:id="" action="ppaction://noaction">
              <a:snd r:embed="rId9" name="noms garçon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1" name="noms pain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2" name="noms maison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2" name="noms fille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3" name="noms voiture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sp>
        <p:nvSpPr>
          <p:cNvPr id="33" name="Flèche droite à entaille 32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35539 0.00093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3375 -0.0007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5a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chien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chien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 descr="C_chien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499" y="67131"/>
            <a:ext cx="2829600" cy="2887200"/>
          </a:xfrm>
          <a:prstGeom prst="rect">
            <a:avLst/>
          </a:prstGeom>
        </p:spPr>
      </p:pic>
      <p:pic>
        <p:nvPicPr>
          <p:cNvPr id="30" name="Image 29" descr="C_vache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480" y="4450869"/>
            <a:ext cx="2887200" cy="1792800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5" name="noms vache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2" name="noms chien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35938 -0.00208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" y="-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33646 0.0016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5a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vach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vache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 descr="C_vache.emf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480" y="4450869"/>
            <a:ext cx="2887200" cy="1792800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2" name="noms vache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6a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pain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pain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pull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8" y="179343"/>
            <a:ext cx="2887200" cy="2664000"/>
          </a:xfrm>
          <a:prstGeom prst="rect">
            <a:avLst/>
          </a:prstGeom>
        </p:spPr>
      </p:pic>
      <p:pic>
        <p:nvPicPr>
          <p:cNvPr id="27" name="Image 26" descr="C_pain.emf">
            <a:hlinkClick r:id="" action="ppaction://noaction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400" y="1040706"/>
            <a:ext cx="2887200" cy="1000800"/>
          </a:xfrm>
          <a:prstGeom prst="rect">
            <a:avLst/>
          </a:prstGeom>
        </p:spPr>
      </p:pic>
      <p:pic>
        <p:nvPicPr>
          <p:cNvPr id="28" name="Image 27" descr="C_fourchette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9386" y="67131"/>
            <a:ext cx="2707200" cy="2887200"/>
          </a:xfrm>
          <a:prstGeom prst="rect">
            <a:avLst/>
          </a:prstGeom>
        </p:spPr>
      </p:pic>
      <p:pic>
        <p:nvPicPr>
          <p:cNvPr id="29" name="Image 28" descr="C_voiture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15" y="4487877"/>
            <a:ext cx="2887200" cy="1677600"/>
          </a:xfrm>
          <a:prstGeom prst="rect">
            <a:avLst/>
          </a:prstGeom>
        </p:spPr>
      </p:pic>
      <p:pic>
        <p:nvPicPr>
          <p:cNvPr id="30" name="Image 29" descr="C_maison.emf">
            <a:hlinkClick r:id="" action="ppaction://noaction">
              <a:snd r:embed="rId8" name="noms maison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8400" y="3903669"/>
            <a:ext cx="2887200" cy="2887200"/>
          </a:xfrm>
          <a:prstGeom prst="rect">
            <a:avLst/>
          </a:prstGeom>
        </p:spPr>
      </p:pic>
      <p:pic>
        <p:nvPicPr>
          <p:cNvPr id="31" name="Image 30" descr="C_banane.e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4360" y="3903669"/>
            <a:ext cx="2599200" cy="28872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1" name="noms pull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2" name="noms pain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3" name="noms fourchette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14" name="noms voiture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8" name="noms maison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5" name="noms banane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6a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voitur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voiture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pull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8" y="179343"/>
            <a:ext cx="2887200" cy="2664000"/>
          </a:xfrm>
          <a:prstGeom prst="rect">
            <a:avLst/>
          </a:prstGeom>
        </p:spPr>
      </p:pic>
      <p:pic>
        <p:nvPicPr>
          <p:cNvPr id="28" name="Image 27" descr="C_fourchette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386" y="67131"/>
            <a:ext cx="2707200" cy="2887200"/>
          </a:xfrm>
          <a:prstGeom prst="rect">
            <a:avLst/>
          </a:prstGeom>
        </p:spPr>
      </p:pic>
      <p:pic>
        <p:nvPicPr>
          <p:cNvPr id="29" name="Image 28" descr="C_voiture.emf">
            <a:hlinkClick r:id="" action="ppaction://noaction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15" y="4487877"/>
            <a:ext cx="2887200" cy="1677600"/>
          </a:xfrm>
          <a:prstGeom prst="rect">
            <a:avLst/>
          </a:prstGeom>
        </p:spPr>
      </p:pic>
      <p:pic>
        <p:nvPicPr>
          <p:cNvPr id="30" name="Image 29" descr="C_maison.emf">
            <a:hlinkClick r:id="" action="ppaction://noaction">
              <a:snd r:embed="rId7" name="noms maison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8400" y="3903669"/>
            <a:ext cx="2887200" cy="2887200"/>
          </a:xfrm>
          <a:prstGeom prst="rect">
            <a:avLst/>
          </a:prstGeom>
        </p:spPr>
      </p:pic>
      <p:pic>
        <p:nvPicPr>
          <p:cNvPr id="31" name="Image 30" descr="C_banane.e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4360" y="3903669"/>
            <a:ext cx="2599200" cy="28872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0" name="noms pull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2" name="noms fourchett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2" name="noms voitur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7" name="noms maiso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3" name="noms banan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89017E-7 L 0.32031 0.00093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54335E-6 L 0.33767 0.0016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6a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maison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maison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pull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8" y="179343"/>
            <a:ext cx="2887200" cy="2664000"/>
          </a:xfrm>
          <a:prstGeom prst="rect">
            <a:avLst/>
          </a:prstGeom>
        </p:spPr>
      </p:pic>
      <p:pic>
        <p:nvPicPr>
          <p:cNvPr id="28" name="Image 27" descr="C_fourchette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386" y="67131"/>
            <a:ext cx="2707200" cy="2887200"/>
          </a:xfrm>
          <a:prstGeom prst="rect">
            <a:avLst/>
          </a:prstGeom>
        </p:spPr>
      </p:pic>
      <p:pic>
        <p:nvPicPr>
          <p:cNvPr id="30" name="Image 29" descr="C_maison.emf">
            <a:hlinkClick r:id="" action="ppaction://noaction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400" y="3903669"/>
            <a:ext cx="2887200" cy="2887200"/>
          </a:xfrm>
          <a:prstGeom prst="rect">
            <a:avLst/>
          </a:prstGeom>
        </p:spPr>
      </p:pic>
      <p:pic>
        <p:nvPicPr>
          <p:cNvPr id="31" name="Image 30" descr="C_banane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4360" y="3903669"/>
            <a:ext cx="2599200" cy="28872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8" name="noms pull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0" name="noms fourchett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2" name="noms maison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1" name="noms banan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6a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pull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pull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pull.emf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28" y="179343"/>
            <a:ext cx="2887200" cy="2664000"/>
          </a:xfrm>
          <a:prstGeom prst="rect">
            <a:avLst/>
          </a:prstGeom>
        </p:spPr>
      </p:pic>
      <p:pic>
        <p:nvPicPr>
          <p:cNvPr id="28" name="Image 27" descr="C_fourchette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9386" y="67131"/>
            <a:ext cx="2707200" cy="2887200"/>
          </a:xfrm>
          <a:prstGeom prst="rect">
            <a:avLst/>
          </a:prstGeom>
        </p:spPr>
      </p:pic>
      <p:pic>
        <p:nvPicPr>
          <p:cNvPr id="31" name="Image 30" descr="C_banane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4360" y="3903669"/>
            <a:ext cx="2599200" cy="28872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2" name="noms pull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8" name="noms fourchett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9" name="noms banan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62428E-6 L 0.31632 0.0032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39306E-6 L 0.33368 0.0013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6a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banan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banane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 descr="C_fourchette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386" y="67131"/>
            <a:ext cx="2707200" cy="2887200"/>
          </a:xfrm>
          <a:prstGeom prst="rect">
            <a:avLst/>
          </a:prstGeom>
        </p:spPr>
      </p:pic>
      <p:pic>
        <p:nvPicPr>
          <p:cNvPr id="31" name="Image 30" descr="C_banane.emf">
            <a:hlinkClick r:id="" action="ppaction://noaction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360" y="3903669"/>
            <a:ext cx="2599200" cy="2887200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6" name="noms fourchett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2" name="noms banan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93 L -0.35157 0.0018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6763E-6 L -0.33698 -0.0013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6a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fourchett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fourchette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>
            <a:hlinkClick r:id="" action="ppaction://hlinkshowjump?jump=firstslide"/>
          </p:cNvPr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 descr="C_fourchette.emf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386" y="67131"/>
            <a:ext cx="2707200" cy="2887200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2" name="noms fourchette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2428E-6 L -0.35539 -0.0020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" y="-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39306E-6 L -0.33906 -0.003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7a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pomm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pomme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 descr="C_chat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1" y="393714"/>
            <a:ext cx="2887200" cy="2232000"/>
          </a:xfrm>
          <a:prstGeom prst="rect">
            <a:avLst/>
          </a:prstGeom>
        </p:spPr>
      </p:pic>
      <p:pic>
        <p:nvPicPr>
          <p:cNvPr id="28" name="Image 27" descr="C_couteau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837" y="378666"/>
            <a:ext cx="2888326" cy="2247048"/>
          </a:xfrm>
          <a:prstGeom prst="rect">
            <a:avLst/>
          </a:prstGeom>
        </p:spPr>
      </p:pic>
      <p:pic>
        <p:nvPicPr>
          <p:cNvPr id="29" name="Image 28" descr="C_pomme.emf">
            <a:hlinkClick r:id="" action="ppaction://noaction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4163" y="74331"/>
            <a:ext cx="2376000" cy="2880000"/>
          </a:xfrm>
          <a:prstGeom prst="rect">
            <a:avLst/>
          </a:prstGeom>
        </p:spPr>
      </p:pic>
      <p:pic>
        <p:nvPicPr>
          <p:cNvPr id="30" name="Image 29" descr="C_pantalon.emf">
            <a:hlinkClick r:id="" action="ppaction://noaction">
              <a:snd r:embed="rId7" name="noms pantalon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916" y="3900996"/>
            <a:ext cx="1159200" cy="2887200"/>
          </a:xfrm>
          <a:prstGeom prst="rect">
            <a:avLst/>
          </a:prstGeom>
        </p:spPr>
      </p:pic>
      <p:pic>
        <p:nvPicPr>
          <p:cNvPr id="31" name="Image 30" descr="C_table.emf">
            <a:hlinkClick r:id="" action="ppaction://noaction">
              <a:snd r:embed="rId9" name="noms table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8400" y="4268799"/>
            <a:ext cx="2887200" cy="2152800"/>
          </a:xfrm>
          <a:prstGeom prst="rect">
            <a:avLst/>
          </a:prstGeom>
        </p:spPr>
      </p:pic>
      <p:pic>
        <p:nvPicPr>
          <p:cNvPr id="32" name="Image 31" descr="C_velo.emf">
            <a:hlinkClick r:id="" action="ppaction://noaction">
              <a:snd r:embed="rId11" name="noms velo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12412" y="4483701"/>
            <a:ext cx="2887200" cy="17568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3" name="noms chat.wav"/>
            </a:hlinkClick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5" name="noms couteau.wav"/>
            </a:hlinkClick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2" name="noms pomme.wav"/>
            </a:hlinkClick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7" name="noms pantalon.wav"/>
            </a:hlinkClick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9" name="noms table.wav"/>
            </a:hlinkClick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1" name="noms velo.wav"/>
            </a:hlinkClick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2428E-6 L -0.33177 -0.00209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" y="-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96532E-6 L -0.33351 0.0009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7a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chat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chat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 descr="C_chat.emf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1" y="393714"/>
            <a:ext cx="2887200" cy="2232000"/>
          </a:xfrm>
          <a:prstGeom prst="rect">
            <a:avLst/>
          </a:prstGeom>
        </p:spPr>
      </p:pic>
      <p:pic>
        <p:nvPicPr>
          <p:cNvPr id="28" name="Image 27" descr="C_couteau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837" y="378666"/>
            <a:ext cx="2888326" cy="2247048"/>
          </a:xfrm>
          <a:prstGeom prst="rect">
            <a:avLst/>
          </a:prstGeom>
        </p:spPr>
      </p:pic>
      <p:pic>
        <p:nvPicPr>
          <p:cNvPr id="30" name="Image 29" descr="C_pantalon.emf">
            <a:hlinkClick r:id="" action="ppaction://noaction">
              <a:snd r:embed="rId6" name="noms pantalo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916" y="3900996"/>
            <a:ext cx="1159200" cy="2887200"/>
          </a:xfrm>
          <a:prstGeom prst="rect">
            <a:avLst/>
          </a:prstGeom>
        </p:spPr>
      </p:pic>
      <p:pic>
        <p:nvPicPr>
          <p:cNvPr id="31" name="Image 30" descr="C_table.emf">
            <a:hlinkClick r:id="" action="ppaction://noaction">
              <a:snd r:embed="rId8" name="noms table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8400" y="4268799"/>
            <a:ext cx="2887200" cy="2152800"/>
          </a:xfrm>
          <a:prstGeom prst="rect">
            <a:avLst/>
          </a:prstGeom>
        </p:spPr>
      </p:pic>
      <p:pic>
        <p:nvPicPr>
          <p:cNvPr id="32" name="Image 31" descr="C_velo.emf">
            <a:hlinkClick r:id="" action="ppaction://noaction">
              <a:snd r:embed="rId10" name="noms velo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12412" y="4483701"/>
            <a:ext cx="2887200" cy="17568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2" name="noms chat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3" name="noms couteau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6" name="noms pantalon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8" name="noms table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0" name="noms velo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62428E-6 L 0.33993 0.0032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39306E-6 L 0.33333 0.0016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1a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fill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fille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pic>
        <p:nvPicPr>
          <p:cNvPr id="27" name="Image 26" descr="C_fille1.emf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3977" y="35176"/>
            <a:ext cx="10296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9" name="Image 28" descr="C_voiture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85" y="639976"/>
            <a:ext cx="2887200" cy="16776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0" name="Image 29" descr="C_garcon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5315" y="3936811"/>
            <a:ext cx="1046925" cy="288482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1" name="Image 30" descr="C_pain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28400" y="4878823"/>
            <a:ext cx="2887200" cy="1000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4" name="Image 23" descr="hp_03.gif">
            <a:hlinkClick r:id="" action="ppaction://noaction">
              <a:snd r:embed="rId8" name="noms garçon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0" name="noms pain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2" name="noms fill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1" name="noms voitur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sp>
        <p:nvSpPr>
          <p:cNvPr id="33" name="Flèche droite à entaille 32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0.31233 -0.0020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0.33837 0.0009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7a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velo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vélo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 descr="C_couteau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837" y="378666"/>
            <a:ext cx="2888326" cy="2247048"/>
          </a:xfrm>
          <a:prstGeom prst="rect">
            <a:avLst/>
          </a:prstGeom>
        </p:spPr>
      </p:pic>
      <p:pic>
        <p:nvPicPr>
          <p:cNvPr id="30" name="Image 29" descr="C_pantalon.emf">
            <a:hlinkClick r:id="" action="ppaction://noaction">
              <a:snd r:embed="rId4" name="noms pantalon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916" y="3900996"/>
            <a:ext cx="1159200" cy="2887200"/>
          </a:xfrm>
          <a:prstGeom prst="rect">
            <a:avLst/>
          </a:prstGeom>
        </p:spPr>
      </p:pic>
      <p:pic>
        <p:nvPicPr>
          <p:cNvPr id="31" name="Image 30" descr="C_table.emf">
            <a:hlinkClick r:id="" action="ppaction://noaction">
              <a:snd r:embed="rId6" name="noms tabl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8400" y="4268799"/>
            <a:ext cx="2887200" cy="2152800"/>
          </a:xfrm>
          <a:prstGeom prst="rect">
            <a:avLst/>
          </a:prstGeom>
        </p:spPr>
      </p:pic>
      <p:pic>
        <p:nvPicPr>
          <p:cNvPr id="32" name="Image 31" descr="C_velo.emf">
            <a:hlinkClick r:id="" action="ppaction://noaction">
              <a:snd r:embed="rId8" name="chimes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2412" y="4483701"/>
            <a:ext cx="2887200" cy="1756800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0" name="noms couteau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4" name="noms pantalo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6" name="noms tabl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2" name="noms velo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9017E-7 L -0.32778 0.00093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51445E-7 L -0.33715 -0.00347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7a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tabl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table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pic>
        <p:nvPicPr>
          <p:cNvPr id="28" name="Image 27" descr="C_couteau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837" y="378666"/>
            <a:ext cx="2888326" cy="2247048"/>
          </a:xfrm>
          <a:prstGeom prst="rect">
            <a:avLst/>
          </a:prstGeom>
        </p:spPr>
      </p:pic>
      <p:pic>
        <p:nvPicPr>
          <p:cNvPr id="30" name="Image 29" descr="C_pantalon.emf">
            <a:hlinkClick r:id="" action="ppaction://noaction">
              <a:snd r:embed="rId4" name="noms pantalon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916" y="3900996"/>
            <a:ext cx="1159200" cy="2887200"/>
          </a:xfrm>
          <a:prstGeom prst="rect">
            <a:avLst/>
          </a:prstGeom>
        </p:spPr>
      </p:pic>
      <p:pic>
        <p:nvPicPr>
          <p:cNvPr id="31" name="Image 30" descr="C_table.emf">
            <a:hlinkClick r:id="" action="ppaction://noaction">
              <a:snd r:embed="rId6" name="chimes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8400" y="4268799"/>
            <a:ext cx="2887200" cy="2152800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8" name="noms couteau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4" name="noms pantalon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2" name="noms tabl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7a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couteau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couteau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pic>
        <p:nvPicPr>
          <p:cNvPr id="28" name="Image 27" descr="C_couteau.emf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837" y="378666"/>
            <a:ext cx="2888326" cy="2247048"/>
          </a:xfrm>
          <a:prstGeom prst="rect">
            <a:avLst/>
          </a:prstGeom>
        </p:spPr>
      </p:pic>
      <p:pic>
        <p:nvPicPr>
          <p:cNvPr id="30" name="Image 29" descr="C_pantalon.emf">
            <a:hlinkClick r:id="" action="ppaction://noaction">
              <a:snd r:embed="rId5" name="noms pantalon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916" y="3900996"/>
            <a:ext cx="1159200" cy="2887200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2" name="noms couteau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5" name="noms pantalon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7a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pantalon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pantalon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 descr="C_pantalon.emf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916" y="3900996"/>
            <a:ext cx="1159200" cy="2887200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2" name="noms pantalon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89017E-7 L 0.33611 0.0009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10405E-6 L 0.3349 -0.0009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8a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chocolat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chocolat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 descr="C_crayon2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1" y="67131"/>
            <a:ext cx="2887200" cy="2887200"/>
          </a:xfrm>
          <a:prstGeom prst="rect">
            <a:avLst/>
          </a:prstGeom>
        </p:spPr>
      </p:pic>
      <p:pic>
        <p:nvPicPr>
          <p:cNvPr id="28" name="Image 27" descr="C_bouquet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687" y="69507"/>
            <a:ext cx="2264626" cy="2884824"/>
          </a:xfrm>
          <a:prstGeom prst="rect">
            <a:avLst/>
          </a:prstGeom>
        </p:spPr>
      </p:pic>
      <p:pic>
        <p:nvPicPr>
          <p:cNvPr id="29" name="Image 28" descr="C_chocolat.emf">
            <a:hlinkClick r:id="" action="ppaction://noaction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1286" y="453960"/>
            <a:ext cx="2888326" cy="2098728"/>
          </a:xfrm>
          <a:prstGeom prst="rect">
            <a:avLst/>
          </a:prstGeom>
        </p:spPr>
      </p:pic>
      <p:pic>
        <p:nvPicPr>
          <p:cNvPr id="30" name="Image 29" descr="C_verre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187" y="3903669"/>
            <a:ext cx="1291950" cy="2884824"/>
          </a:xfrm>
          <a:prstGeom prst="rect">
            <a:avLst/>
          </a:prstGeom>
        </p:spPr>
      </p:pic>
      <p:pic>
        <p:nvPicPr>
          <p:cNvPr id="31" name="Image 30" descr="C_chaise.e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0800" y="3903669"/>
            <a:ext cx="1562400" cy="2887200"/>
          </a:xfrm>
          <a:prstGeom prst="rect">
            <a:avLst/>
          </a:prstGeom>
        </p:spPr>
      </p:pic>
      <p:pic>
        <p:nvPicPr>
          <p:cNvPr id="32" name="Image 31" descr="C_robe.e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0215" y="3903669"/>
            <a:ext cx="2108700" cy="2884824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0" name="noms crayo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2" name="noms fleur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2" name="noms chocolat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13" name="noms verr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4" name="noms chais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5" name="noms rob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2428E-6 L -0.33577 4.62428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62428E-7 L -0.33715 -0.0027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8a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>
              <a:snd r:embed="rId2" name="noms verr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verre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 descr="C_crayon2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1" y="67131"/>
            <a:ext cx="2887200" cy="2887200"/>
          </a:xfrm>
          <a:prstGeom prst="rect">
            <a:avLst/>
          </a:prstGeom>
        </p:spPr>
      </p:pic>
      <p:pic>
        <p:nvPicPr>
          <p:cNvPr id="28" name="Image 27" descr="C_bouquet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687" y="69507"/>
            <a:ext cx="2264626" cy="2884824"/>
          </a:xfrm>
          <a:prstGeom prst="rect">
            <a:avLst/>
          </a:prstGeom>
        </p:spPr>
      </p:pic>
      <p:pic>
        <p:nvPicPr>
          <p:cNvPr id="30" name="Image 29" descr="C_verre.emf">
            <a:hlinkClick r:id="" action="ppaction://noaction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187" y="3903669"/>
            <a:ext cx="1291950" cy="2884824"/>
          </a:xfrm>
          <a:prstGeom prst="rect">
            <a:avLst/>
          </a:prstGeom>
        </p:spPr>
      </p:pic>
      <p:pic>
        <p:nvPicPr>
          <p:cNvPr id="31" name="Image 30" descr="C_chaise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0800" y="3903669"/>
            <a:ext cx="1562400" cy="2887200"/>
          </a:xfrm>
          <a:prstGeom prst="rect">
            <a:avLst/>
          </a:prstGeom>
        </p:spPr>
      </p:pic>
      <p:pic>
        <p:nvPicPr>
          <p:cNvPr id="32" name="Image 31" descr="C_robe.e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0215" y="3903669"/>
            <a:ext cx="2108700" cy="2884824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9" name="noms crayon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1" name="noms fleur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2" name="noms verre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2" name="noms chaise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3" name="noms robe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89017E-7 L 0.33611 -2.89017E-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9017E-6 L 0.33264 2.89017E-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8a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chais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chaise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 descr="C_crayon2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1" y="67131"/>
            <a:ext cx="2887200" cy="2887200"/>
          </a:xfrm>
          <a:prstGeom prst="rect">
            <a:avLst/>
          </a:prstGeom>
        </p:spPr>
      </p:pic>
      <p:pic>
        <p:nvPicPr>
          <p:cNvPr id="28" name="Image 27" descr="C_bouquet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687" y="69507"/>
            <a:ext cx="2264626" cy="2884824"/>
          </a:xfrm>
          <a:prstGeom prst="rect">
            <a:avLst/>
          </a:prstGeom>
        </p:spPr>
      </p:pic>
      <p:pic>
        <p:nvPicPr>
          <p:cNvPr id="31" name="Image 30" descr="C_chaise.emf">
            <a:hlinkClick r:id="" action="ppaction://noaction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0800" y="3903669"/>
            <a:ext cx="1562400" cy="2887200"/>
          </a:xfrm>
          <a:prstGeom prst="rect">
            <a:avLst/>
          </a:prstGeom>
        </p:spPr>
      </p:pic>
      <p:pic>
        <p:nvPicPr>
          <p:cNvPr id="32" name="Image 31" descr="C_robe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0215" y="3903669"/>
            <a:ext cx="2108700" cy="2884824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8" name="noms crayon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0" name="noms fleur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2" name="noms chais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1" name="noms rob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8a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crayon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crayon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 descr="C_crayon2.emf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1" y="67131"/>
            <a:ext cx="2887200" cy="2887200"/>
          </a:xfrm>
          <a:prstGeom prst="rect">
            <a:avLst/>
          </a:prstGeom>
        </p:spPr>
      </p:pic>
      <p:pic>
        <p:nvPicPr>
          <p:cNvPr id="28" name="Image 27" descr="C_bouquet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9687" y="69507"/>
            <a:ext cx="2264626" cy="2884824"/>
          </a:xfrm>
          <a:prstGeom prst="rect">
            <a:avLst/>
          </a:prstGeom>
        </p:spPr>
      </p:pic>
      <p:pic>
        <p:nvPicPr>
          <p:cNvPr id="32" name="Image 31" descr="C_robe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0215" y="3903669"/>
            <a:ext cx="2108700" cy="2884824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2" name="noms crayon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8" name="noms fleur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9" name="noms rob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62428E-6 L 0.33611 4.62428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39306E-6 L 0.33333 -4.39306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8a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rob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robe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 descr="C_bouquet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687" y="69507"/>
            <a:ext cx="2264626" cy="2884824"/>
          </a:xfrm>
          <a:prstGeom prst="rect">
            <a:avLst/>
          </a:prstGeom>
        </p:spPr>
      </p:pic>
      <p:pic>
        <p:nvPicPr>
          <p:cNvPr id="32" name="Image 31" descr="C_robe.emf">
            <a:hlinkClick r:id="" action="ppaction://noaction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0215" y="3903669"/>
            <a:ext cx="2108700" cy="2884824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6" name="noms fleur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2" name="noms rob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8a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fleurs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pic>
        <p:nvPicPr>
          <p:cNvPr id="28" name="Image 27" descr="C_bouquet.emf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687" y="69507"/>
            <a:ext cx="2264626" cy="2884824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4" name="noms fleur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1a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voitur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voiture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pic>
        <p:nvPicPr>
          <p:cNvPr id="29" name="Image 28" descr="C_voiture.emf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85" y="639976"/>
            <a:ext cx="2887200" cy="16776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0" name="Image 29" descr="C_garcon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5315" y="3936811"/>
            <a:ext cx="1046925" cy="288482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1" name="Image 30" descr="C_pain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8400" y="4878823"/>
            <a:ext cx="2887200" cy="1000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4" name="Image 23" descr="hp_03.gif">
            <a:hlinkClick r:id="" action="ppaction://noaction">
              <a:snd r:embed="rId7" name="noms garçon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9" name="noms pain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2" name="noms voitur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sp>
        <p:nvSpPr>
          <p:cNvPr id="33" name="Flèche droite à entaille 32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3375 -0.0041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35938 -0.0020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" y="-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9a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chat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chat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chocolat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2" y="453960"/>
            <a:ext cx="2888326" cy="2098728"/>
          </a:xfrm>
          <a:prstGeom prst="rect">
            <a:avLst/>
          </a:prstGeom>
        </p:spPr>
      </p:pic>
      <p:pic>
        <p:nvPicPr>
          <p:cNvPr id="28" name="Image 27" descr="C_chat.emf">
            <a:hlinkClick r:id="" action="ppaction://noaction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400" y="393714"/>
            <a:ext cx="2887200" cy="2232000"/>
          </a:xfrm>
          <a:prstGeom prst="rect">
            <a:avLst/>
          </a:prstGeom>
        </p:spPr>
      </p:pic>
      <p:pic>
        <p:nvPicPr>
          <p:cNvPr id="29" name="Image 28" descr="C_bouquet.emf">
            <a:hlinkClick r:id="" action="ppaction://noaction">
              <a:snd r:embed="rId6" name="noms fleur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7189" y="69507"/>
            <a:ext cx="2264626" cy="2884824"/>
          </a:xfrm>
          <a:prstGeom prst="rect">
            <a:avLst/>
          </a:prstGeom>
        </p:spPr>
      </p:pic>
      <p:pic>
        <p:nvPicPr>
          <p:cNvPr id="30" name="Image 29" descr="C_velo.e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28" y="4451364"/>
            <a:ext cx="2887200" cy="1756800"/>
          </a:xfrm>
          <a:prstGeom prst="rect">
            <a:avLst/>
          </a:prstGeom>
        </p:spPr>
      </p:pic>
      <p:pic>
        <p:nvPicPr>
          <p:cNvPr id="31" name="Image 30" descr="C_pomme.e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0929" y="3903669"/>
            <a:ext cx="2376000" cy="2880000"/>
          </a:xfrm>
          <a:prstGeom prst="rect">
            <a:avLst/>
          </a:prstGeom>
        </p:spPr>
      </p:pic>
      <p:pic>
        <p:nvPicPr>
          <p:cNvPr id="32" name="Image 31" descr="C_crayon2.e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8572" y="3903669"/>
            <a:ext cx="2887200" cy="28872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1" name="noms chocolat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2" name="noms chat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13" name="noms velo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4" name="noms pomme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5" name="noms crayon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9a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velo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vélo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chocolat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2" y="453960"/>
            <a:ext cx="2888326" cy="2098728"/>
          </a:xfrm>
          <a:prstGeom prst="rect">
            <a:avLst/>
          </a:prstGeom>
        </p:spPr>
      </p:pic>
      <p:pic>
        <p:nvPicPr>
          <p:cNvPr id="29" name="Image 28" descr="C_bouquet.emf">
            <a:hlinkClick r:id="" action="ppaction://noaction">
              <a:snd r:embed="rId4" name="noms fleur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7189" y="69507"/>
            <a:ext cx="2264626" cy="2884824"/>
          </a:xfrm>
          <a:prstGeom prst="rect">
            <a:avLst/>
          </a:prstGeom>
        </p:spPr>
      </p:pic>
      <p:pic>
        <p:nvPicPr>
          <p:cNvPr id="30" name="Image 29" descr="C_velo.emf">
            <a:hlinkClick r:id="" action="ppaction://noaction">
              <a:snd r:embed="rId6" name="chimes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28" y="4451364"/>
            <a:ext cx="2887200" cy="1756800"/>
          </a:xfrm>
          <a:prstGeom prst="rect">
            <a:avLst/>
          </a:prstGeom>
        </p:spPr>
      </p:pic>
      <p:pic>
        <p:nvPicPr>
          <p:cNvPr id="31" name="Image 30" descr="C_pomme.e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0929" y="3903669"/>
            <a:ext cx="2376000" cy="2880000"/>
          </a:xfrm>
          <a:prstGeom prst="rect">
            <a:avLst/>
          </a:prstGeom>
        </p:spPr>
      </p:pic>
      <p:pic>
        <p:nvPicPr>
          <p:cNvPr id="32" name="Image 31" descr="C_crayon2.e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8572" y="3903669"/>
            <a:ext cx="2887200" cy="28872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0" name="noms chocolat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2" name="noms velo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2" name="noms pomm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3" name="noms crayo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89017E-7 L 0.33611 -2.89017E-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9711E-6 L 0.33368 -4.9711E-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9a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crayon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crayon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chocolat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2" y="453960"/>
            <a:ext cx="2888326" cy="2098728"/>
          </a:xfrm>
          <a:prstGeom prst="rect">
            <a:avLst/>
          </a:prstGeom>
        </p:spPr>
      </p:pic>
      <p:pic>
        <p:nvPicPr>
          <p:cNvPr id="29" name="Image 28" descr="C_bouquet.emf">
            <a:hlinkClick r:id="" action="ppaction://noaction">
              <a:snd r:embed="rId4" name="noms fleur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7189" y="69507"/>
            <a:ext cx="2264626" cy="2884824"/>
          </a:xfrm>
          <a:prstGeom prst="rect">
            <a:avLst/>
          </a:prstGeom>
        </p:spPr>
      </p:pic>
      <p:pic>
        <p:nvPicPr>
          <p:cNvPr id="31" name="Image 30" descr="C_pomme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0929" y="3903669"/>
            <a:ext cx="2376000" cy="2880000"/>
          </a:xfrm>
          <a:prstGeom prst="rect">
            <a:avLst/>
          </a:prstGeom>
        </p:spPr>
      </p:pic>
      <p:pic>
        <p:nvPicPr>
          <p:cNvPr id="32" name="Image 31" descr="C_crayon2.emf">
            <a:hlinkClick r:id="" action="ppaction://noaction">
              <a:snd r:embed="rId7" name="chimes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8572" y="3903669"/>
            <a:ext cx="2887200" cy="28872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9" name="noms chocolat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1" name="noms pomme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2" name="noms crayon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9017E-7 L -0.33959 -2.89017E-7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6763E-6 L -0.33351 1.6763E-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9a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chocolat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chocolat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chocolat.emf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02" y="453960"/>
            <a:ext cx="2888326" cy="2098728"/>
          </a:xfrm>
          <a:prstGeom prst="rect">
            <a:avLst/>
          </a:prstGeom>
        </p:spPr>
      </p:pic>
      <p:pic>
        <p:nvPicPr>
          <p:cNvPr id="29" name="Image 28" descr="C_bouquet.emf">
            <a:hlinkClick r:id="" action="ppaction://noaction">
              <a:snd r:embed="rId5" name="noms fleur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7189" y="69507"/>
            <a:ext cx="2264626" cy="2884824"/>
          </a:xfrm>
          <a:prstGeom prst="rect">
            <a:avLst/>
          </a:prstGeom>
        </p:spPr>
      </p:pic>
      <p:pic>
        <p:nvPicPr>
          <p:cNvPr id="31" name="Image 30" descr="C_pomme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0929" y="3903669"/>
            <a:ext cx="2376000" cy="28800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8" name="noms chocolat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0" name="noms pomm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62428E-6 L 0.33993 4.62428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62428E-7 L 0.33368 -0.0027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-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9a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pomm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pomme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C_bouquet.emf">
            <a:hlinkClick r:id="" action="ppaction://noaction">
              <a:snd r:embed="rId3" name="noms fleur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189" y="69507"/>
            <a:ext cx="2264626" cy="2884824"/>
          </a:xfrm>
          <a:prstGeom prst="rect">
            <a:avLst/>
          </a:prstGeom>
        </p:spPr>
      </p:pic>
      <p:pic>
        <p:nvPicPr>
          <p:cNvPr id="31" name="Image 30" descr="C_pomme.emf">
            <a:hlinkClick r:id="" action="ppaction://noaction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0929" y="3903669"/>
            <a:ext cx="2376000" cy="2880000"/>
          </a:xfrm>
          <a:prstGeom prst="rect">
            <a:avLst/>
          </a:prstGeom>
        </p:spPr>
      </p:pic>
      <p:pic>
        <p:nvPicPr>
          <p:cNvPr id="22" name="Image 21" descr="hp_03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2" name="noms pomm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9a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fleur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fleur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C_bouquet.emf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189" y="69507"/>
            <a:ext cx="2264626" cy="2884824"/>
          </a:xfrm>
          <a:prstGeom prst="rect">
            <a:avLst/>
          </a:prstGeom>
        </p:spPr>
      </p:pic>
      <p:pic>
        <p:nvPicPr>
          <p:cNvPr id="22" name="Image 21" descr="hp_0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2428E-6 L -0.33577 -0.0020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-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39306E-6 L -0.33542 4.39306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10a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verr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verre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robe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31" y="69507"/>
            <a:ext cx="2108700" cy="2884824"/>
          </a:xfrm>
          <a:prstGeom prst="rect">
            <a:avLst/>
          </a:prstGeom>
        </p:spPr>
      </p:pic>
      <p:pic>
        <p:nvPicPr>
          <p:cNvPr id="27" name="Image 26" descr="C_verre.emf">
            <a:hlinkClick r:id="" action="ppaction://noaction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6025" y="69804"/>
            <a:ext cx="1291950" cy="2884824"/>
          </a:xfrm>
          <a:prstGeom prst="rect">
            <a:avLst/>
          </a:prstGeom>
        </p:spPr>
      </p:pic>
      <p:pic>
        <p:nvPicPr>
          <p:cNvPr id="28" name="Image 27" descr="C_table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8572" y="434934"/>
            <a:ext cx="2887200" cy="2152800"/>
          </a:xfrm>
          <a:prstGeom prst="rect">
            <a:avLst/>
          </a:prstGeom>
        </p:spPr>
      </p:pic>
      <p:pic>
        <p:nvPicPr>
          <p:cNvPr id="29" name="Image 28" descr="C_chaise.emf">
            <a:hlinkClick r:id="" action="ppaction://noaction">
              <a:snd r:embed="rId7" name="noms chaise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622" y="3903669"/>
            <a:ext cx="1562400" cy="2887200"/>
          </a:xfrm>
          <a:prstGeom prst="rect">
            <a:avLst/>
          </a:prstGeom>
        </p:spPr>
      </p:pic>
      <p:pic>
        <p:nvPicPr>
          <p:cNvPr id="30" name="Image 29" descr="C_couteau.e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7837" y="4232286"/>
            <a:ext cx="2888326" cy="2247048"/>
          </a:xfrm>
          <a:prstGeom prst="rect">
            <a:avLst/>
          </a:prstGeom>
        </p:spPr>
      </p:pic>
      <p:pic>
        <p:nvPicPr>
          <p:cNvPr id="31" name="Image 30" descr="C_pantalon.e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27587" y="3903669"/>
            <a:ext cx="1159200" cy="28872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1" name="noms robe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2" name="noms verre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3" name="noms table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4" name="noms couteau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5" name="noms pantalon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10a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tabl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table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robe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31" y="69507"/>
            <a:ext cx="2108700" cy="2884824"/>
          </a:xfrm>
          <a:prstGeom prst="rect">
            <a:avLst/>
          </a:prstGeom>
        </p:spPr>
      </p:pic>
      <p:pic>
        <p:nvPicPr>
          <p:cNvPr id="28" name="Image 27" descr="C_table.emf">
            <a:hlinkClick r:id="" action="ppaction://noaction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8572" y="434934"/>
            <a:ext cx="2887200" cy="2152800"/>
          </a:xfrm>
          <a:prstGeom prst="rect">
            <a:avLst/>
          </a:prstGeom>
        </p:spPr>
      </p:pic>
      <p:pic>
        <p:nvPicPr>
          <p:cNvPr id="29" name="Image 28" descr="C_chaise.emf">
            <a:hlinkClick r:id="" action="ppaction://noaction">
              <a:snd r:embed="rId6" name="noms chais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622" y="3903669"/>
            <a:ext cx="1562400" cy="2887200"/>
          </a:xfrm>
          <a:prstGeom prst="rect">
            <a:avLst/>
          </a:prstGeom>
        </p:spPr>
      </p:pic>
      <p:pic>
        <p:nvPicPr>
          <p:cNvPr id="30" name="Image 29" descr="C_couteau.e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7837" y="4232286"/>
            <a:ext cx="2888326" cy="2247048"/>
          </a:xfrm>
          <a:prstGeom prst="rect">
            <a:avLst/>
          </a:prstGeom>
        </p:spPr>
      </p:pic>
      <p:pic>
        <p:nvPicPr>
          <p:cNvPr id="31" name="Image 30" descr="C_pantalon.e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27587" y="3903669"/>
            <a:ext cx="1159200" cy="28872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0" name="noms rob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2" name="noms verr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2" name="noms tabl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3" name="noms couteau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4" name="noms pantalo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2428E-6 L -0.33577 4.62428E-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39306E-6 L -0.33351 4.39306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10a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chais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chaise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robe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31" y="69507"/>
            <a:ext cx="2108700" cy="2884824"/>
          </a:xfrm>
          <a:prstGeom prst="rect">
            <a:avLst/>
          </a:prstGeom>
        </p:spPr>
      </p:pic>
      <p:pic>
        <p:nvPicPr>
          <p:cNvPr id="29" name="Image 28" descr="C_chaise.emf">
            <a:hlinkClick r:id="" action="ppaction://noaction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622" y="3903669"/>
            <a:ext cx="1562400" cy="2887200"/>
          </a:xfrm>
          <a:prstGeom prst="rect">
            <a:avLst/>
          </a:prstGeom>
        </p:spPr>
      </p:pic>
      <p:pic>
        <p:nvPicPr>
          <p:cNvPr id="30" name="Image 29" descr="C_couteau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7837" y="4232286"/>
            <a:ext cx="2888326" cy="2247048"/>
          </a:xfrm>
          <a:prstGeom prst="rect">
            <a:avLst/>
          </a:prstGeom>
        </p:spPr>
      </p:pic>
      <p:pic>
        <p:nvPicPr>
          <p:cNvPr id="31" name="Image 30" descr="C_pantalon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7587" y="3903669"/>
            <a:ext cx="1159200" cy="28872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8" name="noms rob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0" name="noms couteau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1" name="noms pantalon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89017E-7 L 0.33993 -2.89017E-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6763E-6 L 0.33785 1.6763E-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10a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rob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robe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robe.emf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31" y="69507"/>
            <a:ext cx="2108700" cy="2884824"/>
          </a:xfrm>
          <a:prstGeom prst="rect">
            <a:avLst/>
          </a:prstGeom>
        </p:spPr>
      </p:pic>
      <p:pic>
        <p:nvPicPr>
          <p:cNvPr id="30" name="Image 29" descr="C_couteau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837" y="4232286"/>
            <a:ext cx="2888326" cy="2247048"/>
          </a:xfrm>
          <a:prstGeom prst="rect">
            <a:avLst/>
          </a:prstGeom>
        </p:spPr>
      </p:pic>
      <p:pic>
        <p:nvPicPr>
          <p:cNvPr id="31" name="Image 30" descr="C_pantalon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7587" y="3903669"/>
            <a:ext cx="1159200" cy="28872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2" name="noms rob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8" name="noms couteau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9" name="noms pantalon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3 -0.00324 L 0.33993 0.0032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93 -0.00139 L 0.33594 0.0013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1a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garçon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garçon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pic>
        <p:nvPicPr>
          <p:cNvPr id="30" name="Image 29" descr="C_garcon.emf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5315" y="3936811"/>
            <a:ext cx="1046925" cy="288482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1" name="Image 30" descr="C_pain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8400" y="4878823"/>
            <a:ext cx="2887200" cy="1000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4" name="Image 23" descr="hp_03.gif">
            <a:hlinkClick r:id="" action="ppaction://noaction">
              <a:snd r:embed="rId2" name="noms garçon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7" name="noms pain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sp>
        <p:nvSpPr>
          <p:cNvPr id="33" name="Flèche droite à entaille 32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89017E-7 L 0.32031 0.0009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0.33837 -0.000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10a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couteau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couteau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 descr="C_couteau.emf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837" y="4232286"/>
            <a:ext cx="2888326" cy="2247048"/>
          </a:xfrm>
          <a:prstGeom prst="rect">
            <a:avLst/>
          </a:prstGeom>
        </p:spPr>
      </p:pic>
      <p:pic>
        <p:nvPicPr>
          <p:cNvPr id="31" name="Image 30" descr="C_pantalon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7587" y="3903669"/>
            <a:ext cx="1159200" cy="2887200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2" name="noms couteau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7" name="noms pantalon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10a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pantalon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pantalon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>
            <a:hlinkClick r:id="" action="ppaction://hlinkshowjump?jump=firstslide"/>
          </p:cNvPr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 descr="C_pantalon.emf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587" y="3903669"/>
            <a:ext cx="1159200" cy="2887200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2" name="noms pantalon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9017E-7 L -0.33577 -2.89017E-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6763E-6 L -0.33194 1.6763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1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chien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>
                <a:solidFill>
                  <a:srgbClr val="D7EBFF"/>
                </a:solidFill>
                <a:latin typeface="Calibri" pitchFamily="34" charset="0"/>
              </a:rPr>
              <a:t>chien</a:t>
            </a:r>
          </a:p>
        </p:txBody>
      </p:sp>
      <p:pic>
        <p:nvPicPr>
          <p:cNvPr id="27" name="Image 26" descr="C_fille1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3977" y="35176"/>
            <a:ext cx="10296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" name="Image 27" descr="C_chien.emf">
            <a:hlinkClick r:id="" action="ppaction://noaction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57200" y="35176"/>
            <a:ext cx="28296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9" name="Image 28" descr="C_voiture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85" y="639976"/>
            <a:ext cx="2887200" cy="16776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0" name="Image 29" descr="C_garcon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5315" y="3936811"/>
            <a:ext cx="1046925" cy="288482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1" name="Image 30" descr="C_pain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28400" y="4878823"/>
            <a:ext cx="2887200" cy="1000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2" name="Image 31" descr="C_maison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15085" y="3935623"/>
            <a:ext cx="28872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4" name="Image 23" descr="hp_03.gif">
            <a:hlinkClick r:id="" action="ppaction://noaction">
              <a:snd r:embed="rId10" name="noms garço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2" name="noms pai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3" name="noms maiso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4" name="noms fill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2" name="noms chie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5" name="noms voitur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sp>
        <p:nvSpPr>
          <p:cNvPr id="33" name="Flèche droite à entaille 32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1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maison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maison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pic>
        <p:nvPicPr>
          <p:cNvPr id="27" name="Image 26" descr="C_fille1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3977" y="35176"/>
            <a:ext cx="10296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" name="Image 27" descr="C_chien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7200" y="35176"/>
            <a:ext cx="28296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9" name="Image 28" descr="C_voiture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85" y="639976"/>
            <a:ext cx="2887200" cy="16776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0" name="Image 29" descr="C_garcon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5315" y="3936811"/>
            <a:ext cx="1046925" cy="288482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1" name="Image 30" descr="C_pain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28400" y="4878823"/>
            <a:ext cx="2887200" cy="1000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2" name="Image 31" descr="C_maison.emf">
            <a:hlinkClick r:id="" action="ppaction://noaction">
              <a:snd r:embed="rId8" name="chimes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15085" y="3935623"/>
            <a:ext cx="28872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4" name="Image 23" descr="hp_03.gif">
            <a:hlinkClick r:id="" action="ppaction://noaction">
              <a:snd r:embed="rId10" name="noms garço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2" name="noms pai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2" name="noms maiso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3" name="noms fill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4" name="noms chie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5" name="noms voitur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sp>
        <p:nvSpPr>
          <p:cNvPr id="33" name="Flèche droite à entaille 32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35539 0.00093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3375 -0.0007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1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fill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fille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pic>
        <p:nvPicPr>
          <p:cNvPr id="27" name="Image 26" descr="C_fille1.emf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3977" y="35176"/>
            <a:ext cx="10296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" name="Image 27" descr="C_chien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57200" y="35176"/>
            <a:ext cx="28296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9" name="Image 28" descr="C_voiture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85" y="639976"/>
            <a:ext cx="2887200" cy="16776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0" name="Image 29" descr="C_garcon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5315" y="3936811"/>
            <a:ext cx="1046925" cy="288482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1" name="Image 30" descr="C_pain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28400" y="4878823"/>
            <a:ext cx="2887200" cy="1000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2" name="Image 31" descr="C_maison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15085" y="3935623"/>
            <a:ext cx="28872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4" name="Image 23" descr="hp_03.gif">
            <a:hlinkClick r:id="" action="ppaction://noaction">
              <a:snd r:embed="rId10" name="noms garço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2" name="noms pai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3" name="noms maiso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2" name="noms fill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4" name="noms chie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5" name="noms voitur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sp>
        <p:nvSpPr>
          <p:cNvPr id="33" name="Flèche droite à entaille 32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0.31233 -0.0020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0.33837 0.00093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1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voitur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voiture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pic>
        <p:nvPicPr>
          <p:cNvPr id="27" name="Image 26" descr="C_fille1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3977" y="35176"/>
            <a:ext cx="10296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" name="Image 27" descr="C_chien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7200" y="35176"/>
            <a:ext cx="28296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9" name="Image 28" descr="C_voiture.emf">
            <a:hlinkClick r:id="" action="ppaction://noaction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85" y="639976"/>
            <a:ext cx="2887200" cy="16776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0" name="Image 29" descr="C_garcon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5315" y="3936811"/>
            <a:ext cx="1046925" cy="288482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1" name="Image 30" descr="C_pain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28400" y="4878823"/>
            <a:ext cx="2887200" cy="1000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2" name="Image 31" descr="C_maison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15085" y="3935623"/>
            <a:ext cx="28872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4" name="Image 23" descr="hp_03.gif">
            <a:hlinkClick r:id="" action="ppaction://noaction">
              <a:snd r:embed="rId10" name="noms garço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2" name="noms pai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3" name="noms maiso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4" name="noms fill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5" name="noms chie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2" name="noms voitur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sp>
        <p:nvSpPr>
          <p:cNvPr id="33" name="Flèche droite à entaille 32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3375 -0.00417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35938 -0.00208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" y="-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1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garçon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garçon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pic>
        <p:nvPicPr>
          <p:cNvPr id="27" name="Image 26" descr="C_fille1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3977" y="35176"/>
            <a:ext cx="10296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" name="Image 27" descr="C_chien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7200" y="35176"/>
            <a:ext cx="28296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9" name="Image 28" descr="C_voiture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85" y="639976"/>
            <a:ext cx="2887200" cy="16776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0" name="Image 29" descr="C_garcon.emf">
            <a:hlinkClick r:id="" action="ppaction://noaction">
              <a:snd r:embed="rId6" name="chimes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5315" y="3936811"/>
            <a:ext cx="1046925" cy="288482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1" name="Image 30" descr="C_pain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28400" y="4878823"/>
            <a:ext cx="2887200" cy="1000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2" name="Image 31" descr="C_maison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15085" y="3935623"/>
            <a:ext cx="28872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4" name="Image 23" descr="hp_03.gif">
            <a:hlinkClick r:id="" action="ppaction://noaction">
              <a:snd r:embed="rId2" name="noms garçon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1" name="noms pain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2" name="noms maison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3" name="noms fille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4" name="noms chien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5" name="noms voiture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sp>
        <p:nvSpPr>
          <p:cNvPr id="33" name="Flèche droite à entaille 32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0.47778 0.0009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0.33837 -0.0007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1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pain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pain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pic>
        <p:nvPicPr>
          <p:cNvPr id="27" name="Image 26" descr="C_fille1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3977" y="35176"/>
            <a:ext cx="10296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" name="Image 27" descr="C_chien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7200" y="35176"/>
            <a:ext cx="28296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9" name="Image 28" descr="C_voiture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85" y="639976"/>
            <a:ext cx="2887200" cy="16776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0" name="Image 29" descr="C_garcon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5315" y="3936811"/>
            <a:ext cx="1046925" cy="288482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1" name="Image 30" descr="C_pain.emf">
            <a:hlinkClick r:id="" action="ppaction://noaction">
              <a:snd r:embed="rId7" name="chimes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28400" y="4878823"/>
            <a:ext cx="2887200" cy="1000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2" name="Image 31" descr="C_maison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15085" y="3935623"/>
            <a:ext cx="28872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4" name="Image 23" descr="hp_03.gif">
            <a:hlinkClick r:id="" action="ppaction://noaction">
              <a:snd r:embed="rId10" name="noms garço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2" name="noms pai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2" name="noms maiso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3" name="noms fill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4" name="noms chie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5" name="noms voitur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sp>
        <p:nvSpPr>
          <p:cNvPr id="33" name="Flèche droite à entaille 32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2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dam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dame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homm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031" y="64458"/>
            <a:ext cx="20232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" name="Image 26" descr="C_pull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8400" y="176670"/>
            <a:ext cx="2887200" cy="2664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" name="Image 27" descr="C_banane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4360" y="67131"/>
            <a:ext cx="25992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9" name="Image 28" descr="C_fourchette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7414" y="3903669"/>
            <a:ext cx="27072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0" name="Image 29" descr="C_vache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28400" y="4417524"/>
            <a:ext cx="2887200" cy="1792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1" name="Image 30" descr="C_dame.emf">
            <a:hlinkClick r:id="" action="ppaction://noaction">
              <a:snd r:embed="rId8" name="chimes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31569" y="3906342"/>
            <a:ext cx="20664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0" name="Image 19" descr="hp_03.gif">
            <a:hlinkClick r:id="" action="ppaction://noaction">
              <a:snd r:embed="rId10" name="noms monsieur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2" name="noms pull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3" name="noms banan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179343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14" name="noms fourchett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5" name="noms vach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2" name="noms dam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33819 -0.00185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35539 0.00093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2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monsieur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monsieur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homme.emf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6031" y="64458"/>
            <a:ext cx="20232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" name="Image 26" descr="C_pull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8400" y="176670"/>
            <a:ext cx="2887200" cy="2664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" name="Image 27" descr="C_banane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4360" y="67131"/>
            <a:ext cx="25992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9" name="Image 28" descr="C_fourchette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7414" y="3903669"/>
            <a:ext cx="27072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0" name="Image 29" descr="C_vache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28400" y="4417524"/>
            <a:ext cx="2887200" cy="1792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1" name="Image 30" descr="C_dame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31569" y="3906342"/>
            <a:ext cx="20664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0" name="Image 19" descr="hp_03.gif">
            <a:hlinkClick r:id="" action="ppaction://noaction">
              <a:snd r:embed="rId2" name="noms monsieur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1" name="noms pull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2" name="noms banane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13" name="noms fourchette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4" name="noms vache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5" name="noms dame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0.32031 0.00324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34063 -0.0034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1a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pain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pain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pic>
        <p:nvPicPr>
          <p:cNvPr id="31" name="Image 30" descr="C_pain.emf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8400" y="4878823"/>
            <a:ext cx="2887200" cy="1000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5" name="Image 24" descr="hp_03.gif">
            <a:hlinkClick r:id="" action="ppaction://noaction">
              <a:snd r:embed="rId2" name="noms pain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sp>
        <p:nvSpPr>
          <p:cNvPr id="33" name="Flèche droite à entaille 32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2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banan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banane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homm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031" y="64458"/>
            <a:ext cx="20232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" name="Image 26" descr="C_pull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8400" y="176670"/>
            <a:ext cx="2887200" cy="2664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" name="Image 27" descr="C_banane.emf">
            <a:hlinkClick r:id="" action="ppaction://noaction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4360" y="67131"/>
            <a:ext cx="25992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9" name="Image 28" descr="C_fourchette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7414" y="3903669"/>
            <a:ext cx="27072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0" name="Image 29" descr="C_vache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28400" y="4417524"/>
            <a:ext cx="2887200" cy="1792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1" name="Image 30" descr="C_dame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31569" y="3906342"/>
            <a:ext cx="20664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0" name="Image 19" descr="hp_03.gif">
            <a:hlinkClick r:id="" action="ppaction://noaction">
              <a:snd r:embed="rId10" name="noms monsieur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2" name="noms pull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2" name="noms banan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13" name="noms fourchett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4" name="noms vach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5" name="noms dam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35539 0.00324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" y="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-0.33698 0.00162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2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fourchett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fourchette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homm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031" y="64458"/>
            <a:ext cx="20232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" name="Image 26" descr="C_pull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8400" y="176670"/>
            <a:ext cx="2887200" cy="2664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" name="Image 27" descr="C_banane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4360" y="67131"/>
            <a:ext cx="25992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9" name="Image 28" descr="C_fourchette.emf">
            <a:hlinkClick r:id="" action="ppaction://noaction">
              <a:snd r:embed="rId6" name="chimes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7414" y="3903669"/>
            <a:ext cx="27072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0" name="Image 29" descr="C_vache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28400" y="4417524"/>
            <a:ext cx="2887200" cy="1792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1" name="Image 30" descr="C_dame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31569" y="3906342"/>
            <a:ext cx="20664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0" name="Image 19" descr="hp_03.gif">
            <a:hlinkClick r:id="" action="ppaction://noaction">
              <a:snd r:embed="rId10" name="noms monsieur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2" name="noms pull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3" name="noms banan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2" name="noms fourchett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4" name="noms vach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5" name="noms dam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0.32031 0.00093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33924 -0.00139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2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pull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pull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homm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031" y="64458"/>
            <a:ext cx="20232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" name="Image 26" descr="C_pull.emf">
            <a:hlinkClick r:id="" action="ppaction://noaction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8400" y="176670"/>
            <a:ext cx="2887200" cy="2664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" name="Image 27" descr="C_banane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4360" y="67131"/>
            <a:ext cx="25992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9" name="Image 28" descr="C_fourchette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7414" y="3903669"/>
            <a:ext cx="27072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0" name="Image 29" descr="C_vache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28400" y="4417524"/>
            <a:ext cx="2887200" cy="1792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1" name="Image 30" descr="C_dame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31569" y="3906342"/>
            <a:ext cx="20664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0" name="Image 19" descr="hp_03.gif">
            <a:hlinkClick r:id="" action="ppaction://noaction">
              <a:snd r:embed="rId10" name="noms monsieur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2" name="noms pull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2" name="noms banan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13" name="noms fourchett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4" name="noms vach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5" name="noms dam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2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vach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vache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homm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031" y="64458"/>
            <a:ext cx="20232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" name="Image 26" descr="C_pull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8400" y="176670"/>
            <a:ext cx="2887200" cy="2664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" name="Image 27" descr="C_banane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4360" y="67131"/>
            <a:ext cx="25992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9" name="Image 28" descr="C_fourchette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7414" y="3903669"/>
            <a:ext cx="27072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0" name="Image 29" descr="C_vache.emf">
            <a:hlinkClick r:id="" action="ppaction://noaction">
              <a:snd r:embed="rId7" name="chimes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28400" y="4417524"/>
            <a:ext cx="2887200" cy="1792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1" name="Image 30" descr="C_dame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31569" y="3906342"/>
            <a:ext cx="20664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0" name="Image 19" descr="hp_03.gif">
            <a:hlinkClick r:id="" action="ppaction://noaction">
              <a:snd r:embed="rId10" name="noms monsieur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2" name="noms pull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3" name="noms banan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14" name="noms fourchett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2" name="noms vach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5" name="noms dam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3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monsieur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monsieur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pic>
        <p:nvPicPr>
          <p:cNvPr id="24" name="Image 23" descr="hp_03.gif">
            <a:hlinkClick r:id="" action="ppaction://noaction">
              <a:snd r:embed="rId3" name="noms garçon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5" name="noms voiture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banane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663" y="67131"/>
            <a:ext cx="2599200" cy="2887200"/>
          </a:xfrm>
          <a:prstGeom prst="rect">
            <a:avLst/>
          </a:prstGeom>
        </p:spPr>
      </p:pic>
      <p:pic>
        <p:nvPicPr>
          <p:cNvPr id="27" name="Image 26" descr="C_homme.emf">
            <a:hlinkClick r:id="" action="ppaction://noaction">
              <a:snd r:embed="rId7" name="chimes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0400" y="69804"/>
            <a:ext cx="2023200" cy="2887200"/>
          </a:xfrm>
          <a:prstGeom prst="rect">
            <a:avLst/>
          </a:prstGeom>
        </p:spPr>
      </p:pic>
      <p:pic>
        <p:nvPicPr>
          <p:cNvPr id="28" name="Image 27" descr="C_vache.e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5085" y="580986"/>
            <a:ext cx="2887200" cy="1792800"/>
          </a:xfrm>
          <a:prstGeom prst="rect">
            <a:avLst/>
          </a:prstGeom>
        </p:spPr>
      </p:pic>
      <p:pic>
        <p:nvPicPr>
          <p:cNvPr id="30" name="Image 29" descr="C_garcon.e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9165" y="3940182"/>
            <a:ext cx="1046925" cy="2884824"/>
          </a:xfrm>
          <a:prstGeom prst="rect">
            <a:avLst/>
          </a:prstGeom>
        </p:spPr>
      </p:pic>
      <p:pic>
        <p:nvPicPr>
          <p:cNvPr id="31" name="Image 30" descr="C_voiture.em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28400" y="4489875"/>
            <a:ext cx="2887200" cy="1677600"/>
          </a:xfrm>
          <a:prstGeom prst="rect">
            <a:avLst/>
          </a:prstGeom>
        </p:spPr>
      </p:pic>
      <p:pic>
        <p:nvPicPr>
          <p:cNvPr id="32" name="Image 31" descr="C_maison.em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15085" y="3940182"/>
            <a:ext cx="2887200" cy="28872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3" name="noms banane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2" name="noms monsieur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4" name="noms vache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5" name="noms maison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3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garçon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garçon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pic>
        <p:nvPicPr>
          <p:cNvPr id="24" name="Image 23" descr="hp_03.gif">
            <a:hlinkClick r:id="" action="ppaction://noaction">
              <a:snd r:embed="rId2" name="noms garçon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4" name="noms voiture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banane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63" y="67131"/>
            <a:ext cx="2599200" cy="2887200"/>
          </a:xfrm>
          <a:prstGeom prst="rect">
            <a:avLst/>
          </a:prstGeom>
        </p:spPr>
      </p:pic>
      <p:pic>
        <p:nvPicPr>
          <p:cNvPr id="27" name="Image 26" descr="C_homme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0400" y="69804"/>
            <a:ext cx="2023200" cy="2887200"/>
          </a:xfrm>
          <a:prstGeom prst="rect">
            <a:avLst/>
          </a:prstGeom>
        </p:spPr>
      </p:pic>
      <p:pic>
        <p:nvPicPr>
          <p:cNvPr id="28" name="Image 27" descr="C_vache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5085" y="580986"/>
            <a:ext cx="2887200" cy="1792800"/>
          </a:xfrm>
          <a:prstGeom prst="rect">
            <a:avLst/>
          </a:prstGeom>
        </p:spPr>
      </p:pic>
      <p:pic>
        <p:nvPicPr>
          <p:cNvPr id="30" name="Image 29" descr="C_garcon.emf">
            <a:hlinkClick r:id="" action="ppaction://noaction">
              <a:snd r:embed="rId8" name="chimes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9165" y="3940182"/>
            <a:ext cx="1046925" cy="2884824"/>
          </a:xfrm>
          <a:prstGeom prst="rect">
            <a:avLst/>
          </a:prstGeom>
        </p:spPr>
      </p:pic>
      <p:pic>
        <p:nvPicPr>
          <p:cNvPr id="31" name="Image 30" descr="C_voiture.e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8400" y="4489875"/>
            <a:ext cx="2887200" cy="1677600"/>
          </a:xfrm>
          <a:prstGeom prst="rect">
            <a:avLst/>
          </a:prstGeom>
        </p:spPr>
      </p:pic>
      <p:pic>
        <p:nvPicPr>
          <p:cNvPr id="32" name="Image 31" descr="C_maison.em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15085" y="3940182"/>
            <a:ext cx="2887200" cy="28872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2" name="noms banane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3" name="noms monsieur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4" name="noms vache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5" name="noms maison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0.32031 0.00093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0.33681 -0.00116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3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maison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maison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pic>
        <p:nvPicPr>
          <p:cNvPr id="24" name="Image 23" descr="hp_03.gif">
            <a:hlinkClick r:id="" action="ppaction://noaction">
              <a:snd r:embed="rId3" name="noms garçon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5" name="noms voiture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banane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663" y="67131"/>
            <a:ext cx="2599200" cy="2887200"/>
          </a:xfrm>
          <a:prstGeom prst="rect">
            <a:avLst/>
          </a:prstGeom>
        </p:spPr>
      </p:pic>
      <p:pic>
        <p:nvPicPr>
          <p:cNvPr id="27" name="Image 26" descr="C_homme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0400" y="69804"/>
            <a:ext cx="2023200" cy="2887200"/>
          </a:xfrm>
          <a:prstGeom prst="rect">
            <a:avLst/>
          </a:prstGeom>
        </p:spPr>
      </p:pic>
      <p:pic>
        <p:nvPicPr>
          <p:cNvPr id="28" name="Image 27" descr="C_vache.e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5085" y="580986"/>
            <a:ext cx="2887200" cy="1792800"/>
          </a:xfrm>
          <a:prstGeom prst="rect">
            <a:avLst/>
          </a:prstGeom>
        </p:spPr>
      </p:pic>
      <p:pic>
        <p:nvPicPr>
          <p:cNvPr id="30" name="Image 29" descr="C_garcon.e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9165" y="3940182"/>
            <a:ext cx="1046925" cy="2884824"/>
          </a:xfrm>
          <a:prstGeom prst="rect">
            <a:avLst/>
          </a:prstGeom>
        </p:spPr>
      </p:pic>
      <p:pic>
        <p:nvPicPr>
          <p:cNvPr id="31" name="Image 30" descr="C_voiture.e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8400" y="4489875"/>
            <a:ext cx="2887200" cy="1677600"/>
          </a:xfrm>
          <a:prstGeom prst="rect">
            <a:avLst/>
          </a:prstGeom>
        </p:spPr>
      </p:pic>
      <p:pic>
        <p:nvPicPr>
          <p:cNvPr id="32" name="Image 31" descr="C_maison.emf">
            <a:hlinkClick r:id="" action="ppaction://noaction">
              <a:snd r:embed="rId11" name="chimes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15085" y="3940182"/>
            <a:ext cx="2887200" cy="28872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3" name="noms banane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4" name="noms monsieur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5" name="noms vache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2" name="noms maison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35938 0.00093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3375 -0.00139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3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banan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banane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pic>
        <p:nvPicPr>
          <p:cNvPr id="24" name="Image 23" descr="hp_03.gif">
            <a:hlinkClick r:id="" action="ppaction://noaction">
              <a:snd r:embed="rId3" name="noms garçon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5" name="noms voiture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banane.emf">
            <a:hlinkClick r:id="" action="ppaction://noaction">
              <a:snd r:embed="rId6" name="chimes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663" y="67131"/>
            <a:ext cx="2599200" cy="2887200"/>
          </a:xfrm>
          <a:prstGeom prst="rect">
            <a:avLst/>
          </a:prstGeom>
        </p:spPr>
      </p:pic>
      <p:pic>
        <p:nvPicPr>
          <p:cNvPr id="27" name="Image 26" descr="C_homme.e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0400" y="69804"/>
            <a:ext cx="2023200" cy="2887200"/>
          </a:xfrm>
          <a:prstGeom prst="rect">
            <a:avLst/>
          </a:prstGeom>
        </p:spPr>
      </p:pic>
      <p:pic>
        <p:nvPicPr>
          <p:cNvPr id="28" name="Image 27" descr="C_vache.e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5085" y="580986"/>
            <a:ext cx="2887200" cy="1792800"/>
          </a:xfrm>
          <a:prstGeom prst="rect">
            <a:avLst/>
          </a:prstGeom>
        </p:spPr>
      </p:pic>
      <p:pic>
        <p:nvPicPr>
          <p:cNvPr id="30" name="Image 29" descr="C_garcon.e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9165" y="3940182"/>
            <a:ext cx="1046925" cy="2884824"/>
          </a:xfrm>
          <a:prstGeom prst="rect">
            <a:avLst/>
          </a:prstGeom>
        </p:spPr>
      </p:pic>
      <p:pic>
        <p:nvPicPr>
          <p:cNvPr id="31" name="Image 30" descr="C_voiture.em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28400" y="4489875"/>
            <a:ext cx="2887200" cy="1677600"/>
          </a:xfrm>
          <a:prstGeom prst="rect">
            <a:avLst/>
          </a:prstGeom>
        </p:spPr>
      </p:pic>
      <p:pic>
        <p:nvPicPr>
          <p:cNvPr id="32" name="Image 31" descr="C_maison.em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15085" y="3940182"/>
            <a:ext cx="2887200" cy="28872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2" name="noms banane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3" name="noms monsieur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4" name="noms vache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5" name="noms maison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0.31632 -0.00208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-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0.33785 -0.003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3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voitur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voiture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pic>
        <p:nvPicPr>
          <p:cNvPr id="24" name="Image 23" descr="hp_03.gif">
            <a:hlinkClick r:id="" action="ppaction://noaction">
              <a:snd r:embed="rId3" name="noms garçon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2" name="noms voiture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banane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63" y="67131"/>
            <a:ext cx="2599200" cy="2887200"/>
          </a:xfrm>
          <a:prstGeom prst="rect">
            <a:avLst/>
          </a:prstGeom>
        </p:spPr>
      </p:pic>
      <p:pic>
        <p:nvPicPr>
          <p:cNvPr id="27" name="Image 26" descr="C_homme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0400" y="69804"/>
            <a:ext cx="2023200" cy="2887200"/>
          </a:xfrm>
          <a:prstGeom prst="rect">
            <a:avLst/>
          </a:prstGeom>
        </p:spPr>
      </p:pic>
      <p:pic>
        <p:nvPicPr>
          <p:cNvPr id="28" name="Image 27" descr="C_vache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5085" y="580986"/>
            <a:ext cx="2887200" cy="1792800"/>
          </a:xfrm>
          <a:prstGeom prst="rect">
            <a:avLst/>
          </a:prstGeom>
        </p:spPr>
      </p:pic>
      <p:pic>
        <p:nvPicPr>
          <p:cNvPr id="30" name="Image 29" descr="C_garcon.e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165" y="3940182"/>
            <a:ext cx="1046925" cy="2884824"/>
          </a:xfrm>
          <a:prstGeom prst="rect">
            <a:avLst/>
          </a:prstGeom>
        </p:spPr>
      </p:pic>
      <p:pic>
        <p:nvPicPr>
          <p:cNvPr id="31" name="Image 30" descr="C_voiture.emf">
            <a:hlinkClick r:id="" action="ppaction://noaction">
              <a:snd r:embed="rId9" name="chimes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8400" y="4489875"/>
            <a:ext cx="2887200" cy="1677600"/>
          </a:xfrm>
          <a:prstGeom prst="rect">
            <a:avLst/>
          </a:prstGeom>
        </p:spPr>
      </p:pic>
      <p:pic>
        <p:nvPicPr>
          <p:cNvPr id="32" name="Image 31" descr="C_maison.em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15085" y="3940182"/>
            <a:ext cx="2887200" cy="28872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2" name="noms banane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3" name="noms monsieur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4" name="noms vache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5" name="noms maison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3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vach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vache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pic>
        <p:nvPicPr>
          <p:cNvPr id="24" name="Image 23" descr="hp_03.gif">
            <a:hlinkClick r:id="" action="ppaction://noaction">
              <a:snd r:embed="rId3" name="noms garçon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5" name="noms voiture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banane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663" y="67131"/>
            <a:ext cx="2599200" cy="2887200"/>
          </a:xfrm>
          <a:prstGeom prst="rect">
            <a:avLst/>
          </a:prstGeom>
        </p:spPr>
      </p:pic>
      <p:pic>
        <p:nvPicPr>
          <p:cNvPr id="27" name="Image 26" descr="C_homme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0400" y="69804"/>
            <a:ext cx="2023200" cy="2887200"/>
          </a:xfrm>
          <a:prstGeom prst="rect">
            <a:avLst/>
          </a:prstGeom>
        </p:spPr>
      </p:pic>
      <p:pic>
        <p:nvPicPr>
          <p:cNvPr id="28" name="Image 27" descr="C_vache.emf">
            <a:hlinkClick r:id="" action="ppaction://noaction">
              <a:snd r:embed="rId8" name="chimes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5085" y="580986"/>
            <a:ext cx="2887200" cy="1792800"/>
          </a:xfrm>
          <a:prstGeom prst="rect">
            <a:avLst/>
          </a:prstGeom>
        </p:spPr>
      </p:pic>
      <p:pic>
        <p:nvPicPr>
          <p:cNvPr id="30" name="Image 29" descr="C_garcon.e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9165" y="3940182"/>
            <a:ext cx="1046925" cy="2884824"/>
          </a:xfrm>
          <a:prstGeom prst="rect">
            <a:avLst/>
          </a:prstGeom>
        </p:spPr>
      </p:pic>
      <p:pic>
        <p:nvPicPr>
          <p:cNvPr id="31" name="Image 30" descr="C_voiture.em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28400" y="4489875"/>
            <a:ext cx="2887200" cy="1677600"/>
          </a:xfrm>
          <a:prstGeom prst="rect">
            <a:avLst/>
          </a:prstGeom>
        </p:spPr>
      </p:pic>
      <p:pic>
        <p:nvPicPr>
          <p:cNvPr id="32" name="Image 31" descr="C_maison.em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15085" y="3940182"/>
            <a:ext cx="2887200" cy="28872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3" name="noms banane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4" name="noms monsieur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2" name="noms vache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5" name="noms maison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35539 0.00324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" y="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3375 0.0011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2a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dam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dame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homm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031" y="64458"/>
            <a:ext cx="20232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" name="Image 26" descr="C_pull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8400" y="176670"/>
            <a:ext cx="2887200" cy="2664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" name="Image 27" descr="C_banane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4360" y="67131"/>
            <a:ext cx="25992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9" name="Image 28" descr="C_fourchette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7414" y="3903669"/>
            <a:ext cx="27072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0" name="Image 29" descr="C_vache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28400" y="4417524"/>
            <a:ext cx="2887200" cy="1792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1" name="Image 30" descr="C_dame.emf">
            <a:hlinkClick r:id="" action="ppaction://noaction">
              <a:snd r:embed="rId8" name="chimes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31569" y="3906342"/>
            <a:ext cx="20664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0" name="Image 19" descr="hp_03.gif">
            <a:hlinkClick r:id="" action="ppaction://noaction">
              <a:snd r:embed="rId10" name="noms monsieur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2" name="noms pull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3" name="noms banan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179343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14" name="noms fourchett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5" name="noms vach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2" name="noms dam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33819 -0.00185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35539 0.00093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4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fill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fille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chien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2" y="67131"/>
            <a:ext cx="2829600" cy="2887200"/>
          </a:xfrm>
          <a:prstGeom prst="rect">
            <a:avLst/>
          </a:prstGeom>
        </p:spPr>
      </p:pic>
      <p:pic>
        <p:nvPicPr>
          <p:cNvPr id="27" name="Image 26" descr="C_pain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400" y="946116"/>
            <a:ext cx="2887200" cy="1000800"/>
          </a:xfrm>
          <a:prstGeom prst="rect">
            <a:avLst/>
          </a:prstGeom>
        </p:spPr>
      </p:pic>
      <p:pic>
        <p:nvPicPr>
          <p:cNvPr id="28" name="Image 27" descr="C_dame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6728" y="67131"/>
            <a:ext cx="2066400" cy="2887200"/>
          </a:xfrm>
          <a:prstGeom prst="rect">
            <a:avLst/>
          </a:prstGeom>
        </p:spPr>
      </p:pic>
      <p:pic>
        <p:nvPicPr>
          <p:cNvPr id="29" name="Image 28" descr="C_pull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28" y="4013208"/>
            <a:ext cx="2887200" cy="2664000"/>
          </a:xfrm>
          <a:prstGeom prst="rect">
            <a:avLst/>
          </a:prstGeom>
        </p:spPr>
      </p:pic>
      <p:pic>
        <p:nvPicPr>
          <p:cNvPr id="30" name="Image 29" descr="C_fille1.emf">
            <a:hlinkClick r:id="" action="ppaction://noaction">
              <a:snd r:embed="rId7" name="chimes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7200" y="3903669"/>
            <a:ext cx="1029600" cy="2887200"/>
          </a:xfrm>
          <a:prstGeom prst="rect">
            <a:avLst/>
          </a:prstGeom>
        </p:spPr>
      </p:pic>
      <p:pic>
        <p:nvPicPr>
          <p:cNvPr id="31" name="Image 30" descr="C_fourchette.e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8111" y="3903669"/>
            <a:ext cx="2707200" cy="28872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0" name="noms chie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2" name="noms pai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3" name="noms dam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14" name="noms pull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2" name="noms fill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5" name="noms fourchett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4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chien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chien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chien.emf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2" y="67131"/>
            <a:ext cx="2829600" cy="2887200"/>
          </a:xfrm>
          <a:prstGeom prst="rect">
            <a:avLst/>
          </a:prstGeom>
        </p:spPr>
      </p:pic>
      <p:pic>
        <p:nvPicPr>
          <p:cNvPr id="27" name="Image 26" descr="C_pain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400" y="946116"/>
            <a:ext cx="2887200" cy="1000800"/>
          </a:xfrm>
          <a:prstGeom prst="rect">
            <a:avLst/>
          </a:prstGeom>
        </p:spPr>
      </p:pic>
      <p:pic>
        <p:nvPicPr>
          <p:cNvPr id="28" name="Image 27" descr="C_dame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6728" y="67131"/>
            <a:ext cx="2066400" cy="2887200"/>
          </a:xfrm>
          <a:prstGeom prst="rect">
            <a:avLst/>
          </a:prstGeom>
        </p:spPr>
      </p:pic>
      <p:pic>
        <p:nvPicPr>
          <p:cNvPr id="29" name="Image 28" descr="C_pull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28" y="4013208"/>
            <a:ext cx="2887200" cy="2664000"/>
          </a:xfrm>
          <a:prstGeom prst="rect">
            <a:avLst/>
          </a:prstGeom>
        </p:spPr>
      </p:pic>
      <p:pic>
        <p:nvPicPr>
          <p:cNvPr id="30" name="Image 29" descr="C_fille1.e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7200" y="3903669"/>
            <a:ext cx="1029600" cy="2887200"/>
          </a:xfrm>
          <a:prstGeom prst="rect">
            <a:avLst/>
          </a:prstGeom>
        </p:spPr>
      </p:pic>
      <p:pic>
        <p:nvPicPr>
          <p:cNvPr id="31" name="Image 30" descr="C_fourchette.e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8111" y="3903669"/>
            <a:ext cx="2707200" cy="28872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2" name="noms chien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1" name="noms pain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2" name="noms dame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13" name="noms pull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4" name="noms fille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5" name="noms fourchette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0.32031 -0.00208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-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33837 0.0016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4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pain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pain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chien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2" y="67131"/>
            <a:ext cx="2829600" cy="2887200"/>
          </a:xfrm>
          <a:prstGeom prst="rect">
            <a:avLst/>
          </a:prstGeom>
        </p:spPr>
      </p:pic>
      <p:pic>
        <p:nvPicPr>
          <p:cNvPr id="27" name="Image 26" descr="C_pain.emf">
            <a:hlinkClick r:id="" action="ppaction://noaction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400" y="946116"/>
            <a:ext cx="2887200" cy="1000800"/>
          </a:xfrm>
          <a:prstGeom prst="rect">
            <a:avLst/>
          </a:prstGeom>
        </p:spPr>
      </p:pic>
      <p:pic>
        <p:nvPicPr>
          <p:cNvPr id="28" name="Image 27" descr="C_dame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6728" y="67131"/>
            <a:ext cx="2066400" cy="2887200"/>
          </a:xfrm>
          <a:prstGeom prst="rect">
            <a:avLst/>
          </a:prstGeom>
        </p:spPr>
      </p:pic>
      <p:pic>
        <p:nvPicPr>
          <p:cNvPr id="29" name="Image 28" descr="C_pull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28" y="4013208"/>
            <a:ext cx="2887200" cy="2664000"/>
          </a:xfrm>
          <a:prstGeom prst="rect">
            <a:avLst/>
          </a:prstGeom>
        </p:spPr>
      </p:pic>
      <p:pic>
        <p:nvPicPr>
          <p:cNvPr id="30" name="Image 29" descr="C_fille1.e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7200" y="3903669"/>
            <a:ext cx="1029600" cy="2887200"/>
          </a:xfrm>
          <a:prstGeom prst="rect">
            <a:avLst/>
          </a:prstGeom>
        </p:spPr>
      </p:pic>
      <p:pic>
        <p:nvPicPr>
          <p:cNvPr id="31" name="Image 30" descr="C_fourchette.e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8111" y="3903669"/>
            <a:ext cx="2707200" cy="28872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0" name="noms chie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2" name="noms pai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2" name="noms dam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13" name="noms pull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4" name="noms fill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5" name="noms fourchett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4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pull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pull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chien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2" y="67131"/>
            <a:ext cx="2829600" cy="2887200"/>
          </a:xfrm>
          <a:prstGeom prst="rect">
            <a:avLst/>
          </a:prstGeom>
        </p:spPr>
      </p:pic>
      <p:pic>
        <p:nvPicPr>
          <p:cNvPr id="27" name="Image 26" descr="C_pain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400" y="946116"/>
            <a:ext cx="2887200" cy="1000800"/>
          </a:xfrm>
          <a:prstGeom prst="rect">
            <a:avLst/>
          </a:prstGeom>
        </p:spPr>
      </p:pic>
      <p:pic>
        <p:nvPicPr>
          <p:cNvPr id="28" name="Image 27" descr="C_dame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6728" y="67131"/>
            <a:ext cx="2066400" cy="2887200"/>
          </a:xfrm>
          <a:prstGeom prst="rect">
            <a:avLst/>
          </a:prstGeom>
        </p:spPr>
      </p:pic>
      <p:pic>
        <p:nvPicPr>
          <p:cNvPr id="29" name="Image 28" descr="C_pull.emf">
            <a:hlinkClick r:id="" action="ppaction://noaction">
              <a:snd r:embed="rId6" name="chimes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28" y="4013208"/>
            <a:ext cx="2887200" cy="2664000"/>
          </a:xfrm>
          <a:prstGeom prst="rect">
            <a:avLst/>
          </a:prstGeom>
        </p:spPr>
      </p:pic>
      <p:pic>
        <p:nvPicPr>
          <p:cNvPr id="30" name="Image 29" descr="C_fille1.e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7200" y="3903669"/>
            <a:ext cx="1029600" cy="2887200"/>
          </a:xfrm>
          <a:prstGeom prst="rect">
            <a:avLst/>
          </a:prstGeom>
        </p:spPr>
      </p:pic>
      <p:pic>
        <p:nvPicPr>
          <p:cNvPr id="31" name="Image 30" descr="C_fourchette.e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8111" y="3903669"/>
            <a:ext cx="2707200" cy="28872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0" name="noms chie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2" name="noms pai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3" name="noms dam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2" name="noms pull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4" name="noms fill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5" name="noms fourchett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0.32031 0.00093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0.33368 -0.00116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4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dam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dame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chien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2" y="67131"/>
            <a:ext cx="2829600" cy="2887200"/>
          </a:xfrm>
          <a:prstGeom prst="rect">
            <a:avLst/>
          </a:prstGeom>
        </p:spPr>
      </p:pic>
      <p:pic>
        <p:nvPicPr>
          <p:cNvPr id="27" name="Image 26" descr="C_pain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400" y="946116"/>
            <a:ext cx="2887200" cy="1000800"/>
          </a:xfrm>
          <a:prstGeom prst="rect">
            <a:avLst/>
          </a:prstGeom>
        </p:spPr>
      </p:pic>
      <p:pic>
        <p:nvPicPr>
          <p:cNvPr id="28" name="Image 27" descr="C_dame.emf">
            <a:hlinkClick r:id="" action="ppaction://noaction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6728" y="67131"/>
            <a:ext cx="2066400" cy="2887200"/>
          </a:xfrm>
          <a:prstGeom prst="rect">
            <a:avLst/>
          </a:prstGeom>
        </p:spPr>
      </p:pic>
      <p:pic>
        <p:nvPicPr>
          <p:cNvPr id="29" name="Image 28" descr="C_pull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28" y="4013208"/>
            <a:ext cx="2887200" cy="2664000"/>
          </a:xfrm>
          <a:prstGeom prst="rect">
            <a:avLst/>
          </a:prstGeom>
        </p:spPr>
      </p:pic>
      <p:pic>
        <p:nvPicPr>
          <p:cNvPr id="30" name="Image 29" descr="C_fille1.e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7200" y="3903669"/>
            <a:ext cx="1029600" cy="2887200"/>
          </a:xfrm>
          <a:prstGeom prst="rect">
            <a:avLst/>
          </a:prstGeom>
        </p:spPr>
      </p:pic>
      <p:pic>
        <p:nvPicPr>
          <p:cNvPr id="31" name="Image 30" descr="C_fourchette.e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8111" y="3903669"/>
            <a:ext cx="2707200" cy="28872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0" name="noms chie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2" name="noms pai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2" name="noms dam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13" name="noms pull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4" name="noms fill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5" name="noms fourchett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35938 0.00324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" y="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-0.33663 0.00162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4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fourchett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fourchette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chien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2" y="67131"/>
            <a:ext cx="2829600" cy="2887200"/>
          </a:xfrm>
          <a:prstGeom prst="rect">
            <a:avLst/>
          </a:prstGeom>
        </p:spPr>
      </p:pic>
      <p:pic>
        <p:nvPicPr>
          <p:cNvPr id="27" name="Image 26" descr="C_pain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400" y="946116"/>
            <a:ext cx="2887200" cy="1000800"/>
          </a:xfrm>
          <a:prstGeom prst="rect">
            <a:avLst/>
          </a:prstGeom>
        </p:spPr>
      </p:pic>
      <p:pic>
        <p:nvPicPr>
          <p:cNvPr id="28" name="Image 27" descr="C_dame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6728" y="67131"/>
            <a:ext cx="2066400" cy="2887200"/>
          </a:xfrm>
          <a:prstGeom prst="rect">
            <a:avLst/>
          </a:prstGeom>
        </p:spPr>
      </p:pic>
      <p:pic>
        <p:nvPicPr>
          <p:cNvPr id="29" name="Image 28" descr="C_pull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28" y="4013208"/>
            <a:ext cx="2887200" cy="2664000"/>
          </a:xfrm>
          <a:prstGeom prst="rect">
            <a:avLst/>
          </a:prstGeom>
        </p:spPr>
      </p:pic>
      <p:pic>
        <p:nvPicPr>
          <p:cNvPr id="30" name="Image 29" descr="C_fille1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7200" y="3903669"/>
            <a:ext cx="1029600" cy="2887200"/>
          </a:xfrm>
          <a:prstGeom prst="rect">
            <a:avLst/>
          </a:prstGeom>
        </p:spPr>
      </p:pic>
      <p:pic>
        <p:nvPicPr>
          <p:cNvPr id="31" name="Image 30" descr="C_fourchette.emf">
            <a:hlinkClick r:id="" action="ppaction://noaction">
              <a:snd r:embed="rId8" name="chimes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8111" y="3903669"/>
            <a:ext cx="2707200" cy="28872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0" name="noms chie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2" name="noms pai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3" name="noms dam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14" name="noms pull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5" name="noms fill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2" name="noms fourchett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35539 0.00093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-0.33559 -0.00139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5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fill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fille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gamin_h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69" y="68319"/>
            <a:ext cx="1046925" cy="2884824"/>
          </a:xfrm>
          <a:prstGeom prst="rect">
            <a:avLst/>
          </a:prstGeom>
        </p:spPr>
      </p:pic>
      <p:pic>
        <p:nvPicPr>
          <p:cNvPr id="27" name="Image 26" descr="C_dame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880" y="67131"/>
            <a:ext cx="2066400" cy="2887200"/>
          </a:xfrm>
          <a:prstGeom prst="rect">
            <a:avLst/>
          </a:prstGeom>
        </p:spPr>
      </p:pic>
      <p:pic>
        <p:nvPicPr>
          <p:cNvPr id="28" name="Image 27" descr="C_chien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499" y="67131"/>
            <a:ext cx="2829600" cy="2887200"/>
          </a:xfrm>
          <a:prstGeom prst="rect">
            <a:avLst/>
          </a:prstGeom>
        </p:spPr>
      </p:pic>
      <p:pic>
        <p:nvPicPr>
          <p:cNvPr id="29" name="Image 28" descr="C_homme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031" y="3903669"/>
            <a:ext cx="2023200" cy="2887200"/>
          </a:xfrm>
          <a:prstGeom prst="rect">
            <a:avLst/>
          </a:prstGeom>
        </p:spPr>
      </p:pic>
      <p:pic>
        <p:nvPicPr>
          <p:cNvPr id="30" name="Image 29" descr="C_vache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1480" y="4450869"/>
            <a:ext cx="2887200" cy="1792800"/>
          </a:xfrm>
          <a:prstGeom prst="rect">
            <a:avLst/>
          </a:prstGeom>
        </p:spPr>
      </p:pic>
      <p:pic>
        <p:nvPicPr>
          <p:cNvPr id="31" name="Image 30" descr="C_fille1.emf">
            <a:hlinkClick r:id="" action="ppaction://noaction">
              <a:snd r:embed="rId8" name="chimes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3499" y="3940182"/>
            <a:ext cx="1029600" cy="2887200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10" name="noms monsieur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2" name="noms vach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2" name="noms fill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3970800"/>
            <a:ext cx="407991" cy="407991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3" name="noms garço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4" name="noms dam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5" name="noms chie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35539 -0.00347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" y="-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33646 -0.00069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5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dam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dame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gamin_h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69" y="68319"/>
            <a:ext cx="1046925" cy="2884824"/>
          </a:xfrm>
          <a:prstGeom prst="rect">
            <a:avLst/>
          </a:prstGeom>
        </p:spPr>
      </p:pic>
      <p:pic>
        <p:nvPicPr>
          <p:cNvPr id="27" name="Image 26" descr="C_dame.emf">
            <a:hlinkClick r:id="" action="ppaction://noaction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1880" y="67131"/>
            <a:ext cx="2066400" cy="2887200"/>
          </a:xfrm>
          <a:prstGeom prst="rect">
            <a:avLst/>
          </a:prstGeom>
        </p:spPr>
      </p:pic>
      <p:pic>
        <p:nvPicPr>
          <p:cNvPr id="28" name="Image 27" descr="C_chien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3499" y="67131"/>
            <a:ext cx="2829600" cy="2887200"/>
          </a:xfrm>
          <a:prstGeom prst="rect">
            <a:avLst/>
          </a:prstGeom>
        </p:spPr>
      </p:pic>
      <p:pic>
        <p:nvPicPr>
          <p:cNvPr id="29" name="Image 28" descr="C_homme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031" y="3903669"/>
            <a:ext cx="2023200" cy="2887200"/>
          </a:xfrm>
          <a:prstGeom prst="rect">
            <a:avLst/>
          </a:prstGeom>
        </p:spPr>
      </p:pic>
      <p:pic>
        <p:nvPicPr>
          <p:cNvPr id="30" name="Image 29" descr="C_vache.e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1480" y="4450869"/>
            <a:ext cx="2887200" cy="1792800"/>
          </a:xfrm>
          <a:prstGeom prst="rect">
            <a:avLst/>
          </a:prstGeom>
        </p:spPr>
      </p:pic>
      <p:pic>
        <p:nvPicPr>
          <p:cNvPr id="31" name="Image 30" descr="C_fille1.e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3499" y="3903669"/>
            <a:ext cx="1029600" cy="2887200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10" name="noms monsieur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2" name="noms vach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3" name="noms fill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4" name="noms garço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2" name="noms dam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5" name="noms chie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5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monsieur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monsieur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gamin_h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69" y="68319"/>
            <a:ext cx="1046925" cy="2884824"/>
          </a:xfrm>
          <a:prstGeom prst="rect">
            <a:avLst/>
          </a:prstGeom>
        </p:spPr>
      </p:pic>
      <p:pic>
        <p:nvPicPr>
          <p:cNvPr id="27" name="Image 26" descr="C_dame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880" y="67131"/>
            <a:ext cx="2066400" cy="2887200"/>
          </a:xfrm>
          <a:prstGeom prst="rect">
            <a:avLst/>
          </a:prstGeom>
        </p:spPr>
      </p:pic>
      <p:pic>
        <p:nvPicPr>
          <p:cNvPr id="28" name="Image 27" descr="C_chien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499" y="67131"/>
            <a:ext cx="2829600" cy="2887200"/>
          </a:xfrm>
          <a:prstGeom prst="rect">
            <a:avLst/>
          </a:prstGeom>
        </p:spPr>
      </p:pic>
      <p:pic>
        <p:nvPicPr>
          <p:cNvPr id="29" name="Image 28" descr="C_homme.emf">
            <a:hlinkClick r:id="" action="ppaction://noaction">
              <a:snd r:embed="rId6" name="chimes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031" y="3903669"/>
            <a:ext cx="2023200" cy="2887200"/>
          </a:xfrm>
          <a:prstGeom prst="rect">
            <a:avLst/>
          </a:prstGeom>
        </p:spPr>
      </p:pic>
      <p:pic>
        <p:nvPicPr>
          <p:cNvPr id="30" name="Image 29" descr="C_vache.e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1480" y="4450869"/>
            <a:ext cx="2887200" cy="1792800"/>
          </a:xfrm>
          <a:prstGeom prst="rect">
            <a:avLst/>
          </a:prstGeom>
        </p:spPr>
      </p:pic>
      <p:pic>
        <p:nvPicPr>
          <p:cNvPr id="31" name="Image 30" descr="C_fille1.e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3499" y="3903669"/>
            <a:ext cx="1029600" cy="2887200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10" name="noms monsieur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2" name="noms vach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3" name="noms fill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4" name="noms garço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5" name="noms dam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6" name="noms chie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0.32031 0.00093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0.34063 0.00393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5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garçon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garçon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gamin_h.emf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169" y="68319"/>
            <a:ext cx="1046925" cy="2884824"/>
          </a:xfrm>
          <a:prstGeom prst="rect">
            <a:avLst/>
          </a:prstGeom>
        </p:spPr>
      </p:pic>
      <p:pic>
        <p:nvPicPr>
          <p:cNvPr id="27" name="Image 26" descr="C_dame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1880" y="67131"/>
            <a:ext cx="2066400" cy="2887200"/>
          </a:xfrm>
          <a:prstGeom prst="rect">
            <a:avLst/>
          </a:prstGeom>
        </p:spPr>
      </p:pic>
      <p:pic>
        <p:nvPicPr>
          <p:cNvPr id="28" name="Image 27" descr="C_chien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3499" y="67131"/>
            <a:ext cx="2829600" cy="2887200"/>
          </a:xfrm>
          <a:prstGeom prst="rect">
            <a:avLst/>
          </a:prstGeom>
        </p:spPr>
      </p:pic>
      <p:pic>
        <p:nvPicPr>
          <p:cNvPr id="29" name="Image 28" descr="C_homme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031" y="3903669"/>
            <a:ext cx="2023200" cy="2887200"/>
          </a:xfrm>
          <a:prstGeom prst="rect">
            <a:avLst/>
          </a:prstGeom>
        </p:spPr>
      </p:pic>
      <p:pic>
        <p:nvPicPr>
          <p:cNvPr id="30" name="Image 29" descr="C_vache.e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1480" y="4450869"/>
            <a:ext cx="2887200" cy="1792800"/>
          </a:xfrm>
          <a:prstGeom prst="rect">
            <a:avLst/>
          </a:prstGeom>
        </p:spPr>
      </p:pic>
      <p:pic>
        <p:nvPicPr>
          <p:cNvPr id="31" name="Image 30" descr="C_fille1.e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3499" y="3903669"/>
            <a:ext cx="1029600" cy="2887200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10" name="noms monsieur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2" name="noms vach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3" name="noms fill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4" name="noms garço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5" name="noms dam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6" name="noms chie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0.32031 -0.00208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-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34063 0.0016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2a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monsieur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monsieur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homme.emf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6031" y="64458"/>
            <a:ext cx="20232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" name="Image 26" descr="C_pull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8400" y="176670"/>
            <a:ext cx="2887200" cy="2664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" name="Image 27" descr="C_banane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4360" y="67131"/>
            <a:ext cx="25992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9" name="Image 28" descr="C_fourchette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7414" y="3903669"/>
            <a:ext cx="2707200" cy="2887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0" name="Image 29" descr="C_vache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28400" y="4417524"/>
            <a:ext cx="2887200" cy="1792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0" name="Image 19" descr="hp_03.gif">
            <a:hlinkClick r:id="" action="ppaction://noaction">
              <a:snd r:embed="rId2" name="noms monsieur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0" name="noms pull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1" name="noms banan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12" name="noms fourchett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3" name="noms vach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0.32031 0.00324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34063 -0.0034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5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chien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chien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gamin_h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69" y="68319"/>
            <a:ext cx="1046925" cy="2884824"/>
          </a:xfrm>
          <a:prstGeom prst="rect">
            <a:avLst/>
          </a:prstGeom>
        </p:spPr>
      </p:pic>
      <p:pic>
        <p:nvPicPr>
          <p:cNvPr id="27" name="Image 26" descr="C_dame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880" y="67131"/>
            <a:ext cx="2066400" cy="2887200"/>
          </a:xfrm>
          <a:prstGeom prst="rect">
            <a:avLst/>
          </a:prstGeom>
        </p:spPr>
      </p:pic>
      <p:pic>
        <p:nvPicPr>
          <p:cNvPr id="28" name="Image 27" descr="C_chien.emf">
            <a:hlinkClick r:id="" action="ppaction://noaction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3499" y="67131"/>
            <a:ext cx="2829600" cy="2887200"/>
          </a:xfrm>
          <a:prstGeom prst="rect">
            <a:avLst/>
          </a:prstGeom>
        </p:spPr>
      </p:pic>
      <p:pic>
        <p:nvPicPr>
          <p:cNvPr id="29" name="Image 28" descr="C_homme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031" y="3903669"/>
            <a:ext cx="2023200" cy="2887200"/>
          </a:xfrm>
          <a:prstGeom prst="rect">
            <a:avLst/>
          </a:prstGeom>
        </p:spPr>
      </p:pic>
      <p:pic>
        <p:nvPicPr>
          <p:cNvPr id="30" name="Image 29" descr="C_vache.e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1480" y="4450869"/>
            <a:ext cx="2887200" cy="1792800"/>
          </a:xfrm>
          <a:prstGeom prst="rect">
            <a:avLst/>
          </a:prstGeom>
        </p:spPr>
      </p:pic>
      <p:pic>
        <p:nvPicPr>
          <p:cNvPr id="31" name="Image 30" descr="C_fille1.e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3499" y="3903669"/>
            <a:ext cx="1029600" cy="2887200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10" name="noms monsieur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12" name="noms vach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3" name="noms fill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4" name="noms garço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5" name="noms dam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2" name="noms chie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35938 -0.00208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" y="-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33646 0.00162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5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vach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vache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gamin_h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69" y="68319"/>
            <a:ext cx="1046925" cy="2884824"/>
          </a:xfrm>
          <a:prstGeom prst="rect">
            <a:avLst/>
          </a:prstGeom>
        </p:spPr>
      </p:pic>
      <p:pic>
        <p:nvPicPr>
          <p:cNvPr id="27" name="Image 26" descr="C_dame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880" y="67131"/>
            <a:ext cx="2066400" cy="2887200"/>
          </a:xfrm>
          <a:prstGeom prst="rect">
            <a:avLst/>
          </a:prstGeom>
        </p:spPr>
      </p:pic>
      <p:pic>
        <p:nvPicPr>
          <p:cNvPr id="28" name="Image 27" descr="C_chien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499" y="67131"/>
            <a:ext cx="2829600" cy="2887200"/>
          </a:xfrm>
          <a:prstGeom prst="rect">
            <a:avLst/>
          </a:prstGeom>
        </p:spPr>
      </p:pic>
      <p:pic>
        <p:nvPicPr>
          <p:cNvPr id="29" name="Image 28" descr="C_homme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031" y="3903669"/>
            <a:ext cx="2023200" cy="2887200"/>
          </a:xfrm>
          <a:prstGeom prst="rect">
            <a:avLst/>
          </a:prstGeom>
        </p:spPr>
      </p:pic>
      <p:pic>
        <p:nvPicPr>
          <p:cNvPr id="30" name="Image 29" descr="C_vache.emf">
            <a:hlinkClick r:id="" action="ppaction://noaction">
              <a:snd r:embed="rId7" name="chimes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1480" y="4450869"/>
            <a:ext cx="2887200" cy="1792800"/>
          </a:xfrm>
          <a:prstGeom prst="rect">
            <a:avLst/>
          </a:prstGeom>
        </p:spPr>
      </p:pic>
      <p:pic>
        <p:nvPicPr>
          <p:cNvPr id="31" name="Image 30" descr="C_fille1.e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3499" y="3903669"/>
            <a:ext cx="1029600" cy="2887200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10" name="noms monsieur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2" name="noms vach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2" name="noms fill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3" name="noms garço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4" name="noms dam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5" name="noms chie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6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pain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pain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pull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8" y="179343"/>
            <a:ext cx="2887200" cy="2664000"/>
          </a:xfrm>
          <a:prstGeom prst="rect">
            <a:avLst/>
          </a:prstGeom>
        </p:spPr>
      </p:pic>
      <p:pic>
        <p:nvPicPr>
          <p:cNvPr id="27" name="Image 26" descr="C_pain.emf">
            <a:hlinkClick r:id="" action="ppaction://noaction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400" y="1040706"/>
            <a:ext cx="2887200" cy="1000800"/>
          </a:xfrm>
          <a:prstGeom prst="rect">
            <a:avLst/>
          </a:prstGeom>
        </p:spPr>
      </p:pic>
      <p:pic>
        <p:nvPicPr>
          <p:cNvPr id="28" name="Image 27" descr="C_fourchette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9386" y="67131"/>
            <a:ext cx="2707200" cy="2887200"/>
          </a:xfrm>
          <a:prstGeom prst="rect">
            <a:avLst/>
          </a:prstGeom>
        </p:spPr>
      </p:pic>
      <p:pic>
        <p:nvPicPr>
          <p:cNvPr id="29" name="Image 28" descr="C_voiture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15" y="4487877"/>
            <a:ext cx="2887200" cy="1677600"/>
          </a:xfrm>
          <a:prstGeom prst="rect">
            <a:avLst/>
          </a:prstGeom>
        </p:spPr>
      </p:pic>
      <p:pic>
        <p:nvPicPr>
          <p:cNvPr id="30" name="Image 29" descr="C_maison.emf">
            <a:hlinkClick r:id="" action="ppaction://noaction">
              <a:snd r:embed="rId8" name="noms maison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8400" y="3903669"/>
            <a:ext cx="2887200" cy="2887200"/>
          </a:xfrm>
          <a:prstGeom prst="rect">
            <a:avLst/>
          </a:prstGeom>
        </p:spPr>
      </p:pic>
      <p:pic>
        <p:nvPicPr>
          <p:cNvPr id="31" name="Image 30" descr="C_banane.e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4360" y="3903669"/>
            <a:ext cx="2599200" cy="28872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1" name="noms pull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2" name="noms pain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3" name="noms fourchette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14" name="noms voiture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8" name="noms maison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5" name="noms banane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6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voitur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voiture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pull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8" y="179343"/>
            <a:ext cx="2887200" cy="2664000"/>
          </a:xfrm>
          <a:prstGeom prst="rect">
            <a:avLst/>
          </a:prstGeom>
        </p:spPr>
      </p:pic>
      <p:pic>
        <p:nvPicPr>
          <p:cNvPr id="27" name="Image 26" descr="C_pain.emf">
            <a:hlinkClick r:id="" action="ppaction://noaction">
              <a:snd r:embed="rId4" name="noms pain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400" y="1040706"/>
            <a:ext cx="2887200" cy="1000800"/>
          </a:xfrm>
          <a:prstGeom prst="rect">
            <a:avLst/>
          </a:prstGeom>
        </p:spPr>
      </p:pic>
      <p:pic>
        <p:nvPicPr>
          <p:cNvPr id="28" name="Image 27" descr="C_fourchette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9386" y="67131"/>
            <a:ext cx="2707200" cy="2887200"/>
          </a:xfrm>
          <a:prstGeom prst="rect">
            <a:avLst/>
          </a:prstGeom>
        </p:spPr>
      </p:pic>
      <p:pic>
        <p:nvPicPr>
          <p:cNvPr id="29" name="Image 28" descr="C_voiture.emf">
            <a:hlinkClick r:id="" action="ppaction://noaction">
              <a:snd r:embed="rId7" name="chimes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15" y="4487877"/>
            <a:ext cx="2887200" cy="1677600"/>
          </a:xfrm>
          <a:prstGeom prst="rect">
            <a:avLst/>
          </a:prstGeom>
        </p:spPr>
      </p:pic>
      <p:pic>
        <p:nvPicPr>
          <p:cNvPr id="30" name="Image 29" descr="C_maison.emf">
            <a:hlinkClick r:id="" action="ppaction://noaction">
              <a:snd r:embed="rId9" name="noms maison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8400" y="3903669"/>
            <a:ext cx="2887200" cy="2887200"/>
          </a:xfrm>
          <a:prstGeom prst="rect">
            <a:avLst/>
          </a:prstGeom>
        </p:spPr>
      </p:pic>
      <p:pic>
        <p:nvPicPr>
          <p:cNvPr id="31" name="Image 30" descr="C_banane.em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4360" y="3903669"/>
            <a:ext cx="2599200" cy="28872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2" name="noms pull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4" name="noms pain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4" name="noms fourchette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2" name="noms voiture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9" name="noms maison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5" name="noms banane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89017E-7 L 0.32031 0.00093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54335E-6 L 0.33767 0.00162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6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maison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maison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pull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8" y="179343"/>
            <a:ext cx="2887200" cy="2664000"/>
          </a:xfrm>
          <a:prstGeom prst="rect">
            <a:avLst/>
          </a:prstGeom>
        </p:spPr>
      </p:pic>
      <p:pic>
        <p:nvPicPr>
          <p:cNvPr id="27" name="Image 26" descr="C_pain.emf">
            <a:hlinkClick r:id="" action="ppaction://noaction">
              <a:snd r:embed="rId4" name="noms pain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400" y="1040706"/>
            <a:ext cx="2887200" cy="1000800"/>
          </a:xfrm>
          <a:prstGeom prst="rect">
            <a:avLst/>
          </a:prstGeom>
        </p:spPr>
      </p:pic>
      <p:pic>
        <p:nvPicPr>
          <p:cNvPr id="28" name="Image 27" descr="C_fourchette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9386" y="67131"/>
            <a:ext cx="2707200" cy="2887200"/>
          </a:xfrm>
          <a:prstGeom prst="rect">
            <a:avLst/>
          </a:prstGeom>
        </p:spPr>
      </p:pic>
      <p:pic>
        <p:nvPicPr>
          <p:cNvPr id="29" name="Image 28" descr="C_voiture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15" y="4487877"/>
            <a:ext cx="2887200" cy="1677600"/>
          </a:xfrm>
          <a:prstGeom prst="rect">
            <a:avLst/>
          </a:prstGeom>
        </p:spPr>
      </p:pic>
      <p:pic>
        <p:nvPicPr>
          <p:cNvPr id="30" name="Image 29" descr="C_maison.emf">
            <a:hlinkClick r:id="" action="ppaction://noaction">
              <a:snd r:embed="rId8" name="chimes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8400" y="3903669"/>
            <a:ext cx="2887200" cy="2887200"/>
          </a:xfrm>
          <a:prstGeom prst="rect">
            <a:avLst/>
          </a:prstGeom>
        </p:spPr>
      </p:pic>
      <p:pic>
        <p:nvPicPr>
          <p:cNvPr id="31" name="Image 30" descr="C_banane.e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4360" y="3903669"/>
            <a:ext cx="2599200" cy="28872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1" name="noms pull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4" name="noms pain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3" name="noms fourchette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14" name="noms voiture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2" name="noms maison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5" name="noms banane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6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pull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pull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pull.emf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28" y="179343"/>
            <a:ext cx="2887200" cy="2664000"/>
          </a:xfrm>
          <a:prstGeom prst="rect">
            <a:avLst/>
          </a:prstGeom>
        </p:spPr>
      </p:pic>
      <p:pic>
        <p:nvPicPr>
          <p:cNvPr id="27" name="Image 26" descr="C_pain.emf">
            <a:hlinkClick r:id="" action="ppaction://noaction">
              <a:snd r:embed="rId5" name="noms pain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400" y="1040706"/>
            <a:ext cx="2887200" cy="1000800"/>
          </a:xfrm>
          <a:prstGeom prst="rect">
            <a:avLst/>
          </a:prstGeom>
        </p:spPr>
      </p:pic>
      <p:pic>
        <p:nvPicPr>
          <p:cNvPr id="28" name="Image 27" descr="C_fourchette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9386" y="67131"/>
            <a:ext cx="2707200" cy="2887200"/>
          </a:xfrm>
          <a:prstGeom prst="rect">
            <a:avLst/>
          </a:prstGeom>
        </p:spPr>
      </p:pic>
      <p:pic>
        <p:nvPicPr>
          <p:cNvPr id="29" name="Image 28" descr="C_voiture.e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15" y="4487877"/>
            <a:ext cx="2887200" cy="1677600"/>
          </a:xfrm>
          <a:prstGeom prst="rect">
            <a:avLst/>
          </a:prstGeom>
        </p:spPr>
      </p:pic>
      <p:pic>
        <p:nvPicPr>
          <p:cNvPr id="30" name="Image 29" descr="C_maison.emf">
            <a:hlinkClick r:id="" action="ppaction://noaction">
              <a:snd r:embed="rId9" name="noms maison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8400" y="3903669"/>
            <a:ext cx="2887200" cy="2887200"/>
          </a:xfrm>
          <a:prstGeom prst="rect">
            <a:avLst/>
          </a:prstGeom>
        </p:spPr>
      </p:pic>
      <p:pic>
        <p:nvPicPr>
          <p:cNvPr id="31" name="Image 30" descr="C_banane.em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4360" y="3903669"/>
            <a:ext cx="2599200" cy="28872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2" name="noms pull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5" name="noms pain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3" name="noms fourchette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14" name="noms voiture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9" name="noms maison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5" name="noms banane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62428E-6 L 0.31632 0.0032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39306E-6 L 0.33368 0.0013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6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banan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banane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pull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8" y="179343"/>
            <a:ext cx="2887200" cy="2664000"/>
          </a:xfrm>
          <a:prstGeom prst="rect">
            <a:avLst/>
          </a:prstGeom>
        </p:spPr>
      </p:pic>
      <p:pic>
        <p:nvPicPr>
          <p:cNvPr id="27" name="Image 26" descr="C_pain.emf">
            <a:hlinkClick r:id="" action="ppaction://noaction">
              <a:snd r:embed="rId4" name="noms pain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400" y="1040706"/>
            <a:ext cx="2887200" cy="1000800"/>
          </a:xfrm>
          <a:prstGeom prst="rect">
            <a:avLst/>
          </a:prstGeom>
        </p:spPr>
      </p:pic>
      <p:pic>
        <p:nvPicPr>
          <p:cNvPr id="28" name="Image 27" descr="C_fourchette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9386" y="67131"/>
            <a:ext cx="2707200" cy="2887200"/>
          </a:xfrm>
          <a:prstGeom prst="rect">
            <a:avLst/>
          </a:prstGeom>
        </p:spPr>
      </p:pic>
      <p:pic>
        <p:nvPicPr>
          <p:cNvPr id="29" name="Image 28" descr="C_voiture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15" y="4487877"/>
            <a:ext cx="2887200" cy="1677600"/>
          </a:xfrm>
          <a:prstGeom prst="rect">
            <a:avLst/>
          </a:prstGeom>
        </p:spPr>
      </p:pic>
      <p:pic>
        <p:nvPicPr>
          <p:cNvPr id="30" name="Image 29" descr="C_maison.emf">
            <a:hlinkClick r:id="" action="ppaction://noaction">
              <a:snd r:embed="rId8" name="noms maison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8400" y="3903669"/>
            <a:ext cx="2887200" cy="2887200"/>
          </a:xfrm>
          <a:prstGeom prst="rect">
            <a:avLst/>
          </a:prstGeom>
        </p:spPr>
      </p:pic>
      <p:pic>
        <p:nvPicPr>
          <p:cNvPr id="31" name="Image 30" descr="C_banane.emf">
            <a:hlinkClick r:id="" action="ppaction://noaction">
              <a:snd r:embed="rId10" name="chimes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4360" y="3903669"/>
            <a:ext cx="2599200" cy="28872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2" name="noms pull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4" name="noms pain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4" name="noms fourchette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15" name="noms voiture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8" name="noms maison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2" name="noms banane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93 L -0.35157 0.00185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6763E-6 L -0.33698 -0.00139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6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fourchett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fourchette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>
            <a:hlinkClick r:id="" action="ppaction://hlinkshowjump?jump=firstslide"/>
          </p:cNvPr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_pull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8" y="179343"/>
            <a:ext cx="2887200" cy="2664000"/>
          </a:xfrm>
          <a:prstGeom prst="rect">
            <a:avLst/>
          </a:prstGeom>
        </p:spPr>
      </p:pic>
      <p:pic>
        <p:nvPicPr>
          <p:cNvPr id="27" name="Image 26" descr="C_pain.emf">
            <a:hlinkClick r:id="" action="ppaction://noaction">
              <a:snd r:embed="rId4" name="noms pain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400" y="1040706"/>
            <a:ext cx="2887200" cy="1000800"/>
          </a:xfrm>
          <a:prstGeom prst="rect">
            <a:avLst/>
          </a:prstGeom>
        </p:spPr>
      </p:pic>
      <p:pic>
        <p:nvPicPr>
          <p:cNvPr id="28" name="Image 27" descr="C_fourchette.emf">
            <a:hlinkClick r:id="" action="ppaction://noaction">
              <a:snd r:embed="rId6" name="chimes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9386" y="67131"/>
            <a:ext cx="2707200" cy="2887200"/>
          </a:xfrm>
          <a:prstGeom prst="rect">
            <a:avLst/>
          </a:prstGeom>
        </p:spPr>
      </p:pic>
      <p:pic>
        <p:nvPicPr>
          <p:cNvPr id="29" name="Image 28" descr="C_voiture.e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15" y="4487877"/>
            <a:ext cx="2887200" cy="1677600"/>
          </a:xfrm>
          <a:prstGeom prst="rect">
            <a:avLst/>
          </a:prstGeom>
        </p:spPr>
      </p:pic>
      <p:pic>
        <p:nvPicPr>
          <p:cNvPr id="30" name="Image 29" descr="C_maison.emf">
            <a:hlinkClick r:id="" action="ppaction://noaction">
              <a:snd r:embed="rId9" name="noms maison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8400" y="3903669"/>
            <a:ext cx="2887200" cy="2887200"/>
          </a:xfrm>
          <a:prstGeom prst="rect">
            <a:avLst/>
          </a:prstGeom>
        </p:spPr>
      </p:pic>
      <p:pic>
        <p:nvPicPr>
          <p:cNvPr id="31" name="Image 30" descr="C_banane.em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4360" y="3903669"/>
            <a:ext cx="2599200" cy="28872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2" name="noms pull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4" name="noms pain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2" name="noms fourchette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14" name="noms voiture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9" name="noms maison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5" name="noms banane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2428E-6 L -0.35539 -0.00209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" y="-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39306E-6 L -0.33906 -0.003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-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7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pomme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pomme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 descr="C_chat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1" y="393714"/>
            <a:ext cx="2887200" cy="2232000"/>
          </a:xfrm>
          <a:prstGeom prst="rect">
            <a:avLst/>
          </a:prstGeom>
        </p:spPr>
      </p:pic>
      <p:pic>
        <p:nvPicPr>
          <p:cNvPr id="28" name="Image 27" descr="C_couteau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837" y="378666"/>
            <a:ext cx="2888326" cy="2247048"/>
          </a:xfrm>
          <a:prstGeom prst="rect">
            <a:avLst/>
          </a:prstGeom>
        </p:spPr>
      </p:pic>
      <p:pic>
        <p:nvPicPr>
          <p:cNvPr id="29" name="Image 28" descr="C_pomme.emf">
            <a:hlinkClick r:id="" action="ppaction://noaction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4163" y="74331"/>
            <a:ext cx="2376000" cy="2880000"/>
          </a:xfrm>
          <a:prstGeom prst="rect">
            <a:avLst/>
          </a:prstGeom>
        </p:spPr>
      </p:pic>
      <p:pic>
        <p:nvPicPr>
          <p:cNvPr id="30" name="Image 29" descr="C_pantalon.emf">
            <a:hlinkClick r:id="" action="ppaction://noaction">
              <a:snd r:embed="rId7" name="noms pantalon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916" y="3900996"/>
            <a:ext cx="1159200" cy="2887200"/>
          </a:xfrm>
          <a:prstGeom prst="rect">
            <a:avLst/>
          </a:prstGeom>
        </p:spPr>
      </p:pic>
      <p:pic>
        <p:nvPicPr>
          <p:cNvPr id="31" name="Image 30" descr="C_table.emf">
            <a:hlinkClick r:id="" action="ppaction://noaction">
              <a:snd r:embed="rId9" name="noms table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8400" y="4268799"/>
            <a:ext cx="2887200" cy="2152800"/>
          </a:xfrm>
          <a:prstGeom prst="rect">
            <a:avLst/>
          </a:prstGeom>
        </p:spPr>
      </p:pic>
      <p:pic>
        <p:nvPicPr>
          <p:cNvPr id="32" name="Image 31" descr="C_velo.emf">
            <a:hlinkClick r:id="" action="ppaction://noaction">
              <a:snd r:embed="rId11" name="noms velo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12412" y="4483701"/>
            <a:ext cx="2887200" cy="17568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13" name="noms chat.wav"/>
            </a:hlinkClick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5" name="noms couteau.wav"/>
            </a:hlinkClick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2" name="noms pomme.wav"/>
            </a:hlinkClick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7" name="noms pantalon.wav"/>
            </a:hlinkClick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9" name="noms table.wav"/>
            </a:hlinkClick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1" name="noms velo.wav"/>
            </a:hlinkClick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2428E-6 L -0.33177 -0.00209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" y="-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96532E-6 L -0.33351 0.0009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7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>
              <a:snd r:embed="rId2" name="noms chat.wav"/>
            </a:hlinkClick>
          </p:cNvPr>
          <p:cNvSpPr>
            <a:spLocks noChangeArrowheads="1"/>
          </p:cNvSpPr>
          <p:nvPr/>
        </p:nvSpPr>
        <p:spPr bwMode="auto">
          <a:xfrm>
            <a:off x="0" y="3024186"/>
            <a:ext cx="9144000" cy="809628"/>
          </a:xfrm>
          <a:prstGeom prst="actionButtonBlank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fr-FR" sz="4000" dirty="0" smtClean="0">
                <a:solidFill>
                  <a:srgbClr val="D7EBFF"/>
                </a:solidFill>
                <a:latin typeface="Calibri" pitchFamily="34" charset="0"/>
              </a:rPr>
              <a:t>chat</a:t>
            </a:r>
            <a:endParaRPr lang="fr-FR" sz="4000" dirty="0">
              <a:solidFill>
                <a:srgbClr val="D7EBFF"/>
              </a:solidFill>
              <a:latin typeface="Calibri" pitchFamily="34" charset="0"/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8150274" y="3173409"/>
            <a:ext cx="766773" cy="511182"/>
          </a:xfrm>
          <a:prstGeom prst="notchedRightArrow">
            <a:avLst/>
          </a:prstGeom>
          <a:solidFill>
            <a:srgbClr val="377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 descr="C_chat.emf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1" y="393714"/>
            <a:ext cx="2887200" cy="2232000"/>
          </a:xfrm>
          <a:prstGeom prst="rect">
            <a:avLst/>
          </a:prstGeom>
        </p:spPr>
      </p:pic>
      <p:pic>
        <p:nvPicPr>
          <p:cNvPr id="28" name="Image 27" descr="C_couteau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837" y="378666"/>
            <a:ext cx="2888326" cy="2247048"/>
          </a:xfrm>
          <a:prstGeom prst="rect">
            <a:avLst/>
          </a:prstGeom>
        </p:spPr>
      </p:pic>
      <p:pic>
        <p:nvPicPr>
          <p:cNvPr id="29" name="Image 28" descr="C_pomme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4163" y="74331"/>
            <a:ext cx="2376000" cy="2880000"/>
          </a:xfrm>
          <a:prstGeom prst="rect">
            <a:avLst/>
          </a:prstGeom>
        </p:spPr>
      </p:pic>
      <p:pic>
        <p:nvPicPr>
          <p:cNvPr id="30" name="Image 29" descr="C_pantalon.emf">
            <a:hlinkClick r:id="" action="ppaction://noaction">
              <a:snd r:embed="rId7" name="noms pantalon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916" y="3900996"/>
            <a:ext cx="1159200" cy="2887200"/>
          </a:xfrm>
          <a:prstGeom prst="rect">
            <a:avLst/>
          </a:prstGeom>
        </p:spPr>
      </p:pic>
      <p:pic>
        <p:nvPicPr>
          <p:cNvPr id="31" name="Image 30" descr="C_table.emf">
            <a:hlinkClick r:id="" action="ppaction://noaction">
              <a:snd r:embed="rId9" name="noms table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8400" y="4268799"/>
            <a:ext cx="2887200" cy="2152800"/>
          </a:xfrm>
          <a:prstGeom prst="rect">
            <a:avLst/>
          </a:prstGeom>
        </p:spPr>
      </p:pic>
      <p:pic>
        <p:nvPicPr>
          <p:cNvPr id="32" name="Image 31" descr="C_velo.emf">
            <a:hlinkClick r:id="" action="ppaction://noaction">
              <a:snd r:embed="rId11" name="noms velo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12412" y="4483701"/>
            <a:ext cx="2887200" cy="1756800"/>
          </a:xfrm>
          <a:prstGeom prst="rect">
            <a:avLst/>
          </a:prstGeom>
        </p:spPr>
      </p:pic>
      <p:pic>
        <p:nvPicPr>
          <p:cNvPr id="20" name="Image 19" descr="hp_03.gif">
            <a:hlinkClick r:id="" action="ppaction://noaction">
              <a:snd r:embed="rId2" name="noms chat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407991" cy="407991"/>
          </a:xfrm>
          <a:prstGeom prst="rect">
            <a:avLst/>
          </a:prstGeom>
        </p:spPr>
      </p:pic>
      <p:pic>
        <p:nvPicPr>
          <p:cNvPr id="21" name="Image 20" descr="hp_03.gif">
            <a:hlinkClick r:id="" action="ppaction://noaction">
              <a:snd r:embed="rId14" name="noms couteau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105132" y="0"/>
            <a:ext cx="407991" cy="407991"/>
          </a:xfrm>
          <a:prstGeom prst="rect">
            <a:avLst/>
          </a:prstGeom>
        </p:spPr>
      </p:pic>
      <p:pic>
        <p:nvPicPr>
          <p:cNvPr id="22" name="Image 21" descr="hp_03.gif">
            <a:hlinkClick r:id="" action="ppaction://noaction">
              <a:snd r:embed="rId15" name="noms pomme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178572" y="0"/>
            <a:ext cx="407991" cy="407991"/>
          </a:xfrm>
          <a:prstGeom prst="rect">
            <a:avLst/>
          </a:prstGeom>
        </p:spPr>
      </p:pic>
      <p:pic>
        <p:nvPicPr>
          <p:cNvPr id="24" name="Image 23" descr="hp_03.gif">
            <a:hlinkClick r:id="" action="ppaction://noaction">
              <a:snd r:embed="rId7" name="noms pantalon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3903669"/>
            <a:ext cx="407991" cy="407991"/>
          </a:xfrm>
          <a:prstGeom prst="rect">
            <a:avLst/>
          </a:prstGeom>
        </p:spPr>
      </p:pic>
      <p:pic>
        <p:nvPicPr>
          <p:cNvPr id="25" name="Image 24" descr="hp_03.gif">
            <a:hlinkClick r:id="" action="ppaction://noaction">
              <a:snd r:embed="rId9" name="noms table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105132" y="3903669"/>
            <a:ext cx="407991" cy="407991"/>
          </a:xfrm>
          <a:prstGeom prst="rect">
            <a:avLst/>
          </a:prstGeom>
        </p:spPr>
      </p:pic>
      <p:pic>
        <p:nvPicPr>
          <p:cNvPr id="26" name="Image 25" descr="hp_03.gif">
            <a:hlinkClick r:id="" action="ppaction://noaction">
              <a:snd r:embed="rId11" name="noms velo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178572" y="3903669"/>
            <a:ext cx="407991" cy="40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62428E-6 L 0.33993 0.0032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39306E-6 L 0.33333 0.0016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2235</TotalTime>
  <Words>261</Words>
  <Application>Microsoft Office PowerPoint</Application>
  <PresentationFormat>Affichage à l'écran (4:3)</PresentationFormat>
  <Paragraphs>251</Paragraphs>
  <Slides>121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121</vt:i4>
      </vt:variant>
    </vt:vector>
  </HeadingPairs>
  <TitlesOfParts>
    <vt:vector size="122" baseType="lpstr">
      <vt:lpstr>Modèle par défaut</vt:lpstr>
      <vt:lpstr>choix</vt:lpstr>
      <vt:lpstr>1a</vt:lpstr>
      <vt:lpstr>1a</vt:lpstr>
      <vt:lpstr>1a</vt:lpstr>
      <vt:lpstr>1a</vt:lpstr>
      <vt:lpstr>1a</vt:lpstr>
      <vt:lpstr>1a</vt:lpstr>
      <vt:lpstr>2a</vt:lpstr>
      <vt:lpstr>2a</vt:lpstr>
      <vt:lpstr>2a</vt:lpstr>
      <vt:lpstr>2a</vt:lpstr>
      <vt:lpstr>2a</vt:lpstr>
      <vt:lpstr>2a</vt:lpstr>
      <vt:lpstr>3a</vt:lpstr>
      <vt:lpstr>3a</vt:lpstr>
      <vt:lpstr>3a</vt:lpstr>
      <vt:lpstr>3a</vt:lpstr>
      <vt:lpstr>3a</vt:lpstr>
      <vt:lpstr>3a</vt:lpstr>
      <vt:lpstr>4a</vt:lpstr>
      <vt:lpstr>4a</vt:lpstr>
      <vt:lpstr>4a</vt:lpstr>
      <vt:lpstr>4a</vt:lpstr>
      <vt:lpstr>4a</vt:lpstr>
      <vt:lpstr>4a</vt:lpstr>
      <vt:lpstr>5a</vt:lpstr>
      <vt:lpstr>5a</vt:lpstr>
      <vt:lpstr>5a</vt:lpstr>
      <vt:lpstr>5a</vt:lpstr>
      <vt:lpstr>5a</vt:lpstr>
      <vt:lpstr>5a</vt:lpstr>
      <vt:lpstr>6a</vt:lpstr>
      <vt:lpstr>6a</vt:lpstr>
      <vt:lpstr>6a</vt:lpstr>
      <vt:lpstr>6a</vt:lpstr>
      <vt:lpstr>6a</vt:lpstr>
      <vt:lpstr>6a</vt:lpstr>
      <vt:lpstr>7a</vt:lpstr>
      <vt:lpstr>7a</vt:lpstr>
      <vt:lpstr>7a</vt:lpstr>
      <vt:lpstr>7a</vt:lpstr>
      <vt:lpstr>7a</vt:lpstr>
      <vt:lpstr>7a</vt:lpstr>
      <vt:lpstr>8a</vt:lpstr>
      <vt:lpstr>8a</vt:lpstr>
      <vt:lpstr>8a</vt:lpstr>
      <vt:lpstr>8a</vt:lpstr>
      <vt:lpstr>8a</vt:lpstr>
      <vt:lpstr>8a</vt:lpstr>
      <vt:lpstr>9a</vt:lpstr>
      <vt:lpstr>9a</vt:lpstr>
      <vt:lpstr>9a</vt:lpstr>
      <vt:lpstr>9a</vt:lpstr>
      <vt:lpstr>9a</vt:lpstr>
      <vt:lpstr>9a</vt:lpstr>
      <vt:lpstr>10a</vt:lpstr>
      <vt:lpstr>10a</vt:lpstr>
      <vt:lpstr>10a</vt:lpstr>
      <vt:lpstr>10a</vt:lpstr>
      <vt:lpstr>10a</vt:lpstr>
      <vt:lpstr>10a</vt:lpstr>
      <vt:lpstr>1</vt:lpstr>
      <vt:lpstr>1</vt:lpstr>
      <vt:lpstr>1</vt:lpstr>
      <vt:lpstr>1</vt:lpstr>
      <vt:lpstr>1</vt:lpstr>
      <vt:lpstr>1</vt:lpstr>
      <vt:lpstr>2</vt:lpstr>
      <vt:lpstr>2</vt:lpstr>
      <vt:lpstr>2</vt:lpstr>
      <vt:lpstr>2</vt:lpstr>
      <vt:lpstr>2</vt:lpstr>
      <vt:lpstr>2</vt:lpstr>
      <vt:lpstr>3</vt:lpstr>
      <vt:lpstr>3</vt:lpstr>
      <vt:lpstr>3</vt:lpstr>
      <vt:lpstr>3</vt:lpstr>
      <vt:lpstr>3</vt:lpstr>
      <vt:lpstr>3</vt:lpstr>
      <vt:lpstr>4</vt:lpstr>
      <vt:lpstr>4</vt:lpstr>
      <vt:lpstr>4</vt:lpstr>
      <vt:lpstr>4</vt:lpstr>
      <vt:lpstr>4</vt:lpstr>
      <vt:lpstr>4</vt:lpstr>
      <vt:lpstr>5</vt:lpstr>
      <vt:lpstr>5</vt:lpstr>
      <vt:lpstr>5</vt:lpstr>
      <vt:lpstr>5</vt:lpstr>
      <vt:lpstr>5</vt:lpstr>
      <vt:lpstr>5</vt:lpstr>
      <vt:lpstr>6</vt:lpstr>
      <vt:lpstr>6</vt:lpstr>
      <vt:lpstr>6</vt:lpstr>
      <vt:lpstr>6</vt:lpstr>
      <vt:lpstr>6</vt:lpstr>
      <vt:lpstr>6</vt:lpstr>
      <vt:lpstr>7</vt:lpstr>
      <vt:lpstr>7</vt:lpstr>
      <vt:lpstr>7</vt:lpstr>
      <vt:lpstr>7</vt:lpstr>
      <vt:lpstr>7</vt:lpstr>
      <vt:lpstr>7</vt:lpstr>
      <vt:lpstr>8</vt:lpstr>
      <vt:lpstr>8</vt:lpstr>
      <vt:lpstr>8</vt:lpstr>
      <vt:lpstr>8</vt:lpstr>
      <vt:lpstr>8</vt:lpstr>
      <vt:lpstr>8</vt:lpstr>
      <vt:lpstr>9</vt:lpstr>
      <vt:lpstr>9</vt:lpstr>
      <vt:lpstr>9</vt:lpstr>
      <vt:lpstr>9</vt:lpstr>
      <vt:lpstr>9</vt:lpstr>
      <vt:lpstr>9</vt:lpstr>
      <vt:lpstr>10</vt:lpstr>
      <vt:lpstr>10</vt:lpstr>
      <vt:lpstr>10</vt:lpstr>
      <vt:lpstr>10</vt:lpstr>
      <vt:lpstr>10</vt:lpstr>
      <vt:lpstr>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LYONNAZ BOVIO</dc:creator>
  <cp:lastModifiedBy>Valued Acer Customer</cp:lastModifiedBy>
  <cp:revision>176</cp:revision>
  <dcterms:created xsi:type="dcterms:W3CDTF">2005-01-31T15:06:33Z</dcterms:created>
  <dcterms:modified xsi:type="dcterms:W3CDTF">2009-10-07T17:02:58Z</dcterms:modified>
</cp:coreProperties>
</file>