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57" r:id="rId2"/>
    <p:sldId id="391" r:id="rId3"/>
    <p:sldId id="401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9" r:id="rId26"/>
    <p:sldId id="340" r:id="rId27"/>
    <p:sldId id="341" r:id="rId28"/>
    <p:sldId id="344" r:id="rId29"/>
    <p:sldId id="345" r:id="rId30"/>
    <p:sldId id="346" r:id="rId31"/>
    <p:sldId id="347" r:id="rId32"/>
    <p:sldId id="348" r:id="rId33"/>
    <p:sldId id="350" r:id="rId34"/>
    <p:sldId id="351" r:id="rId35"/>
    <p:sldId id="352" r:id="rId36"/>
    <p:sldId id="353" r:id="rId37"/>
    <p:sldId id="354" r:id="rId38"/>
    <p:sldId id="355" r:id="rId39"/>
    <p:sldId id="356" r:id="rId40"/>
    <p:sldId id="357" r:id="rId41"/>
    <p:sldId id="358" r:id="rId42"/>
    <p:sldId id="359" r:id="rId43"/>
    <p:sldId id="360" r:id="rId44"/>
    <p:sldId id="361" r:id="rId45"/>
    <p:sldId id="362" r:id="rId46"/>
    <p:sldId id="363" r:id="rId47"/>
    <p:sldId id="364" r:id="rId48"/>
    <p:sldId id="365" r:id="rId49"/>
    <p:sldId id="366" r:id="rId50"/>
    <p:sldId id="367" r:id="rId51"/>
    <p:sldId id="368" r:id="rId52"/>
    <p:sldId id="369" r:id="rId53"/>
    <p:sldId id="370" r:id="rId54"/>
    <p:sldId id="371" r:id="rId55"/>
    <p:sldId id="372" r:id="rId56"/>
    <p:sldId id="373" r:id="rId57"/>
    <p:sldId id="374" r:id="rId58"/>
    <p:sldId id="375" r:id="rId59"/>
    <p:sldId id="376" r:id="rId6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CC66FF"/>
    <a:srgbClr val="000000"/>
    <a:srgbClr val="006600"/>
    <a:srgbClr val="00CC66"/>
    <a:srgbClr val="FFE2A7"/>
    <a:srgbClr val="008000"/>
    <a:srgbClr val="FFF0D1"/>
    <a:srgbClr val="CCFFCC"/>
    <a:srgbClr val="33CC33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99760" autoAdjust="0"/>
  </p:normalViewPr>
  <p:slideViewPr>
    <p:cSldViewPr>
      <p:cViewPr varScale="1">
        <p:scale>
          <a:sx n="90" d="100"/>
          <a:sy n="90" d="100"/>
        </p:scale>
        <p:origin x="-11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D6C8B8-C7D1-4EB7-9845-4FB552F6CF8A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82EC38-45A3-4323-BA08-F257CEFCCF5C}" type="slidenum">
              <a:rPr lang="fr-FR"/>
              <a:pPr/>
              <a:t>1</a:t>
            </a:fld>
            <a:endParaRPr lang="fr-FR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D0CD5E-98C9-4B58-BBE4-DB88D39B5BAB}" type="slidenum">
              <a:rPr lang="fr-FR"/>
              <a:pPr/>
              <a:t>10</a:t>
            </a:fld>
            <a:endParaRPr lang="fr-FR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28673-9196-420B-8EF7-85929255B62E}" type="slidenum">
              <a:rPr lang="fr-FR"/>
              <a:pPr/>
              <a:t>11</a:t>
            </a:fld>
            <a:endParaRPr lang="fr-FR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DC3F4B-3650-4900-A47C-165B9DFBC406}" type="slidenum">
              <a:rPr lang="fr-FR"/>
              <a:pPr/>
              <a:t>12</a:t>
            </a:fld>
            <a:endParaRPr lang="fr-FR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66EEA1-CEEC-48AE-88EA-A15485158764}" type="slidenum">
              <a:rPr lang="fr-FR"/>
              <a:pPr/>
              <a:t>13</a:t>
            </a:fld>
            <a:endParaRPr lang="fr-FR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04F859-8D4F-4491-AF7C-B1C98B0F47B6}" type="slidenum">
              <a:rPr lang="fr-FR"/>
              <a:pPr/>
              <a:t>14</a:t>
            </a:fld>
            <a:endParaRPr lang="fr-FR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B3E80-56A7-4767-9F2B-C255B378A822}" type="slidenum">
              <a:rPr lang="fr-FR"/>
              <a:pPr/>
              <a:t>15</a:t>
            </a:fld>
            <a:endParaRPr lang="fr-FR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61D8E1-BDD9-40EE-8418-0B719C505E85}" type="slidenum">
              <a:rPr lang="fr-FR"/>
              <a:pPr/>
              <a:t>16</a:t>
            </a:fld>
            <a:endParaRPr lang="fr-FR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C55255-EA8B-4519-9CB5-CC180206067F}" type="slidenum">
              <a:rPr lang="fr-FR"/>
              <a:pPr/>
              <a:t>17</a:t>
            </a:fld>
            <a:endParaRPr lang="fr-FR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7209D4-4877-4BF5-91CD-DC9189618148}" type="slidenum">
              <a:rPr lang="fr-FR"/>
              <a:pPr/>
              <a:t>18</a:t>
            </a:fld>
            <a:endParaRPr lang="fr-FR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9FD364-6FD0-4DEF-84BE-44799DB61D73}" type="slidenum">
              <a:rPr lang="fr-FR"/>
              <a:pPr/>
              <a:t>19</a:t>
            </a:fld>
            <a:endParaRPr lang="fr-FR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9394D2-A89C-4CDE-9EE1-E566F0572D3B}" type="slidenum">
              <a:rPr lang="fr-FR"/>
              <a:pPr/>
              <a:t>2</a:t>
            </a:fld>
            <a:endParaRPr lang="fr-FR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B938B-D0D3-4C58-9D96-4DB1024250C0}" type="slidenum">
              <a:rPr lang="fr-FR"/>
              <a:pPr/>
              <a:t>20</a:t>
            </a:fld>
            <a:endParaRPr lang="fr-FR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D6E59-950F-4D8A-9B1B-9E35952D2940}" type="slidenum">
              <a:rPr lang="fr-FR"/>
              <a:pPr/>
              <a:t>21</a:t>
            </a:fld>
            <a:endParaRPr lang="fr-FR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29381A-2961-402F-979A-F0F09920509E}" type="slidenum">
              <a:rPr lang="fr-FR"/>
              <a:pPr/>
              <a:t>22</a:t>
            </a:fld>
            <a:endParaRPr lang="fr-FR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CFE49-800C-4A99-8B34-2A4FBB0B0247}" type="slidenum">
              <a:rPr lang="fr-FR"/>
              <a:pPr/>
              <a:t>23</a:t>
            </a:fld>
            <a:endParaRPr lang="fr-FR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EEA026-B00C-4A6E-B88C-4F9612B6925A}" type="slidenum">
              <a:rPr lang="fr-FR"/>
              <a:pPr/>
              <a:t>24</a:t>
            </a:fld>
            <a:endParaRPr lang="fr-FR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24DD09-3FB3-4697-A5C4-3C16A8C964F9}" type="slidenum">
              <a:rPr lang="fr-FR"/>
              <a:pPr/>
              <a:t>25</a:t>
            </a:fld>
            <a:endParaRPr lang="fr-FR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164EF8-2901-4801-9F84-1CFD16B2D11D}" type="slidenum">
              <a:rPr lang="fr-FR"/>
              <a:pPr/>
              <a:t>26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C9CF9-DF9F-483A-904D-2F2B4652D051}" type="slidenum">
              <a:rPr lang="fr-FR"/>
              <a:pPr/>
              <a:t>27</a:t>
            </a:fld>
            <a:endParaRPr lang="fr-FR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14E3D6-CE45-4653-819E-56A2184EFD9F}" type="slidenum">
              <a:rPr lang="fr-FR"/>
              <a:pPr/>
              <a:t>28</a:t>
            </a:fld>
            <a:endParaRPr lang="fr-FR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FC2F9-40D6-4788-88C5-3F1746054965}" type="slidenum">
              <a:rPr lang="fr-FR"/>
              <a:pPr/>
              <a:t>29</a:t>
            </a:fld>
            <a:endParaRPr lang="fr-FR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134AC0-0FD7-4C35-8208-040D957221E1}" type="slidenum">
              <a:rPr lang="fr-FR"/>
              <a:pPr/>
              <a:t>3</a:t>
            </a:fld>
            <a:endParaRPr lang="fr-FR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F24F34-2205-4435-BE3E-54C6C37509A0}" type="slidenum">
              <a:rPr lang="fr-FR"/>
              <a:pPr/>
              <a:t>30</a:t>
            </a:fld>
            <a:endParaRPr lang="fr-FR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EF6F9-EEED-4BE8-A53B-50046BD2D329}" type="slidenum">
              <a:rPr lang="fr-FR"/>
              <a:pPr/>
              <a:t>31</a:t>
            </a:fld>
            <a:endParaRPr lang="fr-FR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24F8C0-C605-4CD0-AAC4-FA8282D0CE87}" type="slidenum">
              <a:rPr lang="fr-FR"/>
              <a:pPr/>
              <a:t>32</a:t>
            </a:fld>
            <a:endParaRPr lang="fr-FR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325A3-0236-4FE4-A260-C05846FEAD5E}" type="slidenum">
              <a:rPr lang="fr-FR"/>
              <a:pPr/>
              <a:t>33</a:t>
            </a:fld>
            <a:endParaRPr lang="fr-FR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C28907-F4B9-43DF-A081-173A756B10F5}" type="slidenum">
              <a:rPr lang="fr-FR"/>
              <a:pPr/>
              <a:t>34</a:t>
            </a:fld>
            <a:endParaRPr lang="fr-FR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DB2467-2AE5-40B5-9E3B-4F299A8B0297}" type="slidenum">
              <a:rPr lang="fr-FR"/>
              <a:pPr/>
              <a:t>35</a:t>
            </a:fld>
            <a:endParaRPr lang="fr-FR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0894C5-386A-45C9-91F2-8320D997A5EB}" type="slidenum">
              <a:rPr lang="fr-FR"/>
              <a:pPr/>
              <a:t>36</a:t>
            </a:fld>
            <a:endParaRPr lang="fr-FR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99511-9B7F-472C-9147-914F755A4DD1}" type="slidenum">
              <a:rPr lang="fr-FR"/>
              <a:pPr/>
              <a:t>37</a:t>
            </a:fld>
            <a:endParaRPr lang="fr-FR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038F5-53A3-4D11-AA38-07F583949221}" type="slidenum">
              <a:rPr lang="fr-FR"/>
              <a:pPr/>
              <a:t>38</a:t>
            </a:fld>
            <a:endParaRPr lang="fr-FR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C4D517-46DD-43C0-ADFC-DC406532B8BF}" type="slidenum">
              <a:rPr lang="fr-FR"/>
              <a:pPr/>
              <a:t>39</a:t>
            </a:fld>
            <a:endParaRPr lang="fr-FR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8EE83-B74C-4721-AAA1-6744AEF74F67}" type="slidenum">
              <a:rPr lang="fr-FR"/>
              <a:pPr/>
              <a:t>4</a:t>
            </a:fld>
            <a:endParaRPr lang="fr-FR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4AEB11-D6EB-4C46-8438-17E92703F832}" type="slidenum">
              <a:rPr lang="fr-FR"/>
              <a:pPr/>
              <a:t>40</a:t>
            </a:fld>
            <a:endParaRPr lang="fr-FR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224E2D-5E9C-4CA9-9F4F-9002A974387A}" type="slidenum">
              <a:rPr lang="fr-FR"/>
              <a:pPr/>
              <a:t>41</a:t>
            </a:fld>
            <a:endParaRPr lang="fr-FR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22B8C-8B71-49C3-8588-714933ADB48C}" type="slidenum">
              <a:rPr lang="fr-FR"/>
              <a:pPr/>
              <a:t>42</a:t>
            </a:fld>
            <a:endParaRPr lang="fr-FR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7D1D4B-62F2-4F7F-92F0-F74D3AEDD600}" type="slidenum">
              <a:rPr lang="fr-FR"/>
              <a:pPr/>
              <a:t>43</a:t>
            </a:fld>
            <a:endParaRPr lang="fr-FR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1322B-FA24-49B6-BC99-D483C9D6AE37}" type="slidenum">
              <a:rPr lang="fr-FR"/>
              <a:pPr/>
              <a:t>44</a:t>
            </a:fld>
            <a:endParaRPr lang="fr-FR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7C3061-CF97-4C0A-8089-D2376410CABD}" type="slidenum">
              <a:rPr lang="fr-FR"/>
              <a:pPr/>
              <a:t>45</a:t>
            </a:fld>
            <a:endParaRPr lang="fr-FR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49AAA8-9747-4233-9C33-96F04B8C17F6}" type="slidenum">
              <a:rPr lang="fr-FR"/>
              <a:pPr/>
              <a:t>46</a:t>
            </a:fld>
            <a:endParaRPr lang="fr-FR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B950B3-9C89-44AC-BE97-1EE176C5D55F}" type="slidenum">
              <a:rPr lang="fr-FR"/>
              <a:pPr/>
              <a:t>47</a:t>
            </a:fld>
            <a:endParaRPr lang="fr-FR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BFC4FF-3ED9-4FEE-82C6-92D9B78970DB}" type="slidenum">
              <a:rPr lang="fr-FR"/>
              <a:pPr/>
              <a:t>48</a:t>
            </a:fld>
            <a:endParaRPr lang="fr-FR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FEC0F0-C7B8-4D53-A412-23481C438454}" type="slidenum">
              <a:rPr lang="fr-FR"/>
              <a:pPr/>
              <a:t>49</a:t>
            </a:fld>
            <a:endParaRPr lang="fr-FR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73E33D-A122-43D7-979E-01ABCBDF77A5}" type="slidenum">
              <a:rPr lang="fr-FR"/>
              <a:pPr/>
              <a:t>5</a:t>
            </a:fld>
            <a:endParaRPr lang="fr-FR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2E140-3CC3-4CD7-A21C-7A409966F324}" type="slidenum">
              <a:rPr lang="fr-FR"/>
              <a:pPr/>
              <a:t>50</a:t>
            </a:fld>
            <a:endParaRPr lang="fr-FR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717548-9435-4686-94E8-106CA00A6E69}" type="slidenum">
              <a:rPr lang="fr-FR"/>
              <a:pPr/>
              <a:t>51</a:t>
            </a:fld>
            <a:endParaRPr lang="fr-FR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B82A8E-2A5E-46D4-94F7-503FE1EEA803}" type="slidenum">
              <a:rPr lang="fr-FR"/>
              <a:pPr/>
              <a:t>52</a:t>
            </a:fld>
            <a:endParaRPr lang="fr-FR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D8FD2E-1C16-4631-B59A-9FC509C1E965}" type="slidenum">
              <a:rPr lang="fr-FR"/>
              <a:pPr/>
              <a:t>53</a:t>
            </a:fld>
            <a:endParaRPr lang="fr-FR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B6BC1-9577-49A3-B49E-2FAB1DD7C270}" type="slidenum">
              <a:rPr lang="fr-FR"/>
              <a:pPr/>
              <a:t>54</a:t>
            </a:fld>
            <a:endParaRPr lang="fr-FR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B17561-3542-43F9-811F-79B2B5006182}" type="slidenum">
              <a:rPr lang="fr-FR"/>
              <a:pPr/>
              <a:t>55</a:t>
            </a:fld>
            <a:endParaRPr lang="fr-FR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291D0-BA6B-49E6-A983-E8B5D9F36031}" type="slidenum">
              <a:rPr lang="fr-FR"/>
              <a:pPr/>
              <a:t>56</a:t>
            </a:fld>
            <a:endParaRPr lang="fr-FR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6D4838-BBCE-4731-879C-80BB3948EE4B}" type="slidenum">
              <a:rPr lang="fr-FR"/>
              <a:pPr/>
              <a:t>57</a:t>
            </a:fld>
            <a:endParaRPr lang="fr-FR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4F310A-BAC1-4761-B24A-52EC526828B0}" type="slidenum">
              <a:rPr lang="fr-FR"/>
              <a:pPr/>
              <a:t>58</a:t>
            </a:fld>
            <a:endParaRPr lang="fr-FR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8439C-F388-4782-86AE-2870D1EAFC17}" type="slidenum">
              <a:rPr lang="fr-FR"/>
              <a:pPr/>
              <a:t>59</a:t>
            </a:fld>
            <a:endParaRPr lang="fr-FR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B8FFC4-88B6-46E6-B08B-497536351D73}" type="slidenum">
              <a:rPr lang="fr-FR"/>
              <a:pPr/>
              <a:t>6</a:t>
            </a:fld>
            <a:endParaRPr lang="fr-FR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ECC9B-3908-4D73-817B-0AD4542DB808}" type="slidenum">
              <a:rPr lang="fr-FR"/>
              <a:pPr/>
              <a:t>7</a:t>
            </a:fld>
            <a:endParaRPr lang="fr-FR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6A8902-F004-4930-B2CB-9A34C8A63AC7}" type="slidenum">
              <a:rPr lang="fr-FR"/>
              <a:pPr/>
              <a:t>8</a:t>
            </a:fld>
            <a:endParaRPr lang="fr-FR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2CA86C-AAAB-4A57-92EA-4DE7C66C8748}" type="slidenum">
              <a:rPr lang="fr-FR"/>
              <a:pPr/>
              <a:t>9</a:t>
            </a:fld>
            <a:endParaRPr lang="fr-FR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E2FFB-5349-4B7D-B5ED-D9E08664EAC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3627E-CAE0-4BBA-8873-58B468C951B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7B042-3455-45A4-8107-89EE7099775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37E93-B31B-4676-8833-29628AFD8E2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7865E-51C3-4BDD-BC30-57B07B8EB90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3576E-0E9E-4465-9960-249BA39E9A5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FC99F-AB1B-4F6D-8F8B-A67D4B3272F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D02CF-0508-415A-9A92-17D7F330D99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EFDA6-7C09-4F55-AB7B-6C8C64A6AA5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F5B98-75D6-4191-AA7C-4AA8853812D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56B94-9462-4EBC-B4A3-44E12177A50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0D1"/>
            </a:gs>
            <a:gs pos="50000">
              <a:srgbClr val="FFE2A7"/>
            </a:gs>
            <a:gs pos="100000">
              <a:srgbClr val="FFC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344652-CC40-4D06-8E6F-8549FF22C1D0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500430" y="6286520"/>
            <a:ext cx="648000" cy="324000"/>
          </a:xfrm>
          <a:prstGeom prst="actionButtonBlank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BE" sz="900" dirty="0" smtClean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</a:rPr>
              <a:t>mode</a:t>
            </a:r>
          </a:p>
          <a:p>
            <a:pPr algn="ctr"/>
            <a:r>
              <a:rPr lang="fr-BE" sz="900" dirty="0" smtClean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</a:rPr>
              <a:t>emploi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595457" y="5429264"/>
            <a:ext cx="583406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BE" sz="1100" dirty="0" smtClean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</a:rPr>
              <a:t>Brigitte </a:t>
            </a:r>
            <a:r>
              <a:rPr lang="fr-BE" sz="1100" dirty="0" err="1" smtClean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</a:rPr>
              <a:t>Korac</a:t>
            </a:r>
            <a:endParaRPr lang="fr-BE" sz="1100" dirty="0">
              <a:solidFill>
                <a:schemeClr val="accent1">
                  <a:lumMod val="1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44707" y="1268987"/>
            <a:ext cx="4458272" cy="276998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13800" b="1" dirty="0" smtClean="0">
                <a:ln w="11430"/>
                <a:solidFill>
                  <a:schemeClr val="accent1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 </a:t>
            </a:r>
            <a:r>
              <a:rPr lang="fr-FR" sz="7200" b="1" dirty="0" smtClean="0">
                <a:ln w="11430"/>
                <a:solidFill>
                  <a:schemeClr val="accent1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ou</a:t>
            </a:r>
            <a:r>
              <a:rPr lang="fr-FR" sz="13800" b="1" dirty="0" smtClean="0">
                <a:ln w="11430"/>
                <a:solidFill>
                  <a:schemeClr val="accent1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</a:t>
            </a:r>
          </a:p>
          <a:p>
            <a:pPr algn="ctr"/>
            <a:r>
              <a:rPr lang="fr-FR" sz="3600" b="1" dirty="0" smtClean="0">
                <a:ln w="11430"/>
                <a:solidFill>
                  <a:schemeClr val="accent1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dans des phrases </a:t>
            </a:r>
            <a:endParaRPr lang="fr-FR" sz="3600" b="1" dirty="0">
              <a:ln w="11430"/>
              <a:solidFill>
                <a:schemeClr val="accent1">
                  <a:lumMod val="1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29190" y="6286520"/>
            <a:ext cx="648000" cy="324000"/>
          </a:xfrm>
          <a:prstGeom prst="actionButtonBlank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fr-FR" sz="900" dirty="0" smtClean="0">
                <a:solidFill>
                  <a:schemeClr val="accent1">
                    <a:lumMod val="10000"/>
                  </a:schemeClr>
                </a:solidFill>
                <a:latin typeface="Times New Roman" pitchFamily="18" charset="0"/>
              </a:rPr>
              <a:t>exercice</a:t>
            </a:r>
            <a:endParaRPr lang="fr-FR" sz="900" dirty="0">
              <a:solidFill>
                <a:schemeClr val="accent1">
                  <a:lumMod val="10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AutoShape 5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80902" name="AutoShape 6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34925" y="2655888"/>
            <a:ext cx="892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Elle est obligée de garder la chambre.</a:t>
            </a:r>
          </a:p>
        </p:txBody>
      </p:sp>
      <p:sp>
        <p:nvSpPr>
          <p:cNvPr id="80904" name="AutoShape 8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28638" y="3430588"/>
            <a:ext cx="9144000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Elle est o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ligée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gar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er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cham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re.</a:t>
            </a:r>
          </a:p>
        </p:txBody>
      </p:sp>
      <p:sp>
        <p:nvSpPr>
          <p:cNvPr id="809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80908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4925" y="2655888"/>
            <a:ext cx="892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Elle est o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ligée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 gar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er la cham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9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0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09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0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09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0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09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07"/>
                  </p:tgtEl>
                </p:cond>
              </p:nextCondLst>
            </p:seq>
          </p:childTnLst>
        </p:cTn>
      </p:par>
    </p:tnLst>
    <p:bldLst>
      <p:bldP spid="80903" grpId="0"/>
      <p:bldP spid="80905" grpId="0"/>
      <p:bldP spid="80905" grpId="1"/>
      <p:bldP spid="80905" grpId="2"/>
      <p:bldP spid="80908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81926" name="AutoShape 6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1547813" y="2655888"/>
            <a:ext cx="5961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Mon bouton est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bécousu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81928" name="AutoShape 8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1412919" y="3430588"/>
            <a:ext cx="6335712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 Mon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outon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est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écousu.</a:t>
            </a:r>
          </a:p>
        </p:txBody>
      </p:sp>
      <p:sp>
        <p:nvSpPr>
          <p:cNvPr id="819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8193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47813" y="2655888"/>
            <a:ext cx="59610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Mon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outon est 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écousu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9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2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19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19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2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19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31"/>
                  </p:tgtEl>
                </p:cond>
              </p:nextCondLst>
            </p:seq>
          </p:childTnLst>
        </p:cTn>
      </p:par>
    </p:tnLst>
    <p:bldLst>
      <p:bldP spid="81927" grpId="0"/>
      <p:bldP spid="81929" grpId="0"/>
      <p:bldP spid="81929" grpId="1"/>
      <p:bldP spid="81929" grpId="2"/>
      <p:bldP spid="81932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AutoShape 5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82950" name="AutoShape 6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1285875" y="2655888"/>
            <a:ext cx="6526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J’ai vendu un beau tableau.</a:t>
            </a:r>
          </a:p>
        </p:txBody>
      </p:sp>
      <p:sp>
        <p:nvSpPr>
          <p:cNvPr id="82952" name="AutoShape 8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0" y="3430588"/>
            <a:ext cx="9144000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      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J’ai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ven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un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eau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ta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leau.</a:t>
            </a:r>
          </a:p>
        </p:txBody>
      </p:sp>
      <p:sp>
        <p:nvSpPr>
          <p:cNvPr id="8295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8295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285875" y="2655888"/>
            <a:ext cx="6526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J’ai ven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 un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eau ta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leau.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9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4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29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5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29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5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29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55"/>
                  </p:tgtEl>
                </p:cond>
              </p:nextCondLst>
            </p:seq>
          </p:childTnLst>
        </p:cTn>
      </p:par>
    </p:tnLst>
    <p:bldLst>
      <p:bldP spid="82951" grpId="0"/>
      <p:bldP spid="82953" grpId="0"/>
      <p:bldP spid="82953" grpId="1"/>
      <p:bldP spid="82953" grpId="2"/>
      <p:bldP spid="82956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-3429000"/>
            <a:ext cx="9144000" cy="6858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4997" name="AutoShape 5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84998" name="AutoShape 6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1041400" y="2655888"/>
            <a:ext cx="7059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La fille distribue des bonbons.</a:t>
            </a:r>
          </a:p>
        </p:txBody>
      </p:sp>
      <p:sp>
        <p:nvSpPr>
          <p:cNvPr id="85000" name="AutoShape 8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1042988" y="3430588"/>
            <a:ext cx="7200900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 fille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istri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es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on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ons. </a:t>
            </a:r>
          </a:p>
        </p:txBody>
      </p:sp>
      <p:sp>
        <p:nvSpPr>
          <p:cNvPr id="8500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8500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041400" y="2655888"/>
            <a:ext cx="7059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La fille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istri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ue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es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on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49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5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99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49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99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50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00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50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003"/>
                  </p:tgtEl>
                </p:cond>
              </p:nextCondLst>
            </p:seq>
          </p:childTnLst>
        </p:cTn>
      </p:par>
    </p:tnLst>
    <p:bldLst>
      <p:bldP spid="84999" grpId="0"/>
      <p:bldP spid="85001" grpId="0"/>
      <p:bldP spid="85001" grpId="1"/>
      <p:bldP spid="85001" grpId="2"/>
      <p:bldP spid="85004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86022" name="AutoShape 6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86023" name="Rectangle 7"/>
          <p:cNvSpPr>
            <a:spLocks noChangeArrowheads="1"/>
          </p:cNvSpPr>
          <p:nvPr/>
        </p:nvSpPr>
        <p:spPr bwMode="auto">
          <a:xfrm>
            <a:off x="1835150" y="2655888"/>
            <a:ext cx="5329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J’ai rendu mon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bevoir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86024" name="AutoShape 8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1663743" y="3430588"/>
            <a:ext cx="6048375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J’ai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ren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mon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evoir.</a:t>
            </a:r>
          </a:p>
        </p:txBody>
      </p:sp>
      <p:sp>
        <p:nvSpPr>
          <p:cNvPr id="860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86028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835150" y="2655888"/>
            <a:ext cx="53292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J’ai ren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u mon 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evoir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60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0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60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0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60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0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6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027"/>
                  </p:tgtEl>
                </p:cond>
              </p:nextCondLst>
            </p:seq>
          </p:childTnLst>
        </p:cTn>
      </p:par>
    </p:tnLst>
    <p:bldLst>
      <p:bldP spid="86023" grpId="0"/>
      <p:bldP spid="86025" grpId="0"/>
      <p:bldP spid="86025" grpId="1"/>
      <p:bldP spid="86025" grpId="2"/>
      <p:bldP spid="86028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AutoShape 5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87046" name="AutoShape 6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960438" y="2655888"/>
            <a:ext cx="7283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Mon chien est une bonne bête.</a:t>
            </a:r>
          </a:p>
        </p:txBody>
      </p:sp>
      <p:sp>
        <p:nvSpPr>
          <p:cNvPr id="87048" name="AutoShape 8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957213" y="3430588"/>
            <a:ext cx="7561262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Mon chien est une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onne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ête.</a:t>
            </a:r>
          </a:p>
        </p:txBody>
      </p:sp>
      <p:sp>
        <p:nvSpPr>
          <p:cNvPr id="8705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8705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960438" y="2655888"/>
            <a:ext cx="7283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Mon chien est une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onne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ête.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70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4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70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4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70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4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7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51"/>
                  </p:tgtEl>
                </p:cond>
              </p:nextCondLst>
            </p:seq>
          </p:childTnLst>
        </p:cTn>
      </p:par>
    </p:tnLst>
    <p:bldLst>
      <p:bldP spid="87047" grpId="0"/>
      <p:bldP spid="87049" grpId="0"/>
      <p:bldP spid="87049" grpId="1"/>
      <p:bldP spid="87049" grpId="2"/>
      <p:bldP spid="87052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88070" name="AutoShape 6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1547813" y="2655888"/>
            <a:ext cx="6061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 s’est blessé à la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jamde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88072" name="AutoShape 8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1547813" y="3430588"/>
            <a:ext cx="6335712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Il s’est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lessé à la jam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e.</a:t>
            </a:r>
          </a:p>
        </p:txBody>
      </p:sp>
      <p:sp>
        <p:nvSpPr>
          <p:cNvPr id="8807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8807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47813" y="2655888"/>
            <a:ext cx="6061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 s’est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lessé à la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jam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e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8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6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8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7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8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7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8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075"/>
                  </p:tgtEl>
                </p:cond>
              </p:nextCondLst>
            </p:seq>
          </p:childTnLst>
        </p:cTn>
      </p:par>
    </p:tnLst>
    <p:bldLst>
      <p:bldP spid="88071" grpId="0"/>
      <p:bldP spid="88073" grpId="0"/>
      <p:bldP spid="88073" grpId="1"/>
      <p:bldP spid="88073" grpId="2"/>
      <p:bldP spid="88076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3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89094" name="AutoShape 6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1835150" y="2655888"/>
            <a:ext cx="5380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rgbClr val="000000"/>
                </a:solidFill>
                <a:latin typeface="Verdana" pitchFamily="34" charset="0"/>
              </a:rPr>
              <a:t>Il 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n’y a pas de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banger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89096" name="AutoShape 8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1650960" y="3430588"/>
            <a:ext cx="5688013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Il n’y a pas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anger.</a:t>
            </a:r>
          </a:p>
        </p:txBody>
      </p:sp>
      <p:sp>
        <p:nvSpPr>
          <p:cNvPr id="8909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8910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835150" y="2655888"/>
            <a:ext cx="5380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rgbClr val="000000"/>
                </a:solidFill>
                <a:latin typeface="Verdana" pitchFamily="34" charset="0"/>
              </a:rPr>
              <a:t>Il 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n’y a pas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 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anger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9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9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9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9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9"/>
                  </p:tgtEl>
                </p:cond>
              </p:nextCondLst>
            </p:seq>
          </p:childTnLst>
        </p:cTn>
      </p:par>
    </p:tnLst>
    <p:bldLst>
      <p:bldP spid="89095" grpId="0"/>
      <p:bldP spid="89097" grpId="0"/>
      <p:bldP spid="89097" grpId="1"/>
      <p:bldP spid="89097" grpId="2"/>
      <p:bldP spid="89100" grpId="0" animBg="1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90118" name="AutoShape 6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323850" y="2655888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Je suis malade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bepuis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jeudi dernier.</a:t>
            </a:r>
          </a:p>
        </p:txBody>
      </p:sp>
      <p:sp>
        <p:nvSpPr>
          <p:cNvPr id="90120" name="AutoShape 8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288925" y="3430588"/>
            <a:ext cx="8604250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Je suis mala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epuis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jeu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ernier.</a:t>
            </a:r>
          </a:p>
        </p:txBody>
      </p:sp>
      <p:sp>
        <p:nvSpPr>
          <p:cNvPr id="901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901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23850" y="2655888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Je suis mala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 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epuis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jeu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ernier.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11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0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1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0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0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12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0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123"/>
                  </p:tgtEl>
                </p:cond>
              </p:nextCondLst>
            </p:seq>
          </p:childTnLst>
        </p:cTn>
      </p:par>
    </p:tnLst>
    <p:bldLst>
      <p:bldP spid="90119" grpId="0"/>
      <p:bldP spid="90121" grpId="0"/>
      <p:bldP spid="90121" grpId="1"/>
      <p:bldP spid="90121" grpId="2"/>
      <p:bldP spid="90124" grpId="0" animBg="1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91142" name="AutoShape 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1908175" y="2655888"/>
            <a:ext cx="5299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 a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perbu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les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pébales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91144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1732001" y="3430588"/>
            <a:ext cx="5688013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Il a per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les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pé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ales.</a:t>
            </a:r>
          </a:p>
        </p:txBody>
      </p:sp>
      <p:sp>
        <p:nvSpPr>
          <p:cNvPr id="9114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91148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908175" y="2655888"/>
            <a:ext cx="5299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 a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per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u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les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pé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ales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1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4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1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4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1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4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1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47"/>
                  </p:tgtEl>
                </p:cond>
              </p:nextCondLst>
            </p:seq>
          </p:childTnLst>
        </p:cTn>
      </p:par>
    </p:tnLst>
    <p:bldLst>
      <p:bldP spid="91143" grpId="0"/>
      <p:bldP spid="91145" grpId="0"/>
      <p:bldP spid="91145" grpId="1"/>
      <p:bldP spid="91145" grpId="2"/>
      <p:bldP spid="91148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507960"/>
            <a:ext cx="8229600" cy="1143000"/>
          </a:xfrm>
        </p:spPr>
        <p:txBody>
          <a:bodyPr/>
          <a:lstStyle/>
          <a:p>
            <a:r>
              <a:rPr lang="fr-FR" sz="2000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Repérer le nombre </a:t>
            </a:r>
            <a:r>
              <a:rPr lang="fr-FR" sz="2000" dirty="0" smtClean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d’erreurs dans </a:t>
            </a:r>
            <a:r>
              <a:rPr lang="fr-FR" sz="2000" dirty="0">
                <a:solidFill>
                  <a:schemeClr val="accent1">
                    <a:lumMod val="10000"/>
                  </a:schemeClr>
                </a:solidFill>
                <a:latin typeface="Calibri" pitchFamily="34" charset="0"/>
              </a:rPr>
              <a:t>une phrase.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14348" y="1673005"/>
            <a:ext cx="774404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fr-FR" sz="2000" dirty="0" smtClean="0">
                <a:latin typeface="Calibri" pitchFamily="34" charset="0"/>
              </a:rPr>
              <a:t>   demander au patient le nombre de b et de d qu’il voit dans la phrase. </a:t>
            </a:r>
          </a:p>
          <a:p>
            <a:r>
              <a:rPr lang="fr-FR" sz="2000" dirty="0" smtClean="0">
                <a:latin typeface="Calibri" pitchFamily="34" charset="0"/>
              </a:rPr>
              <a:t>     Il pourra ensuite vérifier sa réponse en cliquant sur le</a:t>
            </a:r>
          </a:p>
          <a:p>
            <a:r>
              <a:rPr lang="fr-FR" sz="2000" dirty="0" smtClean="0">
                <a:latin typeface="Calibri" pitchFamily="34" charset="0"/>
              </a:rPr>
              <a:t>     Cela permet de « forcer » l’attention visuelle sur les b et les d avant                        </a:t>
            </a:r>
          </a:p>
          <a:p>
            <a:r>
              <a:rPr lang="fr-FR" sz="2000" dirty="0" smtClean="0">
                <a:latin typeface="Calibri" pitchFamily="34" charset="0"/>
              </a:rPr>
              <a:t>     de chercher les erreurs.</a:t>
            </a:r>
          </a:p>
          <a:p>
            <a:endParaRPr lang="fr-FR" sz="2000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fr-FR" sz="2000" dirty="0" smtClean="0">
                <a:latin typeface="Calibri" pitchFamily="34" charset="0"/>
              </a:rPr>
              <a:t>   puis il devra cliquer sur le chiffre correspondant au nombre d’erreurs.</a:t>
            </a:r>
          </a:p>
          <a:p>
            <a:r>
              <a:rPr lang="fr-FR" sz="2000" dirty="0" smtClean="0">
                <a:latin typeface="Calibri" pitchFamily="34" charset="0"/>
              </a:rPr>
              <a:t>    </a:t>
            </a:r>
          </a:p>
          <a:p>
            <a:r>
              <a:rPr lang="fr-FR" sz="2000" u="sng" dirty="0" smtClean="0">
                <a:latin typeface="Calibri" pitchFamily="34" charset="0"/>
              </a:rPr>
              <a:t>Les deux exercices peuvent cependant être faits indépendamment.</a:t>
            </a:r>
          </a:p>
          <a:p>
            <a:endParaRPr lang="fr-FR" sz="2000" dirty="0" smtClean="0">
              <a:latin typeface="Calibri" pitchFamily="34" charset="0"/>
            </a:endParaRPr>
          </a:p>
          <a:p>
            <a:endParaRPr lang="fr-FR" sz="2000" dirty="0">
              <a:latin typeface="Calibri" pitchFamily="34" charset="0"/>
            </a:endParaRPr>
          </a:p>
        </p:txBody>
      </p:sp>
      <p:sp>
        <p:nvSpPr>
          <p:cNvPr id="7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58009" y="2038135"/>
            <a:ext cx="288000" cy="288000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1600" b="1" dirty="0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9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AutoShape 5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92166" name="AutoShape 6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2005013" y="2716213"/>
            <a:ext cx="50879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 bricole sur la table.</a:t>
            </a:r>
          </a:p>
        </p:txBody>
      </p:sp>
      <p:sp>
        <p:nvSpPr>
          <p:cNvPr id="92168" name="AutoShape 8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1979613" y="3430588"/>
            <a:ext cx="5113337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Il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ricole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sur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ta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le.</a:t>
            </a:r>
          </a:p>
        </p:txBody>
      </p:sp>
      <p:sp>
        <p:nvSpPr>
          <p:cNvPr id="9217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9217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005013" y="2716213"/>
            <a:ext cx="50879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ricole sur la ta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6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2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6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2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6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2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71"/>
                  </p:tgtEl>
                </p:cond>
              </p:nextCondLst>
            </p:seq>
          </p:childTnLst>
        </p:cTn>
      </p:par>
    </p:tnLst>
    <p:bldLst>
      <p:bldP spid="92167" grpId="0"/>
      <p:bldP spid="92169" grpId="0"/>
      <p:bldP spid="92169" grpId="1"/>
      <p:bldP spid="92169" grpId="2"/>
      <p:bldP spid="92172" grpId="0" animBg="1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93190" name="AutoShape 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1403350" y="2655888"/>
            <a:ext cx="6319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Ils ont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béchiré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les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ribeaux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93192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1403350" y="3430588"/>
            <a:ext cx="6408738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Ils ont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échiré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les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ri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eaux.</a:t>
            </a:r>
          </a:p>
        </p:txBody>
      </p:sp>
      <p:sp>
        <p:nvSpPr>
          <p:cNvPr id="9319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9319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403350" y="2655888"/>
            <a:ext cx="6319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Ils ont 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échiré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les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ri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eaux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3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8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3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9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3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9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3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195"/>
                  </p:tgtEl>
                </p:cond>
              </p:nextCondLst>
            </p:seq>
          </p:childTnLst>
        </p:cTn>
      </p:par>
    </p:tnLst>
    <p:bldLst>
      <p:bldP spid="93191" grpId="0"/>
      <p:bldP spid="93193" grpId="0"/>
      <p:bldP spid="93193" grpId="1"/>
      <p:bldP spid="93193" grpId="2"/>
      <p:bldP spid="93196" grpId="0" animBg="1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3" name="AutoShape 5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94214" name="AutoShape 6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2005013" y="2716213"/>
            <a:ext cx="5168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Dépêche-toi de dîner.</a:t>
            </a:r>
          </a:p>
        </p:txBody>
      </p:sp>
      <p:sp>
        <p:nvSpPr>
          <p:cNvPr id="94216" name="AutoShape 8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1979613" y="3430588"/>
            <a:ext cx="5400675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épêche-toi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îner.</a:t>
            </a:r>
          </a:p>
        </p:txBody>
      </p:sp>
      <p:sp>
        <p:nvSpPr>
          <p:cNvPr id="942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9422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005013" y="2716213"/>
            <a:ext cx="5168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épêche-toi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îner.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4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1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4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1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4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219"/>
                  </p:tgtEl>
                </p:cond>
              </p:nextCondLst>
            </p:seq>
          </p:childTnLst>
        </p:cTn>
      </p:par>
    </p:tnLst>
    <p:bldLst>
      <p:bldP spid="94215" grpId="0"/>
      <p:bldP spid="94217" grpId="0"/>
      <p:bldP spid="94217" grpId="1"/>
      <p:bldP spid="94217" grpId="2"/>
      <p:bldP spid="94220" grpId="0" animBg="1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-3429000"/>
            <a:ext cx="9144000" cy="6858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5237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95238" name="AutoShape 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395288" y="2655888"/>
            <a:ext cx="8372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 a brisé la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doucle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de ses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sanbales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95240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373005" y="3430588"/>
            <a:ext cx="8748713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Il a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risé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oucle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 ses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san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ales.</a:t>
            </a:r>
          </a:p>
        </p:txBody>
      </p:sp>
      <p:sp>
        <p:nvSpPr>
          <p:cNvPr id="952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9524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95288" y="2655888"/>
            <a:ext cx="8372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 a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risé la 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oucle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 ses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san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ales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3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5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5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3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5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4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5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243"/>
                  </p:tgtEl>
                </p:cond>
              </p:nextCondLst>
            </p:seq>
          </p:childTnLst>
        </p:cTn>
      </p:par>
    </p:tnLst>
    <p:bldLst>
      <p:bldP spid="95239" grpId="0"/>
      <p:bldP spid="95241" grpId="0"/>
      <p:bldP spid="95241" grpId="1"/>
      <p:bldP spid="95241" grpId="2"/>
      <p:bldP spid="95244" grpId="0" animBg="1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96262" name="AutoShape 6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2051050" y="2655888"/>
            <a:ext cx="49736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Elle a du un remède.</a:t>
            </a:r>
          </a:p>
        </p:txBody>
      </p:sp>
      <p:sp>
        <p:nvSpPr>
          <p:cNvPr id="96264" name="AutoShape 8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1692275" y="3430588"/>
            <a:ext cx="5688013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Elle a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un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remè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e.</a:t>
            </a:r>
          </a:p>
        </p:txBody>
      </p:sp>
      <p:sp>
        <p:nvSpPr>
          <p:cNvPr id="9626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96268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051050" y="2655888"/>
            <a:ext cx="49736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Elle a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u un remè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6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26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6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26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6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26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6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267"/>
                  </p:tgtEl>
                </p:cond>
              </p:nextCondLst>
            </p:seq>
          </p:childTnLst>
        </p:cTn>
      </p:par>
    </p:tnLst>
    <p:bldLst>
      <p:bldP spid="96263" grpId="0"/>
      <p:bldP spid="96265" grpId="0"/>
      <p:bldP spid="96265" grpId="1"/>
      <p:bldP spid="96265" grpId="2"/>
      <p:bldP spid="96268" grpId="0" animBg="1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5" name="AutoShape 5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07526" name="AutoShape 6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1835150" y="2716213"/>
            <a:ext cx="5356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La robe est à la mode.</a:t>
            </a:r>
          </a:p>
        </p:txBody>
      </p:sp>
      <p:sp>
        <p:nvSpPr>
          <p:cNvPr id="107528" name="AutoShape 8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1835150" y="3430588"/>
            <a:ext cx="5400675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ro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est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à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mo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e.</a:t>
            </a:r>
          </a:p>
        </p:txBody>
      </p:sp>
      <p:sp>
        <p:nvSpPr>
          <p:cNvPr id="1075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0753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835150" y="2716213"/>
            <a:ext cx="5356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La ro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 est à la mo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75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75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75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75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31"/>
                  </p:tgtEl>
                </p:cond>
              </p:nextCondLst>
            </p:seq>
          </p:childTnLst>
        </p:cTn>
      </p:par>
    </p:tnLst>
    <p:bldLst>
      <p:bldP spid="107527" grpId="0"/>
      <p:bldP spid="107529" grpId="0"/>
      <p:bldP spid="107529" grpId="1"/>
      <p:bldP spid="107529" grpId="2"/>
      <p:bldP spid="107532" grpId="0" animBg="1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AutoShape 5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97286" name="AutoShape 6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1331913" y="2716213"/>
            <a:ext cx="6480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J’ai pris une bonne douche.</a:t>
            </a:r>
          </a:p>
        </p:txBody>
      </p:sp>
      <p:sp>
        <p:nvSpPr>
          <p:cNvPr id="97288" name="AutoShape 8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1331913" y="3430588"/>
            <a:ext cx="6553200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J’ai pris une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onne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ouche.</a:t>
            </a:r>
          </a:p>
        </p:txBody>
      </p:sp>
      <p:sp>
        <p:nvSpPr>
          <p:cNvPr id="9729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9729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331913" y="2716213"/>
            <a:ext cx="6480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J’ai pris une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onne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ouche.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7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28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7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28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7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28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7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291"/>
                  </p:tgtEl>
                </p:cond>
              </p:nextCondLst>
            </p:seq>
          </p:childTnLst>
        </p:cTn>
      </p:par>
    </p:tnLst>
    <p:bldLst>
      <p:bldP spid="97287" grpId="0"/>
      <p:bldP spid="97289" grpId="0"/>
      <p:bldP spid="97289" grpId="1"/>
      <p:bldP spid="97289" grpId="2"/>
      <p:bldP spid="97292" grpId="0" animBg="1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9" name="AutoShape 5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98310" name="AutoShape 6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1619250" y="2716213"/>
            <a:ext cx="5886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 bateau a des cabines.</a:t>
            </a:r>
          </a:p>
        </p:txBody>
      </p:sp>
      <p:sp>
        <p:nvSpPr>
          <p:cNvPr id="98312" name="AutoShape 8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1614447" y="3430588"/>
            <a:ext cx="5903913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ateau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es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ca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ines.</a:t>
            </a:r>
          </a:p>
        </p:txBody>
      </p:sp>
      <p:sp>
        <p:nvSpPr>
          <p:cNvPr id="983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 dirty="0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9831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619250" y="2716213"/>
            <a:ext cx="5886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ateau a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es ca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ines.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8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30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8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3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8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3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8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315"/>
                  </p:tgtEl>
                </p:cond>
              </p:nextCondLst>
            </p:seq>
          </p:childTnLst>
        </p:cTn>
      </p:par>
    </p:tnLst>
    <p:bldLst>
      <p:bldP spid="98311" grpId="0"/>
      <p:bldP spid="98313" grpId="0"/>
      <p:bldP spid="98313" grpId="1"/>
      <p:bldP spid="98313" grpId="2"/>
      <p:bldP spid="98316" grpId="0" animBg="1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dirty="0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01382" name="AutoShape 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1608138" y="2655888"/>
            <a:ext cx="5843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 m’a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bonné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un bondon.</a:t>
            </a:r>
          </a:p>
        </p:txBody>
      </p:sp>
      <p:sp>
        <p:nvSpPr>
          <p:cNvPr id="101384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1577934" y="3435350"/>
            <a:ext cx="6445250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Il </a:t>
            </a:r>
            <a:r>
              <a:rPr lang="fr-FR" sz="36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m’a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onné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un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on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on.</a:t>
            </a:r>
          </a:p>
        </p:txBody>
      </p:sp>
      <p:sp>
        <p:nvSpPr>
          <p:cNvPr id="10138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01388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608138" y="2655888"/>
            <a:ext cx="5843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 m’a 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onné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un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on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1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8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13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8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13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8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1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87"/>
                  </p:tgtEl>
                </p:cond>
              </p:nextCondLst>
            </p:seq>
          </p:childTnLst>
        </p:cTn>
      </p:par>
    </p:tnLst>
    <p:bldLst>
      <p:bldP spid="101383" grpId="0"/>
      <p:bldP spid="101385" grpId="0"/>
      <p:bldP spid="101385" grpId="1"/>
      <p:bldP spid="101385" grpId="2"/>
      <p:bldP spid="101388" grpId="0" animBg="1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02406" name="AutoShape 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1020763" y="2655888"/>
            <a:ext cx="7080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Je me suis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torbu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le bras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broit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02408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1006475" y="3430588"/>
            <a:ext cx="7453313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Je me suis tor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ras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roit.</a:t>
            </a:r>
          </a:p>
        </p:txBody>
      </p:sp>
      <p:sp>
        <p:nvSpPr>
          <p:cNvPr id="1024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0241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020763" y="2655888"/>
            <a:ext cx="7080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Je me suis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tor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u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le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ras 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roit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0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24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0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24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0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4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11"/>
                  </p:tgtEl>
                </p:cond>
              </p:nextCondLst>
            </p:seq>
          </p:childTnLst>
        </p:cTn>
      </p:par>
    </p:tnLst>
    <p:bldLst>
      <p:bldP spid="102407" grpId="0"/>
      <p:bldP spid="102409" grpId="0"/>
      <p:bldP spid="102409" grpId="1"/>
      <p:bldP spid="102409" grpId="2"/>
      <p:bldP spid="102412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>
            <a:noFill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r-FR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71686" name="AutoShape 6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>
            <a:noFill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r-FR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1921254" y="2722349"/>
            <a:ext cx="52774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Il boit de la </a:t>
            </a:r>
            <a:r>
              <a:rPr lang="fr-FR" sz="36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limonabe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71688" name="AutoShape 8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>
            <a:noFill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fr-FR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1723986" y="3497049"/>
            <a:ext cx="6399703" cy="64633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Il</a:t>
            </a:r>
            <a:r>
              <a:rPr lang="fr-FR" sz="3600" dirty="0" smtClean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oit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limona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e.</a:t>
            </a:r>
          </a:p>
        </p:txBody>
      </p:sp>
      <p:sp>
        <p:nvSpPr>
          <p:cNvPr id="71694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71695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 dirty="0">
                <a:solidFill>
                  <a:srgbClr val="00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7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921254" y="2722349"/>
            <a:ext cx="52774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Il </a:t>
            </a:r>
            <a:r>
              <a:rPr lang="fr-FR" sz="3600" dirty="0" smtClean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oit </a:t>
            </a:r>
            <a:r>
              <a:rPr lang="fr-FR" sz="3600" dirty="0" smtClean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 </a:t>
            </a:r>
            <a:r>
              <a:rPr lang="fr-FR" sz="36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limona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68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16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68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16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68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1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694"/>
                  </p:tgtEl>
                </p:cond>
              </p:nextCondLst>
            </p:seq>
          </p:childTnLst>
        </p:cTn>
      </p:par>
    </p:tnLst>
    <p:bldLst>
      <p:bldP spid="71689" grpId="0"/>
      <p:bldP spid="71689" grpId="1"/>
      <p:bldP spid="71689" grpId="2"/>
      <p:bldP spid="71695" grpId="0" animBg="1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AutoShape 5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04454" name="AutoShape 6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1403350" y="2716213"/>
            <a:ext cx="6242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La balle bleue est à Adèle.</a:t>
            </a:r>
          </a:p>
        </p:txBody>
      </p:sp>
      <p:sp>
        <p:nvSpPr>
          <p:cNvPr id="104456" name="AutoShape 8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1403350" y="3430588"/>
            <a:ext cx="6337300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alle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leue est à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èle.</a:t>
            </a:r>
          </a:p>
        </p:txBody>
      </p:sp>
      <p:sp>
        <p:nvSpPr>
          <p:cNvPr id="10445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0446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403350" y="2716213"/>
            <a:ext cx="6242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La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alle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leue est à A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èle.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44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5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44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5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44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5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44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459"/>
                  </p:tgtEl>
                </p:cond>
              </p:nextCondLst>
            </p:seq>
          </p:childTnLst>
        </p:cTn>
      </p:par>
    </p:tnLst>
    <p:bldLst>
      <p:bldP spid="104455" grpId="0"/>
      <p:bldP spid="104457" grpId="0"/>
      <p:bldP spid="104457" grpId="1"/>
      <p:bldP spid="104457" grpId="2"/>
      <p:bldP spid="104460" grpId="0" animBg="1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7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05478" name="AutoShape 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111125" y="2655888"/>
            <a:ext cx="8924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doulanger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fait de la bonne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drioche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05480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107950" y="3430588"/>
            <a:ext cx="9326563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oulanger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fait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onne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rioche.</a:t>
            </a:r>
          </a:p>
        </p:txBody>
      </p:sp>
      <p:sp>
        <p:nvSpPr>
          <p:cNvPr id="1054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0548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11125" y="2655888"/>
            <a:ext cx="8924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 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oulanger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fait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 la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onne 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rioche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54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47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54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47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54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054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48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54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483"/>
                  </p:tgtEl>
                </p:cond>
              </p:nextCondLst>
            </p:seq>
          </p:childTnLst>
        </p:cTn>
      </p:par>
    </p:tnLst>
    <p:bldLst>
      <p:bldP spid="105479" grpId="0"/>
      <p:bldP spid="105481" grpId="0"/>
      <p:bldP spid="105481" grpId="1"/>
      <p:bldP spid="105481" grpId="2"/>
      <p:bldP spid="105484" grpId="0" animBg="1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AutoShape 5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06502" name="AutoShape 6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1857375" y="2716213"/>
            <a:ext cx="5307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Les draps sont blancs.</a:t>
            </a:r>
          </a:p>
        </p:txBody>
      </p:sp>
      <p:sp>
        <p:nvSpPr>
          <p:cNvPr id="106504" name="AutoShape 8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1835150" y="3430588"/>
            <a:ext cx="5400675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Les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raps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sont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lancs.</a:t>
            </a:r>
          </a:p>
        </p:txBody>
      </p:sp>
      <p:sp>
        <p:nvSpPr>
          <p:cNvPr id="1065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06508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857375" y="2716213"/>
            <a:ext cx="5307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Les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raps sont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lancs.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65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50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65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50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65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50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65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507"/>
                  </p:tgtEl>
                </p:cond>
              </p:nextCondLst>
            </p:seq>
          </p:childTnLst>
        </p:cTn>
      </p:par>
    </p:tnLst>
    <p:bldLst>
      <p:bldP spid="106503" grpId="0"/>
      <p:bldP spid="106505" grpId="0"/>
      <p:bldP spid="106505" grpId="1"/>
      <p:bldP spid="106505" grpId="2"/>
      <p:bldP spid="106508" grpId="0" animBg="1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08550" name="AutoShape 6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1547813" y="2655888"/>
            <a:ext cx="599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Isabelle a mal aux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bents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08552" name="AutoShape 8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1258888" y="3430588"/>
            <a:ext cx="6551612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Isa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elle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 mal aux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ents.</a:t>
            </a:r>
          </a:p>
        </p:txBody>
      </p:sp>
      <p:sp>
        <p:nvSpPr>
          <p:cNvPr id="10855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0855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47813" y="2655888"/>
            <a:ext cx="599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Isa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elle a mal aux 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ents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85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54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85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55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85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55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85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555"/>
                  </p:tgtEl>
                </p:cond>
              </p:nextCondLst>
            </p:seq>
          </p:childTnLst>
        </p:cTn>
      </p:par>
    </p:tnLst>
    <p:bldLst>
      <p:bldP spid="108551" grpId="0"/>
      <p:bldP spid="108553" grpId="0"/>
      <p:bldP spid="108553" grpId="1"/>
      <p:bldP spid="108553" grpId="2"/>
      <p:bldP spid="108556" grpId="0" animBg="1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3" name="AutoShape 5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09574" name="AutoShape 6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2124075" y="2716213"/>
            <a:ext cx="4897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Dépêche-toi de finir.</a:t>
            </a:r>
          </a:p>
        </p:txBody>
      </p:sp>
      <p:sp>
        <p:nvSpPr>
          <p:cNvPr id="109576" name="AutoShape 8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1835150" y="3430588"/>
            <a:ext cx="5400675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épêche-toi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finir.</a:t>
            </a:r>
          </a:p>
        </p:txBody>
      </p:sp>
      <p:sp>
        <p:nvSpPr>
          <p:cNvPr id="10957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0958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124075" y="2716213"/>
            <a:ext cx="4897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épêche-toi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 finir.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95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7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95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7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95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7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95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579"/>
                  </p:tgtEl>
                </p:cond>
              </p:nextCondLst>
            </p:seq>
          </p:childTnLst>
        </p:cTn>
      </p:par>
    </p:tnLst>
    <p:bldLst>
      <p:bldP spid="109575" grpId="0"/>
      <p:bldP spid="109577" grpId="0"/>
      <p:bldP spid="109577" grpId="1"/>
      <p:bldP spid="109577" grpId="2"/>
      <p:bldP spid="109580" grpId="0" animBg="1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10598" name="AutoShape 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2500313" y="2655888"/>
            <a:ext cx="415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 a du une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dière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10600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2478119" y="3430588"/>
            <a:ext cx="4357687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Il a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une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ière.</a:t>
            </a:r>
          </a:p>
        </p:txBody>
      </p:sp>
      <p:sp>
        <p:nvSpPr>
          <p:cNvPr id="11060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1060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500313" y="2655888"/>
            <a:ext cx="415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 a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u une 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ière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05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9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05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9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06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60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06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603"/>
                  </p:tgtEl>
                </p:cond>
              </p:nextCondLst>
            </p:seq>
          </p:childTnLst>
        </p:cTn>
      </p:par>
    </p:tnLst>
    <p:bldLst>
      <p:bldP spid="110599" grpId="0"/>
      <p:bldP spid="110601" grpId="0"/>
      <p:bldP spid="110601" grpId="1"/>
      <p:bldP spid="110601" grpId="2"/>
      <p:bldP spid="110604" grpId="0" animBg="1"/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1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11622" name="AutoShape 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1423988" y="2655888"/>
            <a:ext cx="63166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Elle banse drôlement </a:t>
            </a:r>
            <a:r>
              <a:rPr lang="fr-FR" sz="36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dien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11624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1366838" y="3430588"/>
            <a:ext cx="6373812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Elle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anse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rôlement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ien.</a:t>
            </a:r>
          </a:p>
        </p:txBody>
      </p:sp>
      <p:sp>
        <p:nvSpPr>
          <p:cNvPr id="1116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11628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423988" y="2655888"/>
            <a:ext cx="63166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Elle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anse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rôlement 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ien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16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16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16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16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627"/>
                  </p:tgtEl>
                </p:cond>
              </p:nextCondLst>
            </p:seq>
          </p:childTnLst>
        </p:cTn>
      </p:par>
    </p:tnLst>
    <p:bldLst>
      <p:bldP spid="111623" grpId="0"/>
      <p:bldP spid="111625" grpId="0"/>
      <p:bldP spid="111625" grpId="1"/>
      <p:bldP spid="111625" grpId="2"/>
      <p:bldP spid="111628" grpId="0" animBg="1"/>
      <p:bldP spid="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5" name="AutoShape 5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12646" name="AutoShape 6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2320925" y="2716213"/>
            <a:ext cx="4483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 rideau a bougé.</a:t>
            </a:r>
          </a:p>
        </p:txBody>
      </p:sp>
      <p:sp>
        <p:nvSpPr>
          <p:cNvPr id="112648" name="AutoShape 8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2308194" y="3430588"/>
            <a:ext cx="5400675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ri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eau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ougé.</a:t>
            </a:r>
          </a:p>
        </p:txBody>
      </p:sp>
      <p:sp>
        <p:nvSpPr>
          <p:cNvPr id="11265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1265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320925" y="2716213"/>
            <a:ext cx="4483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 ri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eau a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ougé.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6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4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26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4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26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4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26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51"/>
                  </p:tgtEl>
                </p:cond>
              </p:nextCondLst>
            </p:seq>
          </p:childTnLst>
        </p:cTn>
      </p:par>
    </p:tnLst>
    <p:bldLst>
      <p:bldP spid="112647" grpId="0"/>
      <p:bldP spid="112649" grpId="0"/>
      <p:bldP spid="112649" grpId="1"/>
      <p:bldP spid="112649" grpId="2"/>
      <p:bldP spid="112652" grpId="0" animBg="1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9" name="AutoShape 5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13670" name="AutoShape 6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1331913" y="2716213"/>
            <a:ext cx="6434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Lucie a perdu ses bagages.</a:t>
            </a:r>
          </a:p>
        </p:txBody>
      </p:sp>
      <p:sp>
        <p:nvSpPr>
          <p:cNvPr id="113672" name="AutoShape 8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1331913" y="3430588"/>
            <a:ext cx="6480175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Lucie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per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ses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agages.</a:t>
            </a:r>
          </a:p>
        </p:txBody>
      </p:sp>
      <p:sp>
        <p:nvSpPr>
          <p:cNvPr id="11367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1367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331913" y="2716213"/>
            <a:ext cx="6434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Lucie a per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 ses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agages.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3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66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3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67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36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67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36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675"/>
                  </p:tgtEl>
                </p:cond>
              </p:nextCondLst>
            </p:seq>
          </p:childTnLst>
        </p:cTn>
      </p:par>
    </p:tnLst>
    <p:bldLst>
      <p:bldP spid="113671" grpId="0"/>
      <p:bldP spid="113673" grpId="0"/>
      <p:bldP spid="113673" grpId="1"/>
      <p:bldP spid="113673" grpId="2"/>
      <p:bldP spid="113676" grpId="0" animBg="1"/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3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14694" name="AutoShape 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1874838" y="2655888"/>
            <a:ext cx="5289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Elle </a:t>
            </a:r>
            <a:r>
              <a:rPr lang="fr-FR" sz="36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bésire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 une dague.</a:t>
            </a:r>
          </a:p>
        </p:txBody>
      </p:sp>
      <p:sp>
        <p:nvSpPr>
          <p:cNvPr id="114696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1870075" y="3430588"/>
            <a:ext cx="6373813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Elle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ésire une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ague.</a:t>
            </a:r>
          </a:p>
        </p:txBody>
      </p:sp>
      <p:sp>
        <p:nvSpPr>
          <p:cNvPr id="11469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1470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874838" y="2655888"/>
            <a:ext cx="5289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Elle 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ésire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 une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ague.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46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69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4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69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46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69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46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699"/>
                  </p:tgtEl>
                </p:cond>
              </p:nextCondLst>
            </p:seq>
          </p:childTnLst>
        </p:cTn>
      </p:par>
    </p:tnLst>
    <p:bldLst>
      <p:bldP spid="114695" grpId="0"/>
      <p:bldP spid="114697" grpId="0"/>
      <p:bldP spid="114697" grpId="1"/>
      <p:bldP spid="114697" grpId="2"/>
      <p:bldP spid="114700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74758" name="AutoShape 6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2463800" y="2655888"/>
            <a:ext cx="412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 lance le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dallon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74760" name="AutoShape 8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1692275" y="3430588"/>
            <a:ext cx="5688013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Il lance le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allon.</a:t>
            </a:r>
          </a:p>
        </p:txBody>
      </p:sp>
      <p:sp>
        <p:nvSpPr>
          <p:cNvPr id="7476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7476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463800" y="2655888"/>
            <a:ext cx="412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 lance le 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allon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47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5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47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5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47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47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3"/>
                  </p:tgtEl>
                </p:cond>
              </p:nextCondLst>
            </p:seq>
          </p:childTnLst>
        </p:cTn>
      </p:par>
    </p:tnLst>
    <p:bldLst>
      <p:bldP spid="74759" grpId="0"/>
      <p:bldP spid="74761" grpId="0"/>
      <p:bldP spid="74761" grpId="1"/>
      <p:bldP spid="74761" grpId="2"/>
      <p:bldP spid="74764" grpId="0" animBg="1"/>
      <p:bldP spid="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7" name="AutoShape 5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15718" name="AutoShape 6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-34925" y="2716213"/>
            <a:ext cx="9215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J’ai besoin d’un timbre de 50 centimes.</a:t>
            </a:r>
          </a:p>
        </p:txBody>
      </p:sp>
      <p:sp>
        <p:nvSpPr>
          <p:cNvPr id="115720" name="AutoShape 8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-28638" y="3430588"/>
            <a:ext cx="9828213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J’ai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esoin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’un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tim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re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50 centimes.</a:t>
            </a:r>
          </a:p>
        </p:txBody>
      </p:sp>
      <p:sp>
        <p:nvSpPr>
          <p:cNvPr id="1157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157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 dirty="0" smtClean="0">
                <a:solidFill>
                  <a:srgbClr val="000000"/>
                </a:solidFill>
                <a:latin typeface="Verdana" pitchFamily="34" charset="0"/>
              </a:rPr>
              <a:t>4</a:t>
            </a:r>
            <a:endParaRPr lang="fr-FR" sz="20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-34925" y="2716213"/>
            <a:ext cx="9215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J’ai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esoin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’un tim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re </a:t>
            </a:r>
            <a:r>
              <a:rPr lang="fr-FR" sz="3600" dirty="0" smtClean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 smtClean="0">
                <a:solidFill>
                  <a:srgbClr val="000000"/>
                </a:solidFill>
                <a:latin typeface="Verdana" pitchFamily="34" charset="0"/>
              </a:rPr>
              <a:t>e 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50 centimes.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57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57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57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2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5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23"/>
                  </p:tgtEl>
                </p:cond>
              </p:nextCondLst>
            </p:seq>
          </p:childTnLst>
        </p:cTn>
      </p:par>
    </p:tnLst>
    <p:bldLst>
      <p:bldP spid="115719" grpId="0"/>
      <p:bldP spid="115721" grpId="0"/>
      <p:bldP spid="115721" grpId="1"/>
      <p:bldP spid="115721" grpId="2"/>
      <p:bldP spid="115724" grpId="0" animBg="1"/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16742" name="AutoShape 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1116013" y="2655888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Abmirez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le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tadleau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de droite.</a:t>
            </a:r>
          </a:p>
        </p:txBody>
      </p:sp>
      <p:sp>
        <p:nvSpPr>
          <p:cNvPr id="116744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1081088" y="3430588"/>
            <a:ext cx="7667625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mirez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ta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leau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 smtClean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roi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te.</a:t>
            </a:r>
          </a:p>
        </p:txBody>
      </p:sp>
      <p:sp>
        <p:nvSpPr>
          <p:cNvPr id="11674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16748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116013" y="2655888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A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mirez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le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ta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leau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roite.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67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74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67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74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67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74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67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747"/>
                  </p:tgtEl>
                </p:cond>
              </p:nextCondLst>
            </p:seq>
          </p:childTnLst>
        </p:cTn>
      </p:par>
    </p:tnLst>
    <p:bldLst>
      <p:bldP spid="116743" grpId="0"/>
      <p:bldP spid="116745" grpId="0"/>
      <p:bldP spid="116745" grpId="1"/>
      <p:bldP spid="116745" grpId="2"/>
      <p:bldP spid="116748" grpId="0" animBg="1"/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17766" name="AutoShape 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1042988" y="2655888"/>
            <a:ext cx="6969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Elle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vienbra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samebi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prochain.</a:t>
            </a:r>
          </a:p>
        </p:txBody>
      </p:sp>
      <p:sp>
        <p:nvSpPr>
          <p:cNvPr id="117768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1044575" y="3430588"/>
            <a:ext cx="7559675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Elle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vien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ra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same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prochain.</a:t>
            </a:r>
          </a:p>
        </p:txBody>
      </p:sp>
      <p:sp>
        <p:nvSpPr>
          <p:cNvPr id="11777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1777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042988" y="2655888"/>
            <a:ext cx="6969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Elle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vien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ra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same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i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prochain.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77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76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77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76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77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76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77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771"/>
                  </p:tgtEl>
                </p:cond>
              </p:nextCondLst>
            </p:seq>
          </p:childTnLst>
        </p:cTn>
      </p:par>
    </p:tnLst>
    <p:bldLst>
      <p:bldP spid="117767" grpId="0"/>
      <p:bldP spid="117769" grpId="0"/>
      <p:bldP spid="117769" grpId="1"/>
      <p:bldP spid="117769" grpId="2"/>
      <p:bldP spid="117772" grpId="0" animBg="1"/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-3429000"/>
            <a:ext cx="9144000" cy="6858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8789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18790" name="AutoShape 6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1476375" y="2655888"/>
            <a:ext cx="61896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 y a beaucoup d’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adeilles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18792" name="AutoShape 8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1306558" y="3430588"/>
            <a:ext cx="6551612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Il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y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eaucoup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d’a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eilles.</a:t>
            </a:r>
          </a:p>
        </p:txBody>
      </p:sp>
      <p:sp>
        <p:nvSpPr>
          <p:cNvPr id="118794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88350" y="616585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C66"/>
          </a:solidFill>
          <a:ln w="9525">
            <a:solidFill>
              <a:srgbClr val="33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1800">
              <a:solidFill>
                <a:srgbClr val="FFFFCC"/>
              </a:solidFill>
              <a:latin typeface="Tahoma" pitchFamily="34" charset="0"/>
            </a:endParaRPr>
          </a:p>
        </p:txBody>
      </p:sp>
      <p:sp>
        <p:nvSpPr>
          <p:cNvPr id="11879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1879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 dirty="0">
                <a:solidFill>
                  <a:srgbClr val="00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476375" y="2655888"/>
            <a:ext cx="61896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 y a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eaucoup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’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a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eilles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87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78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87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79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87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79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87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795"/>
                  </p:tgtEl>
                </p:cond>
              </p:nextCondLst>
            </p:seq>
          </p:childTnLst>
        </p:cTn>
      </p:par>
    </p:tnLst>
    <p:bldLst>
      <p:bldP spid="118791" grpId="0"/>
      <p:bldP spid="118793" grpId="0"/>
      <p:bldP spid="118793" grpId="1"/>
      <p:bldP spid="118793" grpId="2"/>
      <p:bldP spid="118796" grpId="0" animBg="1"/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3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19814" name="AutoShape 6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2039938" y="2655888"/>
            <a:ext cx="5053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 bébé est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enbormi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19816" name="AutoShape 8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1306558" y="3430588"/>
            <a:ext cx="6551612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é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é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est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en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ormi.</a:t>
            </a:r>
          </a:p>
        </p:txBody>
      </p:sp>
      <p:sp>
        <p:nvSpPr>
          <p:cNvPr id="1198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1982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039938" y="2655888"/>
            <a:ext cx="5053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é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é est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en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ormi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98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81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98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8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98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81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98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819"/>
                  </p:tgtEl>
                </p:cond>
              </p:nextCondLst>
            </p:seq>
          </p:childTnLst>
        </p:cTn>
      </p:par>
    </p:tnLst>
    <p:bldLst>
      <p:bldP spid="119815" grpId="0"/>
      <p:bldP spid="119817" grpId="0"/>
      <p:bldP spid="119817" grpId="1"/>
      <p:bldP spid="119817" grpId="2"/>
      <p:bldP spid="119820" grpId="0" animBg="1"/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7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20838" name="AutoShape 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1476375" y="2655888"/>
            <a:ext cx="612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Tu as fait un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deau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bessin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20840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1476375" y="3430588"/>
            <a:ext cx="6191250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Tu as fait un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eau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essin.</a:t>
            </a:r>
          </a:p>
        </p:txBody>
      </p:sp>
      <p:sp>
        <p:nvSpPr>
          <p:cNvPr id="1208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2084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476375" y="2655888"/>
            <a:ext cx="612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Tu as fait un 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eau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essin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08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08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4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08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43"/>
                  </p:tgtEl>
                </p:cond>
              </p:nextCondLst>
            </p:seq>
          </p:childTnLst>
        </p:cTn>
      </p:par>
    </p:tnLst>
    <p:bldLst>
      <p:bldP spid="120839" grpId="0"/>
      <p:bldP spid="120841" grpId="0"/>
      <p:bldP spid="120841" grpId="1"/>
      <p:bldP spid="120841" grpId="2"/>
      <p:bldP spid="120844" grpId="0" animBg="1"/>
      <p:bldP spid="1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1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21862" name="AutoShape 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1309688" y="2655888"/>
            <a:ext cx="650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 a pris une donne bouche.</a:t>
            </a:r>
          </a:p>
        </p:txBody>
      </p:sp>
      <p:sp>
        <p:nvSpPr>
          <p:cNvPr id="121864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1311325" y="3430588"/>
            <a:ext cx="6911975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Il a pris une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onne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 smtClean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ouche.</a:t>
            </a:r>
            <a:endParaRPr lang="fr-FR" sz="36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12186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21868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309688" y="2655888"/>
            <a:ext cx="650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 a pris une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onne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ouche.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18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18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18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18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7"/>
                  </p:tgtEl>
                </p:cond>
              </p:nextCondLst>
            </p:seq>
          </p:childTnLst>
        </p:cTn>
      </p:par>
    </p:tnLst>
    <p:bldLst>
      <p:bldP spid="121863" grpId="0"/>
      <p:bldP spid="121865" grpId="0"/>
      <p:bldP spid="121865" grpId="1"/>
      <p:bldP spid="121865" grpId="2"/>
      <p:bldP spid="121868" grpId="0" animBg="1"/>
      <p:bldP spid="1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5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22886" name="AutoShape 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1582738" y="2655888"/>
            <a:ext cx="5868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 m’a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renbu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mes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dottes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22888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1547813" y="3430588"/>
            <a:ext cx="6119812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Il m’a ren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mes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ottes.</a:t>
            </a:r>
          </a:p>
        </p:txBody>
      </p:sp>
      <p:sp>
        <p:nvSpPr>
          <p:cNvPr id="12289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2289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82738" y="2655888"/>
            <a:ext cx="5868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 m’a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ren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u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mes 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ottes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28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88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28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2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88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28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88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28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891"/>
                  </p:tgtEl>
                </p:cond>
              </p:nextCondLst>
            </p:seq>
          </p:childTnLst>
        </p:cTn>
      </p:par>
    </p:tnLst>
    <p:bldLst>
      <p:bldP spid="122887" grpId="0"/>
      <p:bldP spid="122889" grpId="0"/>
      <p:bldP spid="122889" grpId="1"/>
      <p:bldP spid="122889" grpId="2"/>
      <p:bldP spid="122892" grpId="0" animBg="1"/>
      <p:bldP spid="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9" name="AutoShape 5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23910" name="AutoShape 6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515938" y="2716213"/>
            <a:ext cx="7940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 ballon de Julien s’est dégonflé.</a:t>
            </a:r>
          </a:p>
        </p:txBody>
      </p:sp>
      <p:sp>
        <p:nvSpPr>
          <p:cNvPr id="123912" name="AutoShape 8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504825" y="3430588"/>
            <a:ext cx="8388350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allon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Julien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s’es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t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égonflé.</a:t>
            </a:r>
          </a:p>
        </p:txBody>
      </p:sp>
      <p:sp>
        <p:nvSpPr>
          <p:cNvPr id="1239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2391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15938" y="2716213"/>
            <a:ext cx="7940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allon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 Julien s’est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égonflé.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39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3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90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39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9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39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9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39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915"/>
                  </p:tgtEl>
                </p:cond>
              </p:nextCondLst>
            </p:seq>
          </p:childTnLst>
        </p:cTn>
      </p:par>
    </p:tnLst>
    <p:bldLst>
      <p:bldP spid="123911" grpId="0"/>
      <p:bldP spid="123913" grpId="0"/>
      <p:bldP spid="123913" grpId="1"/>
      <p:bldP spid="123913" grpId="2"/>
      <p:bldP spid="123916" grpId="0" animBg="1"/>
      <p:bldP spid="1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3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24934" name="AutoShape 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971550" y="2655888"/>
            <a:ext cx="7223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 ballon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redonbit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sur la table.</a:t>
            </a:r>
          </a:p>
        </p:txBody>
      </p:sp>
      <p:sp>
        <p:nvSpPr>
          <p:cNvPr id="124936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971550" y="3430588"/>
            <a:ext cx="7272338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allon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re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on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it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sur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ta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le.</a:t>
            </a:r>
          </a:p>
        </p:txBody>
      </p:sp>
      <p:sp>
        <p:nvSpPr>
          <p:cNvPr id="12493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2494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971550" y="2655888"/>
            <a:ext cx="7223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allon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re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on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it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sur la ta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49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93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49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93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49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93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49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939"/>
                  </p:tgtEl>
                </p:cond>
              </p:nextCondLst>
            </p:seq>
          </p:childTnLst>
        </p:cTn>
      </p:par>
    </p:tnLst>
    <p:bldLst>
      <p:bldP spid="124935" grpId="0"/>
      <p:bldP spid="124937" grpId="0"/>
      <p:bldP spid="124937" grpId="1"/>
      <p:bldP spid="124937" grpId="2"/>
      <p:bldP spid="124940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75782" name="AutoShape 6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1979613" y="2655888"/>
            <a:ext cx="5172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Nous viendrons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lunbi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75784" name="AutoShape 8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1692275" y="3430588"/>
            <a:ext cx="5688013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Nous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vien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rons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lun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i.</a:t>
            </a:r>
          </a:p>
        </p:txBody>
      </p:sp>
      <p:sp>
        <p:nvSpPr>
          <p:cNvPr id="7578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75788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979613" y="2655888"/>
            <a:ext cx="5172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Nous vien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rons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lun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i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57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8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57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8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57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8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57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787"/>
                  </p:tgtEl>
                </p:cond>
              </p:nextCondLst>
            </p:seq>
          </p:childTnLst>
        </p:cTn>
      </p:par>
    </p:tnLst>
    <p:bldLst>
      <p:bldP spid="75783" grpId="0"/>
      <p:bldP spid="75785" grpId="0"/>
      <p:bldP spid="75785" grpId="1"/>
      <p:bldP spid="75785" grpId="2"/>
      <p:bldP spid="75788" grpId="0" animBg="1"/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25958" name="AutoShape 6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827088" y="2655888"/>
            <a:ext cx="7158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 bébé bort dans son landau.</a:t>
            </a:r>
          </a:p>
        </p:txBody>
      </p:sp>
      <p:sp>
        <p:nvSpPr>
          <p:cNvPr id="125960" name="AutoShape 8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757238" y="3430588"/>
            <a:ext cx="7270750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é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é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ort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ans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son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lan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au.</a:t>
            </a:r>
          </a:p>
        </p:txBody>
      </p:sp>
      <p:sp>
        <p:nvSpPr>
          <p:cNvPr id="12596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2596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827088" y="2655888"/>
            <a:ext cx="7158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é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é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ort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ans son lan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au.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59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95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59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95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59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96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59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963"/>
                  </p:tgtEl>
                </p:cond>
              </p:nextCondLst>
            </p:seq>
          </p:childTnLst>
        </p:cTn>
      </p:par>
    </p:tnLst>
    <p:bldLst>
      <p:bldP spid="125959" grpId="0"/>
      <p:bldP spid="125961" grpId="0"/>
      <p:bldP spid="125961" grpId="1"/>
      <p:bldP spid="125961" grpId="2"/>
      <p:bldP spid="125964" grpId="0" animBg="1"/>
      <p:bldP spid="1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1" name="AutoShape 5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26982" name="AutoShape 6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auto">
          <a:xfrm>
            <a:off x="314325" y="2768600"/>
            <a:ext cx="892103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000000"/>
                </a:solidFill>
                <a:latin typeface="Verdana" pitchFamily="34" charset="0"/>
              </a:rPr>
              <a:t>La baignoire et la douche sont bouchées.</a:t>
            </a:r>
          </a:p>
        </p:txBody>
      </p:sp>
      <p:sp>
        <p:nvSpPr>
          <p:cNvPr id="126984" name="AutoShape 8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288925" y="3430588"/>
            <a:ext cx="8604250" cy="5847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2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</a:t>
            </a:r>
            <a:r>
              <a:rPr lang="fr-FR" sz="32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2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2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aignoire</a:t>
            </a:r>
            <a:r>
              <a:rPr lang="fr-FR" sz="32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2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et la </a:t>
            </a:r>
            <a:r>
              <a:rPr lang="fr-FR" sz="32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2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ouche sont </a:t>
            </a:r>
            <a:r>
              <a:rPr lang="fr-FR" sz="32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2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ouchées.</a:t>
            </a:r>
          </a:p>
        </p:txBody>
      </p:sp>
      <p:sp>
        <p:nvSpPr>
          <p:cNvPr id="12698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26988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14325" y="2768600"/>
            <a:ext cx="892103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rgbClr val="000000"/>
                </a:solidFill>
                <a:latin typeface="Verdana" pitchFamily="34" charset="0"/>
              </a:rPr>
              <a:t>La </a:t>
            </a:r>
            <a:r>
              <a:rPr lang="fr-FR" sz="32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200" dirty="0">
                <a:solidFill>
                  <a:srgbClr val="000000"/>
                </a:solidFill>
                <a:latin typeface="Verdana" pitchFamily="34" charset="0"/>
              </a:rPr>
              <a:t>aignoire et la </a:t>
            </a:r>
            <a:r>
              <a:rPr lang="fr-FR" sz="32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200" dirty="0">
                <a:solidFill>
                  <a:srgbClr val="000000"/>
                </a:solidFill>
                <a:latin typeface="Verdana" pitchFamily="34" charset="0"/>
              </a:rPr>
              <a:t>ouche sont </a:t>
            </a:r>
            <a:r>
              <a:rPr lang="fr-FR" sz="32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200" dirty="0">
                <a:solidFill>
                  <a:srgbClr val="000000"/>
                </a:solidFill>
                <a:latin typeface="Verdana" pitchFamily="34" charset="0"/>
              </a:rPr>
              <a:t>ouchées.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69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8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69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8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69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8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69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87"/>
                  </p:tgtEl>
                </p:cond>
              </p:nextCondLst>
            </p:seq>
          </p:childTnLst>
        </p:cTn>
      </p:par>
    </p:tnLst>
    <p:bldLst>
      <p:bldP spid="126983" grpId="0"/>
      <p:bldP spid="126985" grpId="0"/>
      <p:bldP spid="126985" grpId="1"/>
      <p:bldP spid="126985" grpId="2"/>
      <p:bldP spid="126988" grpId="0" animBg="1"/>
      <p:bldP spid="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5" name="AutoShape 5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28006" name="AutoShape 6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1476375" y="2716213"/>
            <a:ext cx="6162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Papi a une barbe blanche.</a:t>
            </a:r>
          </a:p>
        </p:txBody>
      </p:sp>
      <p:sp>
        <p:nvSpPr>
          <p:cNvPr id="128008" name="AutoShape 8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1441450" y="3430588"/>
            <a:ext cx="6515100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Papi a une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ar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lanche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280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2801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476375" y="2716213"/>
            <a:ext cx="6162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Papi a une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ar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lanche.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80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00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80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00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80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00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80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011"/>
                  </p:tgtEl>
                </p:cond>
              </p:nextCondLst>
            </p:seq>
          </p:childTnLst>
        </p:cTn>
      </p:par>
    </p:tnLst>
    <p:bldLst>
      <p:bldP spid="128007" grpId="0"/>
      <p:bldP spid="128009" grpId="0"/>
      <p:bldP spid="128009" grpId="1"/>
      <p:bldP spid="128009" grpId="2"/>
      <p:bldP spid="128012" grpId="0" animBg="1"/>
      <p:bldP spid="1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9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29030" name="AutoShape 6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719138" y="2655888"/>
            <a:ext cx="76692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Les soldats ont perdu la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dataille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29032" name="AutoShape 8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29033" name="Text Box 9"/>
          <p:cNvSpPr txBox="1">
            <a:spLocks noChangeArrowheads="1"/>
          </p:cNvSpPr>
          <p:nvPr/>
        </p:nvSpPr>
        <p:spPr bwMode="auto">
          <a:xfrm>
            <a:off x="539750" y="3430588"/>
            <a:ext cx="8027988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Les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sol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ats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ont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per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ataille.</a:t>
            </a:r>
          </a:p>
        </p:txBody>
      </p:sp>
      <p:sp>
        <p:nvSpPr>
          <p:cNvPr id="1290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2903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719138" y="2655888"/>
            <a:ext cx="76692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Les sol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ats ont per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u la 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ataille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9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02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9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0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9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03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9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035"/>
                  </p:tgtEl>
                </p:cond>
              </p:nextCondLst>
            </p:seq>
          </p:childTnLst>
        </p:cTn>
      </p:par>
    </p:tnLst>
    <p:bldLst>
      <p:bldP spid="129031" grpId="0"/>
      <p:bldP spid="129033" grpId="0"/>
      <p:bldP spid="129033" grpId="1"/>
      <p:bldP spid="129033" grpId="2"/>
      <p:bldP spid="129036" grpId="0" animBg="1"/>
      <p:bldP spid="1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3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30054" name="AutoShape 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30055" name="Rectangle 7"/>
          <p:cNvSpPr>
            <a:spLocks noChangeArrowheads="1"/>
          </p:cNvSpPr>
          <p:nvPr/>
        </p:nvSpPr>
        <p:spPr bwMode="auto">
          <a:xfrm>
            <a:off x="2349500" y="2655888"/>
            <a:ext cx="43830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 doit du douillon.</a:t>
            </a:r>
          </a:p>
        </p:txBody>
      </p:sp>
      <p:sp>
        <p:nvSpPr>
          <p:cNvPr id="130056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2344707" y="3430588"/>
            <a:ext cx="4464050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Il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oit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ouillon.</a:t>
            </a:r>
          </a:p>
        </p:txBody>
      </p:sp>
      <p:sp>
        <p:nvSpPr>
          <p:cNvPr id="13005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3006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349500" y="2655888"/>
            <a:ext cx="43830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Il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oit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u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ouillon.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0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05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0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05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0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05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0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059"/>
                  </p:tgtEl>
                </p:cond>
              </p:nextCondLst>
            </p:seq>
          </p:childTnLst>
        </p:cTn>
      </p:par>
    </p:tnLst>
    <p:bldLst>
      <p:bldP spid="130055" grpId="0"/>
      <p:bldP spid="130057" grpId="0"/>
      <p:bldP spid="130057" grpId="1"/>
      <p:bldP spid="130057" grpId="2"/>
      <p:bldP spid="130060" grpId="0" animBg="1"/>
      <p:bldP spid="1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7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31078" name="AutoShape 6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1677988" y="2655888"/>
            <a:ext cx="5773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 boulanger est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dlessé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131080" name="AutoShape 8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31081" name="Text Box 9"/>
          <p:cNvSpPr txBox="1">
            <a:spLocks noChangeArrowheads="1"/>
          </p:cNvSpPr>
          <p:nvPr/>
        </p:nvSpPr>
        <p:spPr bwMode="auto">
          <a:xfrm>
            <a:off x="539750" y="3430588"/>
            <a:ext cx="8027988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oulanger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est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l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essé.</a:t>
            </a:r>
          </a:p>
        </p:txBody>
      </p:sp>
      <p:sp>
        <p:nvSpPr>
          <p:cNvPr id="1310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3108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677988" y="2655888"/>
            <a:ext cx="5773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oulanger est 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lessé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1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07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1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07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1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08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1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083"/>
                  </p:tgtEl>
                </p:cond>
              </p:nextCondLst>
            </p:seq>
          </p:childTnLst>
        </p:cTn>
      </p:par>
    </p:tnLst>
    <p:bldLst>
      <p:bldP spid="131079" grpId="0"/>
      <p:bldP spid="131081" grpId="0"/>
      <p:bldP spid="131081" grpId="1"/>
      <p:bldP spid="131081" grpId="2"/>
      <p:bldP spid="131084" grpId="0" animBg="1"/>
      <p:bldP spid="1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1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32102" name="AutoShape 6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32103" name="Rectangle 7"/>
          <p:cNvSpPr>
            <a:spLocks noChangeArrowheads="1"/>
          </p:cNvSpPr>
          <p:nvPr/>
        </p:nvSpPr>
        <p:spPr bwMode="auto">
          <a:xfrm>
            <a:off x="719138" y="2655888"/>
            <a:ext cx="708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Nous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bînerons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au bord du lac.</a:t>
            </a:r>
          </a:p>
        </p:txBody>
      </p:sp>
      <p:sp>
        <p:nvSpPr>
          <p:cNvPr id="132104" name="AutoShape 8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250825" y="3430588"/>
            <a:ext cx="8027988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Nous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înerons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au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ord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lac.</a:t>
            </a:r>
          </a:p>
        </p:txBody>
      </p:sp>
      <p:sp>
        <p:nvSpPr>
          <p:cNvPr id="1321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32108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719138" y="2655888"/>
            <a:ext cx="708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Nous 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înerons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au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ord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u lac.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2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101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2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5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10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2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13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10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2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107"/>
                  </p:tgtEl>
                </p:cond>
              </p:nextCondLst>
            </p:seq>
          </p:childTnLst>
        </p:cTn>
      </p:par>
    </p:tnLst>
    <p:bldLst>
      <p:bldP spid="132103" grpId="0"/>
      <p:bldP spid="132105" grpId="0"/>
      <p:bldP spid="132105" grpId="1"/>
      <p:bldP spid="132105" grpId="2"/>
      <p:bldP spid="132108" grpId="0" animBg="1"/>
      <p:bldP spid="10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5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33126" name="AutoShape 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250825" y="2655888"/>
            <a:ext cx="8562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La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foubre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est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tomdée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sur les arbres.</a:t>
            </a:r>
          </a:p>
        </p:txBody>
      </p:sp>
      <p:sp>
        <p:nvSpPr>
          <p:cNvPr id="133128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241360" y="3430588"/>
            <a:ext cx="8675687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fou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est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tom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ée sur les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ar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res.</a:t>
            </a:r>
          </a:p>
        </p:txBody>
      </p:sp>
      <p:sp>
        <p:nvSpPr>
          <p:cNvPr id="1331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3313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50825" y="2655888"/>
            <a:ext cx="8562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La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fou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re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est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tom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ée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sur les ar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res.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2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2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2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31"/>
                  </p:tgtEl>
                </p:cond>
              </p:nextCondLst>
            </p:seq>
          </p:childTnLst>
        </p:cTn>
      </p:par>
    </p:tnLst>
    <p:bldLst>
      <p:bldP spid="133127" grpId="0"/>
      <p:bldP spid="133129" grpId="0"/>
      <p:bldP spid="133129" grpId="1"/>
      <p:bldP spid="133129" grpId="2"/>
      <p:bldP spid="133132" grpId="0" animBg="1"/>
      <p:bldP spid="10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-3429000"/>
            <a:ext cx="9144000" cy="68580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4149" name="AutoShape 5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34150" name="AutoShape 6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658813" y="2716213"/>
            <a:ext cx="7800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La viande du boucher est tendre.</a:t>
            </a:r>
          </a:p>
        </p:txBody>
      </p:sp>
      <p:sp>
        <p:nvSpPr>
          <p:cNvPr id="134152" name="AutoShape 8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34153" name="Text Box 9"/>
          <p:cNvSpPr txBox="1">
            <a:spLocks noChangeArrowheads="1"/>
          </p:cNvSpPr>
          <p:nvPr/>
        </p:nvSpPr>
        <p:spPr bwMode="auto">
          <a:xfrm>
            <a:off x="684213" y="3430588"/>
            <a:ext cx="8064500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vian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oucher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est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ten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re.</a:t>
            </a:r>
          </a:p>
        </p:txBody>
      </p:sp>
      <p:sp>
        <p:nvSpPr>
          <p:cNvPr id="13415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3415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58813" y="2716213"/>
            <a:ext cx="7800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La vian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u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oucher est ten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4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14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4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15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4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15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4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155"/>
                  </p:tgtEl>
                </p:cond>
              </p:nextCondLst>
            </p:seq>
          </p:childTnLst>
        </p:cTn>
      </p:par>
    </p:tnLst>
    <p:bldLst>
      <p:bldP spid="134153" grpId="0"/>
      <p:bldP spid="134153" grpId="1"/>
      <p:bldP spid="134153" grpId="2"/>
      <p:bldP spid="134156" grpId="0" animBg="1"/>
      <p:bldP spid="11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3" name="AutoShape 5">
            <a:hlinkClick r:id="" action="ppaction://noaction" highlightClick="1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135174" name="AutoShape 6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35175" name="Rectangle 7"/>
          <p:cNvSpPr>
            <a:spLocks noChangeArrowheads="1"/>
          </p:cNvSpPr>
          <p:nvPr/>
        </p:nvSpPr>
        <p:spPr bwMode="auto">
          <a:xfrm>
            <a:off x="1187450" y="2716213"/>
            <a:ext cx="6704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Cette table est faite en bois.</a:t>
            </a:r>
          </a:p>
        </p:txBody>
      </p:sp>
      <p:sp>
        <p:nvSpPr>
          <p:cNvPr id="135176" name="AutoShape 8">
            <a:hlinkClick r:id="" action="ppaction://noaction" highlightClick="1">
              <a:snd r:embed="rId5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1187450" y="3430588"/>
            <a:ext cx="7416800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Cette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ta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est faite en</a:t>
            </a:r>
            <a:r>
              <a:rPr lang="fr-FR" sz="3600" dirty="0">
                <a:solidFill>
                  <a:srgbClr val="33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ois.</a:t>
            </a:r>
          </a:p>
        </p:txBody>
      </p:sp>
      <p:sp>
        <p:nvSpPr>
          <p:cNvPr id="13517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13518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187450" y="2716213"/>
            <a:ext cx="6704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Cette ta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 est faite en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ois.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5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17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5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17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5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17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5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179"/>
                  </p:tgtEl>
                </p:cond>
              </p:nextCondLst>
            </p:seq>
          </p:childTnLst>
        </p:cTn>
      </p:par>
    </p:tnLst>
    <p:bldLst>
      <p:bldP spid="135175" grpId="0"/>
      <p:bldP spid="135177" grpId="0"/>
      <p:bldP spid="135177" grpId="1"/>
      <p:bldP spid="135177" grpId="2"/>
      <p:bldP spid="135180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76806" name="AutoShape 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2366963" y="2655888"/>
            <a:ext cx="4365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sadle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est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boux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76808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1619250" y="3430588"/>
            <a:ext cx="5688013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sa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est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oux.</a:t>
            </a:r>
          </a:p>
        </p:txBody>
      </p:sp>
      <p:sp>
        <p:nvSpPr>
          <p:cNvPr id="768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7681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366963" y="2655888"/>
            <a:ext cx="4365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sa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le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est 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oux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68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0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68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0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68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0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68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11"/>
                  </p:tgtEl>
                </p:cond>
              </p:nextCondLst>
            </p:seq>
          </p:childTnLst>
        </p:cTn>
      </p:par>
    </p:tnLst>
    <p:bldLst>
      <p:bldP spid="76807" grpId="0"/>
      <p:bldP spid="76809" grpId="0"/>
      <p:bldP spid="76809" grpId="1"/>
      <p:bldP spid="76809" grpId="2"/>
      <p:bldP spid="76812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77830" name="AutoShape 6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2051050" y="2655888"/>
            <a:ext cx="5006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L’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autodus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est rapide.</a:t>
            </a:r>
          </a:p>
        </p:txBody>
      </p:sp>
      <p:sp>
        <p:nvSpPr>
          <p:cNvPr id="77832" name="AutoShape 8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1692275" y="3430588"/>
            <a:ext cx="5688013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L’auto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us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es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t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rapi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e.</a:t>
            </a:r>
          </a:p>
        </p:txBody>
      </p:sp>
      <p:sp>
        <p:nvSpPr>
          <p:cNvPr id="778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7783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051050" y="2655888"/>
            <a:ext cx="5006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L’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auto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us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 est rapi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78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2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78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78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3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78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35"/>
                  </p:tgtEl>
                </p:cond>
              </p:nextCondLst>
            </p:seq>
          </p:childTnLst>
        </p:cTn>
      </p:par>
    </p:tnLst>
    <p:bldLst>
      <p:bldP spid="77831" grpId="0"/>
      <p:bldP spid="77833" grpId="0"/>
      <p:bldP spid="77833" grpId="1"/>
      <p:bldP spid="77833" grpId="2"/>
      <p:bldP spid="77836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78854" name="AutoShape 6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2339975" y="2655888"/>
            <a:ext cx="4473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Ta dalle a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redondi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78856" name="AutoShape 8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1723986" y="3430588"/>
            <a:ext cx="5688012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Ta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alle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re</a:t>
            </a:r>
            <a:r>
              <a:rPr lang="fr-FR" sz="3600" u="sng" dirty="0">
                <a:solidFill>
                  <a:srgbClr val="FF3300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on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i.</a:t>
            </a:r>
          </a:p>
        </p:txBody>
      </p:sp>
      <p:sp>
        <p:nvSpPr>
          <p:cNvPr id="7885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7886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339975" y="2655888"/>
            <a:ext cx="4473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Ta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alle a 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re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on</a:t>
            </a:r>
            <a:r>
              <a:rPr lang="fr-FR" sz="3600" dirty="0" err="1">
                <a:solidFill>
                  <a:srgbClr val="CC66FF"/>
                </a:solidFill>
                <a:latin typeface="Verdana" pitchFamily="34" charset="0"/>
              </a:rPr>
              <a:t>d</a:t>
            </a:r>
            <a:r>
              <a:rPr lang="fr-FR" sz="3600" dirty="0" err="1">
                <a:solidFill>
                  <a:srgbClr val="000000"/>
                </a:solidFill>
                <a:latin typeface="Verdana" pitchFamily="34" charset="0"/>
              </a:rPr>
              <a:t>i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88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5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88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5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88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5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88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859"/>
                  </p:tgtEl>
                </p:cond>
              </p:nextCondLst>
            </p:seq>
          </p:childTnLst>
        </p:cTn>
      </p:par>
    </p:tnLst>
    <p:bldLst>
      <p:bldP spid="78855" grpId="0"/>
      <p:bldP spid="78857" grpId="0"/>
      <p:bldP spid="78857" grpId="1"/>
      <p:bldP spid="78857" grpId="2"/>
      <p:bldP spid="78860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AutoShape 5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3276600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0</a:t>
            </a:r>
          </a:p>
        </p:txBody>
      </p:sp>
      <p:sp>
        <p:nvSpPr>
          <p:cNvPr id="79878" name="AutoShape 6">
            <a:hlinkClick r:id="" action="ppaction://noaction" highlightClick="1">
              <a:snd r:embed="rId4" name="laser.wav"/>
            </a:hlinkClick>
          </p:cNvPr>
          <p:cNvSpPr>
            <a:spLocks noChangeArrowheads="1"/>
          </p:cNvSpPr>
          <p:nvPr/>
        </p:nvSpPr>
        <p:spPr bwMode="auto">
          <a:xfrm>
            <a:off x="5148263" y="5949950"/>
            <a:ext cx="719137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1692275" y="2655888"/>
            <a:ext cx="5702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La bataille semble bure.</a:t>
            </a:r>
          </a:p>
        </p:txBody>
      </p:sp>
      <p:sp>
        <p:nvSpPr>
          <p:cNvPr id="79880" name="AutoShape 8">
            <a:hlinkClick r:id="" action="ppaction://noaction" highlightClick="1">
              <a:snd r:embed="rId5" name="chimes.wav"/>
            </a:hlinkClick>
          </p:cNvPr>
          <p:cNvSpPr>
            <a:spLocks noChangeArrowheads="1"/>
          </p:cNvSpPr>
          <p:nvPr/>
        </p:nvSpPr>
        <p:spPr bwMode="auto">
          <a:xfrm>
            <a:off x="4213225" y="5949950"/>
            <a:ext cx="719138" cy="719138"/>
          </a:xfrm>
          <a:prstGeom prst="frame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00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1692275" y="3430588"/>
            <a:ext cx="6048375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La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ataille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sem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le</a:t>
            </a:r>
            <a:r>
              <a:rPr lang="fr-FR" sz="3600" dirty="0">
                <a:solidFill>
                  <a:srgbClr val="006600"/>
                </a:solidFill>
                <a:latin typeface="Verdana" pitchFamily="34" charset="0"/>
              </a:rPr>
              <a:t> </a:t>
            </a:r>
            <a:r>
              <a:rPr lang="fr-FR" sz="3600" u="sng" dirty="0" smtClean="0">
                <a:solidFill>
                  <a:srgbClr val="FF3300"/>
                </a:solidFill>
                <a:latin typeface="Verdana" pitchFamily="34" charset="0"/>
              </a:rPr>
              <a:t>d</a:t>
            </a:r>
            <a:r>
              <a:rPr lang="fr-FR" sz="3600" dirty="0" smtClean="0">
                <a:solidFill>
                  <a:schemeClr val="accent1">
                    <a:lumMod val="10000"/>
                  </a:schemeClr>
                </a:solidFill>
                <a:latin typeface="Verdana" pitchFamily="34" charset="0"/>
              </a:rPr>
              <a:t>ure.</a:t>
            </a:r>
            <a:endParaRPr lang="fr-FR" sz="3600" dirty="0">
              <a:solidFill>
                <a:schemeClr val="accent1">
                  <a:lumMod val="10000"/>
                </a:schemeClr>
              </a:solidFill>
              <a:latin typeface="Verdana" pitchFamily="34" charset="0"/>
            </a:endParaRPr>
          </a:p>
        </p:txBody>
      </p:sp>
      <p:sp>
        <p:nvSpPr>
          <p:cNvPr id="798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476250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?</a:t>
            </a:r>
          </a:p>
        </p:txBody>
      </p:sp>
      <p:sp>
        <p:nvSpPr>
          <p:cNvPr id="7988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1196975"/>
            <a:ext cx="360362" cy="360363"/>
          </a:xfrm>
          <a:prstGeom prst="actionButtonBlank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fr-FR" sz="2000" b="1">
                <a:solidFill>
                  <a:srgbClr val="000000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6" name="AutoShap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424893" y="6286520"/>
            <a:ext cx="504825" cy="358775"/>
          </a:xfrm>
          <a:prstGeom prst="rightArrow">
            <a:avLst>
              <a:gd name="adj1" fmla="val 50000"/>
              <a:gd name="adj2" fmla="val 35177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fr-FR" sz="1800">
              <a:solidFill>
                <a:schemeClr val="accent1">
                  <a:lumMod val="10000"/>
                </a:schemeClr>
              </a:solidFill>
              <a:latin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692275" y="2655888"/>
            <a:ext cx="5702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La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ataille sem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le </a:t>
            </a:r>
            <a:r>
              <a:rPr lang="fr-FR" sz="3600" dirty="0">
                <a:solidFill>
                  <a:srgbClr val="CC66FF"/>
                </a:solidFill>
                <a:latin typeface="Verdana" pitchFamily="34" charset="0"/>
              </a:rPr>
              <a:t>b</a:t>
            </a:r>
            <a:r>
              <a:rPr lang="fr-FR" sz="3600" dirty="0">
                <a:solidFill>
                  <a:srgbClr val="000000"/>
                </a:solidFill>
                <a:latin typeface="Verdana" pitchFamily="34" charset="0"/>
              </a:rPr>
              <a:t>ure.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98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87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98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F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87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98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88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98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883"/>
                  </p:tgtEl>
                </p:cond>
              </p:nextCondLst>
            </p:seq>
          </p:childTnLst>
        </p:cTn>
      </p:par>
    </p:tnLst>
    <p:bldLst>
      <p:bldP spid="79879" grpId="0"/>
      <p:bldP spid="79881" grpId="0"/>
      <p:bldP spid="79881" grpId="1"/>
      <p:bldP spid="79881" grpId="2"/>
      <p:bldP spid="79884" grpId="0" animBg="1"/>
      <p:bldP spid="10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2875</TotalTime>
  <Words>1453</Words>
  <Application>Microsoft Office PowerPoint</Application>
  <PresentationFormat>Affichage à l'écran (4:3)</PresentationFormat>
  <Paragraphs>531</Paragraphs>
  <Slides>59</Slides>
  <Notes>59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59</vt:i4>
      </vt:variant>
    </vt:vector>
  </HeadingPairs>
  <TitlesOfParts>
    <vt:vector size="60" baseType="lpstr">
      <vt:lpstr>Modèle par défaut</vt:lpstr>
      <vt:lpstr>Diapositive 1</vt:lpstr>
      <vt:lpstr>Repérer le nombre d’erreurs dans une phrase.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  <vt:lpstr>Diapositive 49</vt:lpstr>
      <vt:lpstr>Diapositive 50</vt:lpstr>
      <vt:lpstr>Diapositive 51</vt:lpstr>
      <vt:lpstr>Diapositive 52</vt:lpstr>
      <vt:lpstr>Diapositive 53</vt:lpstr>
      <vt:lpstr>Diapositive 54</vt:lpstr>
      <vt:lpstr>Diapositive 55</vt:lpstr>
      <vt:lpstr>Diapositive 56</vt:lpstr>
      <vt:lpstr>Diapositive 57</vt:lpstr>
      <vt:lpstr>Diapositive 58</vt:lpstr>
      <vt:lpstr>Diapositive 59</vt:lpstr>
    </vt:vector>
  </TitlesOfParts>
  <Company>SUT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KORAC</dc:creator>
  <cp:lastModifiedBy>Brigitte KORAC </cp:lastModifiedBy>
  <cp:revision>179</cp:revision>
  <dcterms:created xsi:type="dcterms:W3CDTF">2005-01-18T12:29:31Z</dcterms:created>
  <dcterms:modified xsi:type="dcterms:W3CDTF">2009-11-24T22:24:15Z</dcterms:modified>
</cp:coreProperties>
</file>