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7" r:id="rId2"/>
    <p:sldId id="392" r:id="rId3"/>
    <p:sldId id="402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403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FFD44B"/>
    <a:srgbClr val="000000"/>
    <a:srgbClr val="00CC66"/>
    <a:srgbClr val="FFE2A7"/>
    <a:srgbClr val="006600"/>
    <a:srgbClr val="008000"/>
    <a:srgbClr val="FFF0D1"/>
    <a:srgbClr val="CCFFCC"/>
    <a:srgbClr val="33CC33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96" autoAdjust="0"/>
    <p:restoredTop sz="99760" autoAdjust="0"/>
  </p:normalViewPr>
  <p:slideViewPr>
    <p:cSldViewPr>
      <p:cViewPr varScale="1">
        <p:scale>
          <a:sx n="90" d="100"/>
          <a:sy n="90" d="100"/>
        </p:scale>
        <p:origin x="-12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D6C8B8-C7D1-4EB7-9845-4FB552F6CF8A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82EC38-45A3-4323-BA08-F257CEFCCF5C}" type="slidenum">
              <a:rPr lang="fr-FR"/>
              <a:pPr/>
              <a:t>1</a:t>
            </a:fld>
            <a:endParaRPr lang="fr-FR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38844E-97AA-48B7-BFDD-3DE709708A91}" type="slidenum">
              <a:rPr lang="fr-FR"/>
              <a:pPr/>
              <a:t>10</a:t>
            </a:fld>
            <a:endParaRPr lang="fr-FR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EA0884-BDD5-4059-9228-AA0ABB8E88C6}" type="slidenum">
              <a:rPr lang="fr-FR"/>
              <a:pPr/>
              <a:t>11</a:t>
            </a:fld>
            <a:endParaRPr lang="fr-FR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CF1F07-16E5-4D93-B4B9-95B5FDBD0D69}" type="slidenum">
              <a:rPr lang="fr-FR"/>
              <a:pPr/>
              <a:t>12</a:t>
            </a:fld>
            <a:endParaRPr lang="fr-FR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573463-86B9-4167-81C6-FA81CF28D58B}" type="slidenum">
              <a:rPr lang="fr-FR"/>
              <a:pPr/>
              <a:t>13</a:t>
            </a:fld>
            <a:endParaRPr lang="fr-FR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4AA920-B909-4721-9ADA-DC4A7B507CA4}" type="slidenum">
              <a:rPr lang="fr-FR"/>
              <a:pPr/>
              <a:t>14</a:t>
            </a:fld>
            <a:endParaRPr lang="fr-FR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53703B-5173-4E83-AB02-D4E598574B50}" type="slidenum">
              <a:rPr lang="fr-FR"/>
              <a:pPr/>
              <a:t>15</a:t>
            </a:fld>
            <a:endParaRPr lang="fr-FR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079AD8-2397-45D7-AC15-8E6E749881E3}" type="slidenum">
              <a:rPr lang="fr-FR"/>
              <a:pPr/>
              <a:t>16</a:t>
            </a:fld>
            <a:endParaRPr lang="fr-FR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BB718-C712-4BEE-A6FD-87DC30B70337}" type="slidenum">
              <a:rPr lang="fr-FR"/>
              <a:pPr/>
              <a:t>17</a:t>
            </a:fld>
            <a:endParaRPr lang="fr-FR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9180D2-99FA-478E-AC2B-195400D4ADB1}" type="slidenum">
              <a:rPr lang="fr-FR"/>
              <a:pPr/>
              <a:t>18</a:t>
            </a:fld>
            <a:endParaRPr lang="fr-FR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11209D-0840-438B-B934-E2F71A46F596}" type="slidenum">
              <a:rPr lang="fr-FR"/>
              <a:pPr/>
              <a:t>19</a:t>
            </a:fld>
            <a:endParaRPr lang="fr-FR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8B51BE-1F2B-473A-A3AE-68B1026F8D49}" type="slidenum">
              <a:rPr lang="fr-FR"/>
              <a:pPr/>
              <a:t>2</a:t>
            </a:fld>
            <a:endParaRPr lang="fr-FR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E8E6DD-F5C5-46CB-BD8F-52BD1629B032}" type="slidenum">
              <a:rPr lang="fr-FR"/>
              <a:pPr/>
              <a:t>20</a:t>
            </a:fld>
            <a:endParaRPr lang="fr-FR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E30336-89EE-415C-9ACE-52FD6BBC5EF2}" type="slidenum">
              <a:rPr lang="fr-FR"/>
              <a:pPr/>
              <a:t>21</a:t>
            </a:fld>
            <a:endParaRPr lang="fr-FR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5D4C5C-CA48-4919-8C51-1C629D2E95CC}" type="slidenum">
              <a:rPr lang="fr-FR"/>
              <a:pPr/>
              <a:t>22</a:t>
            </a:fld>
            <a:endParaRPr lang="fr-FR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8B51BE-1F2B-473A-A3AE-68B1026F8D49}" type="slidenum">
              <a:rPr lang="fr-FR"/>
              <a:pPr/>
              <a:t>23</a:t>
            </a:fld>
            <a:endParaRPr lang="fr-FR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958611-DCAD-49D8-9F61-9EE9519C6D88}" type="slidenum">
              <a:rPr lang="fr-FR"/>
              <a:pPr/>
              <a:t>24</a:t>
            </a:fld>
            <a:endParaRPr lang="fr-FR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406465-426F-4639-BDB9-7455B3E6E953}" type="slidenum">
              <a:rPr lang="fr-FR"/>
              <a:pPr/>
              <a:t>25</a:t>
            </a:fld>
            <a:endParaRPr lang="fr-FR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163496-E838-480B-A5FE-1EA2F944E6B5}" type="slidenum">
              <a:rPr lang="fr-FR"/>
              <a:pPr/>
              <a:t>26</a:t>
            </a:fld>
            <a:endParaRPr lang="fr-FR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EACF8-91AD-4E2B-B5AC-5300148542FC}" type="slidenum">
              <a:rPr lang="fr-FR"/>
              <a:pPr/>
              <a:t>27</a:t>
            </a:fld>
            <a:endParaRPr lang="fr-FR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3DBD4F-73DE-4581-8EE8-39B82D186C9F}" type="slidenum">
              <a:rPr lang="fr-FR"/>
              <a:pPr/>
              <a:t>28</a:t>
            </a:fld>
            <a:endParaRPr lang="fr-FR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E35A49-14DB-412B-8B03-D26BD1E84196}" type="slidenum">
              <a:rPr lang="fr-FR"/>
              <a:pPr/>
              <a:t>29</a:t>
            </a:fld>
            <a:endParaRPr lang="fr-FR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4E4B31-50CF-4557-99C9-E7F0527592F8}" type="slidenum">
              <a:rPr lang="fr-FR"/>
              <a:pPr/>
              <a:t>3</a:t>
            </a:fld>
            <a:endParaRPr lang="fr-FR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050F3-D489-4AA3-A85A-2F059C5AB084}" type="slidenum">
              <a:rPr lang="fr-FR"/>
              <a:pPr/>
              <a:t>30</a:t>
            </a:fld>
            <a:endParaRPr lang="fr-FR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E9E22D-2BCD-4BA6-A3E9-63EF0F8E1955}" type="slidenum">
              <a:rPr lang="fr-FR"/>
              <a:pPr/>
              <a:t>31</a:t>
            </a:fld>
            <a:endParaRPr lang="fr-FR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156D0-D524-4A3C-A9FB-8C6AF915C6B9}" type="slidenum">
              <a:rPr lang="fr-FR"/>
              <a:pPr/>
              <a:t>32</a:t>
            </a:fld>
            <a:endParaRPr lang="fr-FR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40154-F7DA-4AAB-AE08-5BC4DD6D8AAF}" type="slidenum">
              <a:rPr lang="fr-FR"/>
              <a:pPr/>
              <a:t>33</a:t>
            </a:fld>
            <a:endParaRPr lang="fr-FR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EFDEED-1A4D-4A56-9D8D-DA9345F2C6EC}" type="slidenum">
              <a:rPr lang="fr-FR"/>
              <a:pPr/>
              <a:t>34</a:t>
            </a:fld>
            <a:endParaRPr lang="fr-FR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C7DAAC-C2C8-4246-BD15-836043E0A5A6}" type="slidenum">
              <a:rPr lang="fr-FR"/>
              <a:pPr/>
              <a:t>35</a:t>
            </a:fld>
            <a:endParaRPr lang="fr-FR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053585-747B-4B2B-AAE9-2F76622BF27E}" type="slidenum">
              <a:rPr lang="fr-FR"/>
              <a:pPr/>
              <a:t>36</a:t>
            </a:fld>
            <a:endParaRPr lang="fr-FR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CBE42-3812-467D-A672-463286678C53}" type="slidenum">
              <a:rPr lang="fr-FR"/>
              <a:pPr/>
              <a:t>37</a:t>
            </a:fld>
            <a:endParaRPr lang="fr-FR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15A3E-C261-4EF2-9163-C57AC746C1B1}" type="slidenum">
              <a:rPr lang="fr-FR"/>
              <a:pPr/>
              <a:t>38</a:t>
            </a:fld>
            <a:endParaRPr lang="fr-FR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46EB09-EE01-443C-BF5C-29A23F30A5DD}" type="slidenum">
              <a:rPr lang="fr-FR"/>
              <a:pPr/>
              <a:t>39</a:t>
            </a:fld>
            <a:endParaRPr lang="fr-FR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E5D1BD-D243-45DD-AC38-B8FC23B2302A}" type="slidenum">
              <a:rPr lang="fr-FR"/>
              <a:pPr/>
              <a:t>4</a:t>
            </a:fld>
            <a:endParaRPr lang="fr-FR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2DEEC6-9CB1-4336-AC39-E47D9BDF0DB4}" type="slidenum">
              <a:rPr lang="fr-FR"/>
              <a:pPr/>
              <a:t>40</a:t>
            </a:fld>
            <a:endParaRPr lang="fr-FR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5A7126-F642-4E76-999E-83D318E7CCAC}" type="slidenum">
              <a:rPr lang="fr-FR"/>
              <a:pPr/>
              <a:t>41</a:t>
            </a:fld>
            <a:endParaRPr lang="fr-FR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F9522-A486-4936-AB7A-A40F99ADB054}" type="slidenum">
              <a:rPr lang="fr-FR"/>
              <a:pPr/>
              <a:t>42</a:t>
            </a:fld>
            <a:endParaRPr lang="fr-FR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B9B5AE-FE30-4D66-A173-A9C46A175E39}" type="slidenum">
              <a:rPr lang="fr-FR"/>
              <a:pPr/>
              <a:t>5</a:t>
            </a:fld>
            <a:endParaRPr lang="fr-FR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B8A19E-6143-4C63-9A53-BFEE21F6D764}" type="slidenum">
              <a:rPr lang="fr-FR"/>
              <a:pPr/>
              <a:t>6</a:t>
            </a:fld>
            <a:endParaRPr lang="fr-FR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EF37A0-22CE-4E6F-ADD2-347C62EBB075}" type="slidenum">
              <a:rPr lang="fr-FR"/>
              <a:pPr/>
              <a:t>7</a:t>
            </a:fld>
            <a:endParaRPr lang="fr-FR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2C369-32D0-4CF2-8968-E0A5DAA1300E}" type="slidenum">
              <a:rPr lang="fr-FR"/>
              <a:pPr/>
              <a:t>8</a:t>
            </a:fld>
            <a:endParaRPr lang="fr-FR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02C5D9-8748-4749-BBE9-A1666B414E81}" type="slidenum">
              <a:rPr lang="fr-FR"/>
              <a:pPr/>
              <a:t>9</a:t>
            </a:fld>
            <a:endParaRPr lang="fr-FR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E2FFB-5349-4B7D-B5ED-D9E08664EAC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3627E-CAE0-4BBA-8873-58B468C951B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7B042-3455-45A4-8107-89EE7099775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37E93-B31B-4676-8833-29628AFD8E2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7865E-51C3-4BDD-BC30-57B07B8EB90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3576E-0E9E-4465-9960-249BA39E9A5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FC99F-AB1B-4F6D-8F8B-A67D4B3272F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D02CF-0508-415A-9A92-17D7F330D99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EFDA6-7C09-4F55-AB7B-6C8C64A6AA5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F5B98-75D6-4191-AA7C-4AA8853812D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56B94-9462-4EBC-B4A3-44E12177A50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0D1"/>
            </a:gs>
            <a:gs pos="50000">
              <a:srgbClr val="FFE2A7"/>
            </a:gs>
            <a:gs pos="100000">
              <a:srgbClr val="FFC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344652-CC40-4D06-8E6F-8549FF22C1D0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4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2.wav"/><Relationship Id="rId9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3.wav"/><Relationship Id="rId9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4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2.wav"/><Relationship Id="rId9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3.wav"/><Relationship Id="rId9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4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2.wav"/><Relationship Id="rId9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3.wav"/><Relationship Id="rId9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4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2.wav"/><Relationship Id="rId9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3.wav"/><Relationship Id="rId9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4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2.wav"/><Relationship Id="rId9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3.wav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4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2.wav"/><Relationship Id="rId9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3.wav"/><Relationship Id="rId9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3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2.wav"/><Relationship Id="rId9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3.wav"/><Relationship Id="rId9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3.wav"/><Relationship Id="rId9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3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2.wav"/><Relationship Id="rId9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3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2.wav"/><Relationship Id="rId9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3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2.wav"/><Relationship Id="rId9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3.wav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1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3.wav"/><Relationship Id="rId10" Type="http://schemas.openxmlformats.org/officeDocument/2006/relationships/image" Target="../media/image5.jpeg"/><Relationship Id="rId4" Type="http://schemas.openxmlformats.org/officeDocument/2006/relationships/audio" Target="../media/audio2.wav"/><Relationship Id="rId9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3.wav"/><Relationship Id="rId9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3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2.wav"/><Relationship Id="rId9" Type="http://schemas.openxmlformats.org/officeDocument/2006/relationships/image" Target="../media/image4.jpe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3.wav"/><Relationship Id="rId9" Type="http://schemas.openxmlformats.org/officeDocument/2006/relationships/image" Target="../media/image4.jpe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3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2.wav"/><Relationship Id="rId9" Type="http://schemas.openxmlformats.org/officeDocument/2006/relationships/image" Target="../media/image4.jpe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3.wav"/><Relationship Id="rId9" Type="http://schemas.openxmlformats.org/officeDocument/2006/relationships/image" Target="../media/image4.jpe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3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2.wav"/><Relationship Id="rId9" Type="http://schemas.openxmlformats.org/officeDocument/2006/relationships/image" Target="../media/image4.jpe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3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2.wav"/><Relationship Id="rId9" Type="http://schemas.openxmlformats.org/officeDocument/2006/relationships/image" Target="../media/image4.jpe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3.wav"/><Relationship Id="rId9" Type="http://schemas.openxmlformats.org/officeDocument/2006/relationships/image" Target="../media/image4.jpe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3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2.wav"/><Relationship Id="rId9" Type="http://schemas.openxmlformats.org/officeDocument/2006/relationships/image" Target="../media/image4.jpe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3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2.wav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4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2.wav"/><Relationship Id="rId9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3.wav"/><Relationship Id="rId9" Type="http://schemas.openxmlformats.org/officeDocument/2006/relationships/image" Target="../media/image4.jpe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3.wav"/><Relationship Id="rId9" Type="http://schemas.openxmlformats.org/officeDocument/2006/relationships/image" Target="../media/image4.jpe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3.wav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4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2.wav"/><Relationship Id="rId9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3.wav"/><Relationship Id="rId9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3.wav"/><Relationship Id="rId9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3.wav"/><Relationship Id="rId9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4.wav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audio" Target="../media/audio1.wav"/><Relationship Id="rId10" Type="http://schemas.openxmlformats.org/officeDocument/2006/relationships/image" Target="../media/image5.jpeg"/><Relationship Id="rId4" Type="http://schemas.openxmlformats.org/officeDocument/2006/relationships/audio" Target="../media/audio2.wav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643042" y="5699556"/>
            <a:ext cx="5834063" cy="51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BE" sz="1100" dirty="0" smtClean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</a:rPr>
              <a:t>Exercice </a:t>
            </a:r>
            <a:r>
              <a:rPr lang="fr-BE" sz="11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</a:rPr>
              <a:t>réalisé par Brigitte </a:t>
            </a:r>
            <a:r>
              <a:rPr lang="fr-BE" sz="1100" dirty="0" err="1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</a:rPr>
              <a:t>Korac</a:t>
            </a:r>
            <a:endParaRPr lang="fr-BE" sz="1100" dirty="0">
              <a:solidFill>
                <a:schemeClr val="accent1">
                  <a:lumMod val="10000"/>
                </a:schemeClr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r-BE" sz="1100" dirty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</a:rPr>
              <a:t>Photos et dessins de Claude Calvez</a:t>
            </a:r>
            <a:endParaRPr lang="fr-FR" sz="1100" dirty="0">
              <a:solidFill>
                <a:schemeClr val="accent1">
                  <a:lumMod val="1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57422" y="927257"/>
            <a:ext cx="4458272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3800" b="1" dirty="0" smtClean="0">
                <a:ln w="11430"/>
                <a:solidFill>
                  <a:schemeClr val="accent1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 </a:t>
            </a:r>
            <a:r>
              <a:rPr lang="fr-FR" sz="7200" b="1" dirty="0" smtClean="0">
                <a:ln w="11430"/>
                <a:solidFill>
                  <a:schemeClr val="accent1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ou</a:t>
            </a:r>
            <a:r>
              <a:rPr lang="fr-FR" sz="13800" b="1" dirty="0" smtClean="0">
                <a:ln w="11430"/>
                <a:solidFill>
                  <a:schemeClr val="accent1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</a:t>
            </a:r>
          </a:p>
        </p:txBody>
      </p:sp>
      <p:sp>
        <p:nvSpPr>
          <p:cNvPr id="10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1" name="Étiquette 10">
            <a:hlinkClick r:id="rId3" action="ppaction://hlinksldjump"/>
          </p:cNvPr>
          <p:cNvSpPr/>
          <p:nvPr/>
        </p:nvSpPr>
        <p:spPr>
          <a:xfrm>
            <a:off x="2943220" y="3643314"/>
            <a:ext cx="914400" cy="914400"/>
          </a:xfrm>
          <a:prstGeom prst="plaque">
            <a:avLst/>
          </a:prstGeom>
          <a:solidFill>
            <a:srgbClr val="FFD44B"/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Lettre manquante  dans un mot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Étiquette 11">
            <a:hlinkClick r:id="rId4" action="ppaction://hlinksldjump"/>
          </p:cNvPr>
          <p:cNvSpPr/>
          <p:nvPr/>
        </p:nvSpPr>
        <p:spPr>
          <a:xfrm>
            <a:off x="5286380" y="3643314"/>
            <a:ext cx="914400" cy="914400"/>
          </a:xfrm>
          <a:prstGeom prst="plaque">
            <a:avLst/>
          </a:prstGeom>
          <a:solidFill>
            <a:srgbClr val="FFD44B"/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Bon mot</a:t>
            </a:r>
          </a:p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Parmi</a:t>
            </a:r>
          </a:p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2 </a:t>
            </a:r>
          </a:p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cibles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AutoShape 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6392" name="AutoShape 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857488" y="4405313"/>
            <a:ext cx="33496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une  o.eur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2857488" y="4398228"/>
            <a:ext cx="35397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une 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odeur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6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60"/>
                            </p:stCondLst>
                            <p:childTnLst>
                              <p:par>
                                <p:cTn id="8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2"/>
                  </p:tgtEl>
                </p:cond>
              </p:nextCondLst>
            </p:seq>
          </p:childTnLst>
        </p:cTn>
      </p:par>
    </p:tnLst>
    <p:bldLst>
      <p:bldP spid="16391" grpId="0" animBg="1"/>
      <p:bldP spid="16392" grpId="0" animBg="1"/>
      <p:bldP spid="16394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  <p:bldP spid="1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AutoShape 6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7415" name="AutoShape 7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916238" y="4405313"/>
            <a:ext cx="323373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du  .</a:t>
            </a:r>
            <a:r>
              <a:rPr lang="fr-FR" sz="48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eurre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3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4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7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8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2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8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9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1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4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5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2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69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0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1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6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7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1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2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0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3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4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1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2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8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89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0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5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7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8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09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1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2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3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4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5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6" name="Text Box 9"/>
          <p:cNvSpPr txBox="1">
            <a:spLocks noChangeArrowheads="1"/>
          </p:cNvSpPr>
          <p:nvPr/>
        </p:nvSpPr>
        <p:spPr bwMode="auto">
          <a:xfrm>
            <a:off x="2916238" y="4398228"/>
            <a:ext cx="34227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du 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beurre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74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60"/>
                            </p:stCondLst>
                            <p:childTnLst>
                              <p:par>
                                <p:cTn id="8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4"/>
                  </p:tgtEl>
                </p:cond>
              </p:nextCondLst>
            </p:seq>
          </p:childTnLst>
        </p:cTn>
      </p:par>
    </p:tnLst>
    <p:bldLst>
      <p:bldP spid="17414" grpId="0" animBg="1"/>
      <p:bldP spid="17415" grpId="0" animBg="1"/>
      <p:bldP spid="17417" grpId="0"/>
      <p:bldP spid="106" grpId="0"/>
      <p:bldP spid="106" grpId="1"/>
      <p:bldP spid="107" grpId="0"/>
      <p:bldP spid="107" grpId="1"/>
      <p:bldP spid="112" grpId="0" build="allAtOnce"/>
      <p:bldP spid="113" grpId="0"/>
      <p:bldP spid="113" grpId="1"/>
      <p:bldP spid="114" grpId="0"/>
      <p:bldP spid="114" grpId="1"/>
      <p:bldP spid="115" grpId="0"/>
      <p:bldP spid="115" grpId="1"/>
      <p:bldP spid="1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AutoShape 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8440" name="AutoShape 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641725" y="4405313"/>
            <a:ext cx="17229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mar.i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3641725" y="4405313"/>
            <a:ext cx="19688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mardi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84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40"/>
                            </p:stCondLst>
                            <p:childTnLst>
                              <p:par>
                                <p:cTn id="8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0"/>
                  </p:tgtEl>
                </p:cond>
              </p:nextCondLst>
            </p:seq>
          </p:childTnLst>
        </p:cTn>
      </p:par>
    </p:tnLst>
    <p:bldLst>
      <p:bldP spid="18439" grpId="0" animBg="1"/>
      <p:bldP spid="18440" grpId="0" animBg="1"/>
      <p:bldP spid="18442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  <p:bldP spid="1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AutoShape 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9464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643174" y="4405313"/>
            <a:ext cx="37898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de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 </a:t>
            </a:r>
            <a:r>
              <a:rPr lang="fr-FR" sz="4800" dirty="0" err="1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vian.e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2643174" y="4405313"/>
            <a:ext cx="39485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de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 viande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9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40"/>
                            </p:stCondLst>
                            <p:childTnLst>
                              <p:par>
                                <p:cTn id="8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3"/>
                  </p:tgtEl>
                </p:cond>
              </p:nextCondLst>
            </p:seq>
          </p:childTnLst>
        </p:cTn>
      </p:par>
    </p:tnLst>
    <p:bldLst>
      <p:bldP spid="19463" grpId="0" animBg="1"/>
      <p:bldP spid="19464" grpId="0" animBg="1"/>
      <p:bldP spid="19466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  <p:bldP spid="1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AutoShape 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20488" name="AutoShape 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872492" y="4405313"/>
            <a:ext cx="33425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du </a:t>
            </a:r>
            <a:r>
              <a:rPr lang="fr-FR" sz="4800" dirty="0" err="1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jam.on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2872492" y="4405313"/>
            <a:ext cx="3501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du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jambon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04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60"/>
                            </p:stCondLst>
                            <p:childTnLst>
                              <p:par>
                                <p:cTn id="8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8"/>
                  </p:tgtEl>
                </p:cond>
              </p:nextCondLst>
            </p:seq>
          </p:childTnLst>
        </p:cTn>
      </p:par>
    </p:tnLst>
    <p:bldLst>
      <p:bldP spid="20487" grpId="0" animBg="1"/>
      <p:bldP spid="20488" grpId="0" animBg="1"/>
      <p:bldP spid="20490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  <p:bldP spid="1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AutoShape 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21512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138488" y="4405313"/>
            <a:ext cx="280193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l’auto.us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3138488" y="4398228"/>
            <a:ext cx="29867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l’autobus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15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"/>
                            </p:stCondLst>
                            <p:childTnLst>
                              <p:par>
                                <p:cTn id="8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1"/>
                  </p:tgtEl>
                </p:cond>
              </p:nextCondLst>
            </p:seq>
          </p:childTnLst>
        </p:cTn>
      </p:par>
    </p:tnLst>
    <p:bldLst>
      <p:bldP spid="21511" grpId="0" animBg="1"/>
      <p:bldP spid="21512" grpId="0" animBg="1"/>
      <p:bldP spid="21514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  <p:bldP spid="1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AutoShape 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22536" name="AutoShape 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208338" y="4405313"/>
            <a:ext cx="273208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mercre.i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3208338" y="4398228"/>
            <a:ext cx="29161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mercredi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25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60"/>
                            </p:stCondLst>
                            <p:childTnLst>
                              <p:par>
                                <p:cTn id="8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36"/>
                  </p:tgtEl>
                </p:cond>
              </p:nextCondLst>
            </p:seq>
          </p:childTnLst>
        </p:cTn>
      </p:par>
    </p:tnLst>
    <p:bldLst>
      <p:bldP spid="22535" grpId="0" animBg="1"/>
      <p:bldP spid="22536" grpId="0" animBg="1"/>
      <p:bldP spid="22538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  <p:bldP spid="1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AutoShape 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23560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2916238" y="4405313"/>
            <a:ext cx="32369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un  </a:t>
            </a:r>
            <a:r>
              <a:rPr lang="fr-FR" sz="48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lava.o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2916238" y="4398228"/>
            <a:ext cx="3409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un 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lavabo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35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60"/>
                            </p:stCondLst>
                            <p:childTnLst>
                              <p:par>
                                <p:cTn id="8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59"/>
                  </p:tgtEl>
                </p:cond>
              </p:nextCondLst>
            </p:seq>
          </p:childTnLst>
        </p:cTn>
      </p:par>
    </p:tnLst>
    <p:bldLst>
      <p:bldP spid="23559" grpId="0" animBg="1"/>
      <p:bldP spid="23560" grpId="0" animBg="1"/>
      <p:bldP spid="23562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  <p:bldP spid="1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100013"/>
            <a:ext cx="9144000" cy="6757987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4800">
              <a:solidFill>
                <a:schemeClr val="bg2"/>
              </a:solidFill>
              <a:latin typeface="Verdana" pitchFamily="34" charset="0"/>
            </a:endParaRPr>
          </a:p>
          <a:p>
            <a:pPr algn="ctr"/>
            <a:endParaRPr lang="fr-FR" sz="4800">
              <a:solidFill>
                <a:schemeClr val="bg2"/>
              </a:solidFill>
              <a:latin typeface="Verdana" pitchFamily="34" charset="0"/>
            </a:endParaRPr>
          </a:p>
          <a:p>
            <a:pPr algn="ctr"/>
            <a:endParaRPr lang="fr-FR" sz="4800">
              <a:solidFill>
                <a:schemeClr val="bg2"/>
              </a:solidFill>
              <a:latin typeface="Verdana" pitchFamily="34" charset="0"/>
            </a:endParaRPr>
          </a:p>
          <a:p>
            <a:pPr algn="ctr"/>
            <a:endParaRPr lang="fr-FR" sz="4800">
              <a:solidFill>
                <a:schemeClr val="bg2"/>
              </a:solidFill>
              <a:latin typeface="Verdana" pitchFamily="34" charset="0"/>
            </a:endParaRPr>
          </a:p>
          <a:p>
            <a:pPr algn="ctr"/>
            <a:endParaRPr lang="fr-FR" sz="4800">
              <a:latin typeface="Verdana" pitchFamily="34" charset="0"/>
            </a:endParaRPr>
          </a:p>
        </p:txBody>
      </p:sp>
      <p:sp>
        <p:nvSpPr>
          <p:cNvPr id="24583" name="AutoShape 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24584" name="AutoShape 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2484438" y="4405313"/>
            <a:ext cx="413226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  .</a:t>
            </a:r>
            <a:r>
              <a:rPr lang="fr-FR" sz="48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alançoire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2484438" y="4398228"/>
            <a:ext cx="43300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 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balançoire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0" name="Pentagone 59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45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20"/>
                            </p:stCondLst>
                            <p:childTnLst>
                              <p:par>
                                <p:cTn id="8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4"/>
                  </p:tgtEl>
                </p:cond>
              </p:nextCondLst>
            </p:seq>
          </p:childTnLst>
        </p:cTn>
      </p:par>
    </p:tnLst>
    <p:bldLst>
      <p:bldP spid="24583" grpId="0" animBg="1"/>
      <p:bldP spid="24584" grpId="0" animBg="1"/>
      <p:bldP spid="24586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  <p:bldP spid="1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AutoShape 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25608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786050" y="4405313"/>
            <a:ext cx="33718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des  ha.its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2786050" y="4398228"/>
            <a:ext cx="35621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des 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habits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56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"/>
                            </p:stCondLst>
                            <p:childTnLst>
                              <p:par>
                                <p:cTn id="8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7"/>
                  </p:tgtEl>
                </p:cond>
              </p:nextCondLst>
            </p:seq>
          </p:childTnLst>
        </p:cTn>
      </p:par>
    </p:tnLst>
    <p:bldLst>
      <p:bldP spid="25607" grpId="0" animBg="1"/>
      <p:bldP spid="25608" grpId="0" animBg="1"/>
      <p:bldP spid="25610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  <p:bldP spid="1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85794"/>
            <a:ext cx="8229600" cy="1930400"/>
          </a:xfrm>
        </p:spPr>
        <p:txBody>
          <a:bodyPr/>
          <a:lstStyle/>
          <a:p>
            <a:r>
              <a:rPr lang="fr-FR" sz="2000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Compléter un mot </a:t>
            </a:r>
            <a:r>
              <a:rPr lang="fr-FR" sz="20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donné par </a:t>
            </a:r>
            <a:r>
              <a:rPr lang="fr-FR" sz="2000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la lettre manquante.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470170"/>
            <a:ext cx="8569325" cy="2030400"/>
          </a:xfrm>
        </p:spPr>
        <p:txBody>
          <a:bodyPr/>
          <a:lstStyle/>
          <a:p>
            <a:pPr>
              <a:buFontTx/>
              <a:buNone/>
            </a:pPr>
            <a:r>
              <a:rPr lang="fr-FR" sz="1400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   </a:t>
            </a:r>
            <a:r>
              <a:rPr lang="fr-FR" sz="14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      Avant </a:t>
            </a:r>
            <a:r>
              <a:rPr lang="fr-FR" sz="1400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de choisir le phonème, le patient peut activer au choix différentes aides</a:t>
            </a:r>
            <a:r>
              <a:rPr lang="fr-FR" sz="14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:</a:t>
            </a:r>
          </a:p>
          <a:p>
            <a:pPr>
              <a:buFontTx/>
              <a:buNone/>
            </a:pPr>
            <a:endParaRPr lang="fr-FR" sz="14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  <a:p>
            <a:pPr marL="544513" lvl="1" indent="0"/>
            <a:r>
              <a:rPr lang="fr-FR" sz="14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 différence labiale</a:t>
            </a:r>
          </a:p>
          <a:p>
            <a:pPr marL="544513" lvl="1" indent="0"/>
            <a:endParaRPr lang="fr-FR" sz="14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  <a:p>
            <a:pPr marL="544513" lvl="1" indent="0"/>
            <a:r>
              <a:rPr lang="fr-FR" sz="14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 gestes Borel</a:t>
            </a:r>
          </a:p>
          <a:p>
            <a:pPr marL="544513" lvl="1" indent="0">
              <a:buNone/>
            </a:pPr>
            <a:endParaRPr lang="fr-FR" sz="14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  <a:p>
            <a:pPr marL="544513" lvl="1" indent="0"/>
            <a:r>
              <a:rPr lang="fr-FR" sz="14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 dessins</a:t>
            </a:r>
          </a:p>
          <a:p>
            <a:pPr marL="544513" lvl="1" indent="0">
              <a:buNone/>
            </a:pPr>
            <a:endParaRPr lang="fr-FR" sz="1400" dirty="0" smtClean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  <a:p>
            <a:pPr marL="544513" lvl="1" indent="0">
              <a:buNone/>
            </a:pPr>
            <a:endParaRPr lang="fr-FR" sz="1400" dirty="0" smtClean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  <a:p>
            <a:pPr marL="544513" lvl="1" indent="0">
              <a:buNone/>
            </a:pPr>
            <a:r>
              <a:rPr lang="fr-FR" sz="14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Les </a:t>
            </a:r>
            <a:r>
              <a:rPr lang="fr-FR" sz="1400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3 aides peuvent être affichées simultanément et également effacées en cliquant sur le bouton correspondant.</a:t>
            </a:r>
          </a:p>
          <a:p>
            <a:pPr marL="544513" lvl="1" indent="0"/>
            <a:endParaRPr lang="fr-FR" sz="14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Oval 6">
            <a:hlinkClick r:id="" action="ppaction://noaction">
              <a:snd r:embed="rId3" name="BADUMM.wav"/>
            </a:hlinkClick>
          </p:cNvPr>
          <p:cNvSpPr>
            <a:spLocks noChangeArrowheads="1"/>
          </p:cNvSpPr>
          <p:nvPr/>
        </p:nvSpPr>
        <p:spPr bwMode="auto">
          <a:xfrm>
            <a:off x="2643174" y="299756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Oval 7">
            <a:hlinkClick r:id="" action="ppaction://noaction">
              <a:snd r:embed="rId3" name="BADUMM.wav"/>
            </a:hlinkClick>
          </p:cNvPr>
          <p:cNvSpPr>
            <a:spLocks noChangeArrowheads="1"/>
          </p:cNvSpPr>
          <p:nvPr/>
        </p:nvSpPr>
        <p:spPr bwMode="auto">
          <a:xfrm>
            <a:off x="2643174" y="400050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Oval 10">
            <a:hlinkClick r:id="" action="ppaction://noaction">
              <a:snd r:embed="rId3" name="BADUMM.wav"/>
            </a:hlinkClick>
          </p:cNvPr>
          <p:cNvSpPr>
            <a:spLocks noChangeArrowheads="1"/>
          </p:cNvSpPr>
          <p:nvPr/>
        </p:nvSpPr>
        <p:spPr bwMode="auto">
          <a:xfrm>
            <a:off x="2643174" y="349762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9" name="Pentagone 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AutoShape 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26632" name="AutoShape 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008313" y="4405313"/>
            <a:ext cx="30765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des  .</a:t>
            </a:r>
            <a:r>
              <a:rPr lang="fr-FR" sz="48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illes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3008313" y="4398228"/>
            <a:ext cx="32640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des 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billes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66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"/>
                            </p:stCondLst>
                            <p:childTnLst>
                              <p:par>
                                <p:cTn id="8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2"/>
                  </p:tgtEl>
                </p:cond>
              </p:nextCondLst>
            </p:seq>
          </p:childTnLst>
        </p:cTn>
      </p:par>
    </p:tnLst>
    <p:bldLst>
      <p:bldP spid="26631" grpId="0" animBg="1"/>
      <p:bldP spid="26632" grpId="0" animBg="1"/>
      <p:bldP spid="26634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  <p:bldP spid="1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100013"/>
            <a:ext cx="9144000" cy="6757987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4800">
              <a:solidFill>
                <a:schemeClr val="bg2"/>
              </a:solidFill>
              <a:latin typeface="Verdana" pitchFamily="34" charset="0"/>
            </a:endParaRPr>
          </a:p>
          <a:p>
            <a:pPr algn="ctr"/>
            <a:endParaRPr lang="fr-FR" sz="4800">
              <a:solidFill>
                <a:schemeClr val="bg2"/>
              </a:solidFill>
              <a:latin typeface="Verdana" pitchFamily="34" charset="0"/>
            </a:endParaRPr>
          </a:p>
          <a:p>
            <a:pPr algn="ctr"/>
            <a:endParaRPr lang="fr-FR" sz="4800">
              <a:solidFill>
                <a:schemeClr val="bg2"/>
              </a:solidFill>
              <a:latin typeface="Verdana" pitchFamily="34" charset="0"/>
            </a:endParaRPr>
          </a:p>
          <a:p>
            <a:pPr algn="ctr"/>
            <a:endParaRPr lang="fr-FR" sz="4800">
              <a:solidFill>
                <a:schemeClr val="bg2"/>
              </a:solidFill>
              <a:latin typeface="Verdana" pitchFamily="34" charset="0"/>
            </a:endParaRPr>
          </a:p>
          <a:p>
            <a:pPr algn="ctr"/>
            <a:endParaRPr lang="fr-FR" sz="4800">
              <a:latin typeface="Verdana" pitchFamily="34" charset="0"/>
            </a:endParaRPr>
          </a:p>
        </p:txBody>
      </p:sp>
      <p:sp>
        <p:nvSpPr>
          <p:cNvPr id="27655" name="AutoShape 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27656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2916238" y="4405313"/>
            <a:ext cx="322103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une  .</a:t>
            </a:r>
            <a:r>
              <a:rPr lang="fr-FR" sz="48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arre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3068638" y="4398228"/>
            <a:ext cx="34099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une 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barre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0" name="Pentagone 59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76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60"/>
                            </p:stCondLst>
                            <p:childTnLst>
                              <p:par>
                                <p:cTn id="8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55"/>
                  </p:tgtEl>
                </p:cond>
              </p:nextCondLst>
            </p:seq>
          </p:childTnLst>
        </p:cTn>
      </p:par>
    </p:tnLst>
    <p:bldLst>
      <p:bldP spid="27655" grpId="0" animBg="1"/>
      <p:bldP spid="27656" grpId="0" animBg="1"/>
      <p:bldP spid="27658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  <p:bldP spid="1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3357554" y="4405313"/>
            <a:ext cx="2387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.</a:t>
            </a:r>
            <a:r>
              <a:rPr lang="fr-FR" sz="48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onjour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  <a:p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28679" name="AutoShape 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 d </a:t>
            </a:r>
          </a:p>
        </p:txBody>
      </p:sp>
      <p:sp>
        <p:nvSpPr>
          <p:cNvPr id="28680" name="AutoShape 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3214678" y="4431108"/>
            <a:ext cx="263368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bonjour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  <a:p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86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20"/>
                            </p:stCondLst>
                            <p:childTnLst>
                              <p:par>
                                <p:cTn id="8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0"/>
                  </p:tgtEl>
                </p:cond>
              </p:nextCondLst>
            </p:seq>
          </p:childTnLst>
        </p:cTn>
      </p:par>
    </p:tnLst>
    <p:bldLst>
      <p:bldP spid="28682" grpId="0"/>
      <p:bldP spid="28679" grpId="0" animBg="1"/>
      <p:bldP spid="28680" grpId="0" animBg="1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  <p:bldP spid="1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85794"/>
            <a:ext cx="8229600" cy="1930400"/>
          </a:xfrm>
        </p:spPr>
        <p:txBody>
          <a:bodyPr/>
          <a:lstStyle/>
          <a:p>
            <a:r>
              <a:rPr lang="fr-FR" sz="20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Choisir le mot parmi 2 cibles.</a:t>
            </a:r>
            <a:endParaRPr lang="fr-FR" sz="20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470170"/>
            <a:ext cx="8569325" cy="2030400"/>
          </a:xfrm>
        </p:spPr>
        <p:txBody>
          <a:bodyPr/>
          <a:lstStyle/>
          <a:p>
            <a:pPr>
              <a:buFontTx/>
              <a:buNone/>
            </a:pPr>
            <a:r>
              <a:rPr lang="fr-FR" sz="1400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   </a:t>
            </a:r>
            <a:r>
              <a:rPr lang="fr-FR" sz="14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      Avant </a:t>
            </a:r>
            <a:r>
              <a:rPr lang="fr-FR" sz="1400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de choisir le </a:t>
            </a:r>
            <a:r>
              <a:rPr lang="fr-FR" sz="14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mot, </a:t>
            </a:r>
            <a:r>
              <a:rPr lang="fr-FR" sz="1400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le patient peut activer au choix différentes aides</a:t>
            </a:r>
            <a:r>
              <a:rPr lang="fr-FR" sz="14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:</a:t>
            </a:r>
          </a:p>
          <a:p>
            <a:pPr>
              <a:buFontTx/>
              <a:buNone/>
            </a:pPr>
            <a:endParaRPr lang="fr-FR" sz="14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  <a:p>
            <a:pPr marL="544513" lvl="1" indent="0"/>
            <a:r>
              <a:rPr lang="fr-FR" sz="14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 différence labiale</a:t>
            </a:r>
          </a:p>
          <a:p>
            <a:pPr marL="544513" lvl="1" indent="0"/>
            <a:endParaRPr lang="fr-FR" sz="14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  <a:p>
            <a:pPr marL="544513" lvl="1" indent="0"/>
            <a:r>
              <a:rPr lang="fr-FR" sz="14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 gestes Borel</a:t>
            </a:r>
          </a:p>
          <a:p>
            <a:pPr marL="544513" lvl="1" indent="0">
              <a:buNone/>
            </a:pPr>
            <a:endParaRPr lang="fr-FR" sz="14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  <a:p>
            <a:pPr marL="544513" lvl="1" indent="0"/>
            <a:r>
              <a:rPr lang="fr-FR" sz="14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 dessins</a:t>
            </a:r>
          </a:p>
          <a:p>
            <a:pPr marL="544513" lvl="1" indent="0">
              <a:buNone/>
            </a:pPr>
            <a:endParaRPr lang="fr-FR" sz="1400" dirty="0" smtClean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  <a:p>
            <a:pPr marL="544513" lvl="1" indent="0">
              <a:buNone/>
            </a:pPr>
            <a:endParaRPr lang="fr-FR" sz="1400" dirty="0" smtClean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  <a:p>
            <a:pPr marL="544513" lvl="1" indent="0">
              <a:buNone/>
            </a:pPr>
            <a:r>
              <a:rPr lang="fr-FR" sz="14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Les </a:t>
            </a:r>
            <a:r>
              <a:rPr lang="fr-FR" sz="1400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3 aides peuvent être affichées simultanément et également effacées en cliquant sur le bouton correspondant.</a:t>
            </a:r>
          </a:p>
          <a:p>
            <a:pPr marL="544513" lvl="1" indent="0"/>
            <a:endParaRPr lang="fr-FR" sz="14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Oval 6">
            <a:hlinkClick r:id="" action="ppaction://noaction">
              <a:snd r:embed="rId3" name="BADUMM.wav"/>
            </a:hlinkClick>
          </p:cNvPr>
          <p:cNvSpPr>
            <a:spLocks noChangeArrowheads="1"/>
          </p:cNvSpPr>
          <p:nvPr/>
        </p:nvSpPr>
        <p:spPr bwMode="auto">
          <a:xfrm>
            <a:off x="2643174" y="299756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Oval 7">
            <a:hlinkClick r:id="" action="ppaction://noaction">
              <a:snd r:embed="rId3" name="BADUMM.wav"/>
            </a:hlinkClick>
          </p:cNvPr>
          <p:cNvSpPr>
            <a:spLocks noChangeArrowheads="1"/>
          </p:cNvSpPr>
          <p:nvPr/>
        </p:nvSpPr>
        <p:spPr bwMode="auto">
          <a:xfrm>
            <a:off x="2643174" y="400050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Oval 10">
            <a:hlinkClick r:id="" action="ppaction://noaction">
              <a:snd r:embed="rId3" name="BADUMM.wav"/>
            </a:hlinkClick>
          </p:cNvPr>
          <p:cNvSpPr>
            <a:spLocks noChangeArrowheads="1"/>
          </p:cNvSpPr>
          <p:nvPr/>
        </p:nvSpPr>
        <p:spPr bwMode="auto">
          <a:xfrm>
            <a:off x="2643174" y="349762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9" name="Pentagone 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53" name="AutoShape 5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052638" y="5567383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sp>
        <p:nvSpPr>
          <p:cNvPr id="29754" name="AutoShape 5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6372225" y="5567383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29755" name="Text Box 59"/>
          <p:cNvSpPr txBox="1">
            <a:spLocks noChangeArrowheads="1"/>
          </p:cNvSpPr>
          <p:nvPr/>
        </p:nvSpPr>
        <p:spPr bwMode="auto">
          <a:xfrm>
            <a:off x="1454150" y="4365625"/>
            <a:ext cx="18938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boîte</a:t>
            </a:r>
          </a:p>
        </p:txBody>
      </p:sp>
      <p:sp>
        <p:nvSpPr>
          <p:cNvPr id="29756" name="Text Box 60"/>
          <p:cNvSpPr txBox="1">
            <a:spLocks noChangeArrowheads="1"/>
          </p:cNvSpPr>
          <p:nvPr/>
        </p:nvSpPr>
        <p:spPr bwMode="auto">
          <a:xfrm>
            <a:off x="5773738" y="4365625"/>
            <a:ext cx="18938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doîte</a:t>
            </a:r>
            <a:endParaRPr lang="fr-FR" sz="54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97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53"/>
                  </p:tgtEl>
                </p:cond>
              </p:nextCondLst>
            </p:seq>
          </p:childTnLst>
        </p:cTn>
      </p:par>
    </p:tnLst>
    <p:bldLst>
      <p:bldP spid="29755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7" name="AutoShape 5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30778" name="AutoShape 5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30779" name="Text Box 59"/>
          <p:cNvSpPr txBox="1">
            <a:spLocks noChangeArrowheads="1"/>
          </p:cNvSpPr>
          <p:nvPr/>
        </p:nvSpPr>
        <p:spPr bwMode="auto">
          <a:xfrm>
            <a:off x="1463675" y="4365625"/>
            <a:ext cx="18129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banc</a:t>
            </a:r>
          </a:p>
        </p:txBody>
      </p:sp>
      <p:sp>
        <p:nvSpPr>
          <p:cNvPr id="30780" name="Text Box 60"/>
          <p:cNvSpPr txBox="1">
            <a:spLocks noChangeArrowheads="1"/>
          </p:cNvSpPr>
          <p:nvPr/>
        </p:nvSpPr>
        <p:spPr bwMode="auto">
          <a:xfrm>
            <a:off x="5795963" y="4365625"/>
            <a:ext cx="18129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danc</a:t>
            </a:r>
            <a:endParaRPr lang="fr-FR" sz="54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307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07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07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07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77"/>
                  </p:tgtEl>
                </p:cond>
              </p:nextCondLst>
            </p:seq>
          </p:childTnLst>
        </p:cTn>
      </p:par>
    </p:tnLst>
    <p:bldLst>
      <p:bldP spid="30779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01" name="AutoShape 5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802" name="AutoShape 5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803" name="Text Box 59"/>
          <p:cNvSpPr txBox="1">
            <a:spLocks noChangeArrowheads="1"/>
          </p:cNvSpPr>
          <p:nvPr/>
        </p:nvSpPr>
        <p:spPr bwMode="auto">
          <a:xfrm>
            <a:off x="1897063" y="4365625"/>
            <a:ext cx="10191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bé</a:t>
            </a:r>
          </a:p>
        </p:txBody>
      </p:sp>
      <p:sp>
        <p:nvSpPr>
          <p:cNvPr id="31804" name="Text Box 60"/>
          <p:cNvSpPr txBox="1">
            <a:spLocks noChangeArrowheads="1"/>
          </p:cNvSpPr>
          <p:nvPr/>
        </p:nvSpPr>
        <p:spPr bwMode="auto">
          <a:xfrm>
            <a:off x="6156325" y="4365625"/>
            <a:ext cx="10191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dé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318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02"/>
                  </p:tgtEl>
                </p:cond>
              </p:nextCondLst>
            </p:seq>
          </p:childTnLst>
        </p:cTn>
      </p:par>
    </p:tnLst>
    <p:bldLst>
      <p:bldP spid="31804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25" name="AutoShape 5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2826" name="AutoShape 5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2827" name="Text Box 59"/>
          <p:cNvSpPr txBox="1">
            <a:spLocks noChangeArrowheads="1"/>
          </p:cNvSpPr>
          <p:nvPr/>
        </p:nvSpPr>
        <p:spPr bwMode="auto">
          <a:xfrm>
            <a:off x="827088" y="4365625"/>
            <a:ext cx="31130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douteille</a:t>
            </a:r>
          </a:p>
        </p:txBody>
      </p:sp>
      <p:sp>
        <p:nvSpPr>
          <p:cNvPr id="32828" name="Text Box 60"/>
          <p:cNvSpPr txBox="1">
            <a:spLocks noChangeArrowheads="1"/>
          </p:cNvSpPr>
          <p:nvPr/>
        </p:nvSpPr>
        <p:spPr bwMode="auto">
          <a:xfrm>
            <a:off x="5148263" y="4365625"/>
            <a:ext cx="31130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bouteille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328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28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28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28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26"/>
                  </p:tgtEl>
                </p:cond>
              </p:nextCondLst>
            </p:seq>
          </p:childTnLst>
        </p:cTn>
      </p:par>
    </p:tnLst>
    <p:bldLst>
      <p:bldP spid="32828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49" name="AutoShape 5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3850" name="AutoShape 5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3851" name="Text Box 59"/>
          <p:cNvSpPr txBox="1">
            <a:spLocks noChangeArrowheads="1"/>
          </p:cNvSpPr>
          <p:nvPr/>
        </p:nvSpPr>
        <p:spPr bwMode="auto">
          <a:xfrm>
            <a:off x="1258888" y="4365625"/>
            <a:ext cx="22494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dallon</a:t>
            </a:r>
          </a:p>
        </p:txBody>
      </p:sp>
      <p:sp>
        <p:nvSpPr>
          <p:cNvPr id="33852" name="Text Box 60"/>
          <p:cNvSpPr txBox="1">
            <a:spLocks noChangeArrowheads="1"/>
          </p:cNvSpPr>
          <p:nvPr/>
        </p:nvSpPr>
        <p:spPr bwMode="auto">
          <a:xfrm>
            <a:off x="5580063" y="4365625"/>
            <a:ext cx="22494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ballon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338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50"/>
                  </p:tgtEl>
                </p:cond>
              </p:nextCondLst>
            </p:seq>
          </p:childTnLst>
        </p:cTn>
      </p:par>
    </p:tnLst>
    <p:bldLst>
      <p:bldP spid="33852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73" name="AutoShape 5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051050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4874" name="AutoShape 5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6373813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4875" name="Text Box 59"/>
          <p:cNvSpPr txBox="1">
            <a:spLocks noChangeArrowheads="1"/>
          </p:cNvSpPr>
          <p:nvPr/>
        </p:nvSpPr>
        <p:spPr bwMode="auto">
          <a:xfrm>
            <a:off x="1042988" y="4365625"/>
            <a:ext cx="2736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bonbon</a:t>
            </a:r>
          </a:p>
        </p:txBody>
      </p:sp>
      <p:sp>
        <p:nvSpPr>
          <p:cNvPr id="34876" name="Text Box 60"/>
          <p:cNvSpPr txBox="1">
            <a:spLocks noChangeArrowheads="1"/>
          </p:cNvSpPr>
          <p:nvPr/>
        </p:nvSpPr>
        <p:spPr bwMode="auto">
          <a:xfrm>
            <a:off x="5219700" y="4387850"/>
            <a:ext cx="2978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dondon 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348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48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8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48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73"/>
                  </p:tgtEl>
                </p:cond>
              </p:nextCondLst>
            </p:seq>
          </p:childTnLst>
        </p:cTn>
      </p:par>
    </p:tnLst>
    <p:bldLst>
      <p:bldP spid="34875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Oval 6">
            <a:hlinkClick r:id="" action="ppaction://noaction">
              <a:snd r:embed="rId3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223" name="Oval 7">
            <a:hlinkClick r:id="" action="ppaction://noaction">
              <a:snd r:embed="rId3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224" name="AutoShape 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9225" name="AutoShape 9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9226" name="Oval 10">
            <a:hlinkClick r:id="" action="ppaction://noaction">
              <a:snd r:embed="rId3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036888" y="4405313"/>
            <a:ext cx="29749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  .épart</a:t>
            </a:r>
          </a:p>
        </p:txBody>
      </p:sp>
      <p:sp>
        <p:nvSpPr>
          <p:cNvPr id="9228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2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3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9231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232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233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234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235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236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237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238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239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4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9241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9242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924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24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9245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246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247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6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50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251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252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253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254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255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256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257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258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7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9260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261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926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26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9264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265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266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9267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9272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9273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9274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9275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65" name="Text Box 11"/>
          <p:cNvSpPr txBox="1">
            <a:spLocks noChangeArrowheads="1"/>
          </p:cNvSpPr>
          <p:nvPr/>
        </p:nvSpPr>
        <p:spPr bwMode="auto">
          <a:xfrm>
            <a:off x="3036888" y="4398228"/>
            <a:ext cx="31614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 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départ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1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9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60"/>
                            </p:stCondLst>
                            <p:childTnLst>
                              <p:par>
                                <p:cTn id="6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9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2"/>
                  </p:tgtEl>
                </p:cond>
              </p:nextCondLst>
            </p:seq>
          </p:childTnLst>
        </p:cTn>
      </p:par>
    </p:tnLst>
    <p:bldLst>
      <p:bldP spid="9224" grpId="0" animBg="1"/>
      <p:bldP spid="9225" grpId="0" animBg="1"/>
      <p:bldP spid="9227" grpId="0"/>
      <p:bldP spid="9269" grpId="0"/>
      <p:bldP spid="9269" grpId="1"/>
      <p:bldP spid="9270" grpId="0"/>
      <p:bldP spid="9270" grpId="1"/>
      <p:bldP spid="9276" grpId="0" build="allAtOnce"/>
      <p:bldP spid="9277" grpId="0"/>
      <p:bldP spid="9277" grpId="1"/>
      <p:bldP spid="65" grpId="0"/>
      <p:bldP spid="61" grpId="0"/>
      <p:bldP spid="61" grpId="1"/>
      <p:bldP spid="62" grpId="0"/>
      <p:bldP spid="62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97" name="AutoShape 5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5898" name="AutoShape 5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5899" name="Text Box 59"/>
          <p:cNvSpPr txBox="1">
            <a:spLocks noChangeArrowheads="1"/>
          </p:cNvSpPr>
          <p:nvPr/>
        </p:nvSpPr>
        <p:spPr bwMode="auto">
          <a:xfrm>
            <a:off x="1042988" y="4365625"/>
            <a:ext cx="26495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baleine</a:t>
            </a:r>
          </a:p>
        </p:txBody>
      </p:sp>
      <p:sp>
        <p:nvSpPr>
          <p:cNvPr id="35900" name="Text Box 60"/>
          <p:cNvSpPr txBox="1">
            <a:spLocks noChangeArrowheads="1"/>
          </p:cNvSpPr>
          <p:nvPr/>
        </p:nvSpPr>
        <p:spPr bwMode="auto">
          <a:xfrm>
            <a:off x="5364163" y="4387850"/>
            <a:ext cx="26495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daleine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358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97"/>
                  </p:tgtEl>
                </p:cond>
              </p:nextCondLst>
            </p:seq>
          </p:childTnLst>
        </p:cTn>
      </p:par>
    </p:tnLst>
    <p:bldLst>
      <p:bldP spid="35899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21" name="AutoShape 5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6922" name="AutoShape 5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6923" name="Text Box 59"/>
          <p:cNvSpPr txBox="1">
            <a:spLocks noChangeArrowheads="1"/>
          </p:cNvSpPr>
          <p:nvPr/>
        </p:nvSpPr>
        <p:spPr bwMode="auto">
          <a:xfrm>
            <a:off x="1258888" y="4365625"/>
            <a:ext cx="2228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bouze</a:t>
            </a:r>
          </a:p>
        </p:txBody>
      </p:sp>
      <p:sp>
        <p:nvSpPr>
          <p:cNvPr id="36924" name="Text Box 60"/>
          <p:cNvSpPr txBox="1">
            <a:spLocks noChangeArrowheads="1"/>
          </p:cNvSpPr>
          <p:nvPr/>
        </p:nvSpPr>
        <p:spPr bwMode="auto">
          <a:xfrm>
            <a:off x="5580063" y="4365625"/>
            <a:ext cx="2228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douze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369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69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69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69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22"/>
                  </p:tgtEl>
                </p:cond>
              </p:nextCondLst>
            </p:seq>
          </p:childTnLst>
        </p:cTn>
      </p:par>
    </p:tnLst>
    <p:bldLst>
      <p:bldP spid="36924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45" name="AutoShape 5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946" name="AutoShape 5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947" name="Text Box 59"/>
          <p:cNvSpPr txBox="1">
            <a:spLocks noChangeArrowheads="1"/>
          </p:cNvSpPr>
          <p:nvPr/>
        </p:nvSpPr>
        <p:spPr bwMode="auto">
          <a:xfrm>
            <a:off x="1403350" y="4365625"/>
            <a:ext cx="1974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botte</a:t>
            </a:r>
          </a:p>
        </p:txBody>
      </p:sp>
      <p:sp>
        <p:nvSpPr>
          <p:cNvPr id="37948" name="Text Box 60"/>
          <p:cNvSpPr txBox="1">
            <a:spLocks noChangeArrowheads="1"/>
          </p:cNvSpPr>
          <p:nvPr/>
        </p:nvSpPr>
        <p:spPr bwMode="auto">
          <a:xfrm>
            <a:off x="5724525" y="4387850"/>
            <a:ext cx="1974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dotte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379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7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7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7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45"/>
                  </p:tgtEl>
                </p:cond>
              </p:nextCondLst>
            </p:seq>
          </p:childTnLst>
        </p:cTn>
      </p:par>
    </p:tnLst>
    <p:bldLst>
      <p:bldP spid="37947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69" name="AutoShape 5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8970" name="AutoShape 5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8971" name="Text Box 59"/>
          <p:cNvSpPr txBox="1">
            <a:spLocks noChangeArrowheads="1"/>
          </p:cNvSpPr>
          <p:nvPr/>
        </p:nvSpPr>
        <p:spPr bwMode="auto">
          <a:xfrm>
            <a:off x="1322388" y="4365625"/>
            <a:ext cx="20970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bame</a:t>
            </a:r>
          </a:p>
        </p:txBody>
      </p:sp>
      <p:sp>
        <p:nvSpPr>
          <p:cNvPr id="38972" name="Text Box 60"/>
          <p:cNvSpPr txBox="1">
            <a:spLocks noChangeArrowheads="1"/>
          </p:cNvSpPr>
          <p:nvPr/>
        </p:nvSpPr>
        <p:spPr bwMode="auto">
          <a:xfrm>
            <a:off x="5643563" y="4365625"/>
            <a:ext cx="20970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dame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389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70"/>
                  </p:tgtEl>
                </p:cond>
              </p:nextCondLst>
            </p:seq>
          </p:childTnLst>
        </p:cTn>
      </p:par>
    </p:tnLst>
    <p:bldLst>
      <p:bldP spid="38972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93" name="AutoShape 5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9994" name="AutoShape 5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9995" name="Text Box 59"/>
          <p:cNvSpPr txBox="1">
            <a:spLocks noChangeArrowheads="1"/>
          </p:cNvSpPr>
          <p:nvPr/>
        </p:nvSpPr>
        <p:spPr bwMode="auto">
          <a:xfrm>
            <a:off x="971550" y="4365625"/>
            <a:ext cx="27320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domino</a:t>
            </a:r>
          </a:p>
        </p:txBody>
      </p:sp>
      <p:sp>
        <p:nvSpPr>
          <p:cNvPr id="39996" name="Text Box 60"/>
          <p:cNvSpPr txBox="1">
            <a:spLocks noChangeArrowheads="1"/>
          </p:cNvSpPr>
          <p:nvPr/>
        </p:nvSpPr>
        <p:spPr bwMode="auto">
          <a:xfrm>
            <a:off x="5364163" y="4387850"/>
            <a:ext cx="27320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bomino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399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99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99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99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93"/>
                  </p:tgtEl>
                </p:cond>
              </p:nextCondLst>
            </p:seq>
          </p:childTnLst>
        </p:cTn>
      </p:par>
    </p:tnLst>
    <p:bldLst>
      <p:bldP spid="39995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7" name="AutoShape 5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1018" name="AutoShape 5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1019" name="Text Box 59"/>
          <p:cNvSpPr txBox="1">
            <a:spLocks noChangeArrowheads="1"/>
          </p:cNvSpPr>
          <p:nvPr/>
        </p:nvSpPr>
        <p:spPr bwMode="auto">
          <a:xfrm>
            <a:off x="1116013" y="4365625"/>
            <a:ext cx="2509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binbon</a:t>
            </a:r>
          </a:p>
        </p:txBody>
      </p:sp>
      <p:sp>
        <p:nvSpPr>
          <p:cNvPr id="41020" name="Text Box 60"/>
          <p:cNvSpPr txBox="1">
            <a:spLocks noChangeArrowheads="1"/>
          </p:cNvSpPr>
          <p:nvPr/>
        </p:nvSpPr>
        <p:spPr bwMode="auto">
          <a:xfrm>
            <a:off x="5435600" y="4365625"/>
            <a:ext cx="25098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dindon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410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10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0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10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18"/>
                  </p:tgtEl>
                </p:cond>
              </p:nextCondLst>
            </p:seq>
          </p:childTnLst>
        </p:cTn>
      </p:par>
    </p:tnLst>
    <p:bldLst>
      <p:bldP spid="41020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41" name="AutoShape 5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2042" name="AutoShape 5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2043" name="Text Box 59"/>
          <p:cNvSpPr txBox="1">
            <a:spLocks noChangeArrowheads="1"/>
          </p:cNvSpPr>
          <p:nvPr/>
        </p:nvSpPr>
        <p:spPr bwMode="auto">
          <a:xfrm>
            <a:off x="971550" y="4365625"/>
            <a:ext cx="28209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dalance</a:t>
            </a:r>
          </a:p>
        </p:txBody>
      </p:sp>
      <p:sp>
        <p:nvSpPr>
          <p:cNvPr id="42044" name="Text Box 60"/>
          <p:cNvSpPr txBox="1">
            <a:spLocks noChangeArrowheads="1"/>
          </p:cNvSpPr>
          <p:nvPr/>
        </p:nvSpPr>
        <p:spPr bwMode="auto">
          <a:xfrm>
            <a:off x="5292725" y="4365625"/>
            <a:ext cx="28209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balance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42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42"/>
                  </p:tgtEl>
                </p:cond>
              </p:nextCondLst>
            </p:seq>
          </p:childTnLst>
        </p:cTn>
      </p:par>
    </p:tnLst>
    <p:bldLst>
      <p:bldP spid="42044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65" name="AutoShape 5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066" name="AutoShape 5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067" name="Text Box 59"/>
          <p:cNvSpPr txBox="1">
            <a:spLocks noChangeArrowheads="1"/>
          </p:cNvSpPr>
          <p:nvPr/>
        </p:nvSpPr>
        <p:spPr bwMode="auto">
          <a:xfrm>
            <a:off x="1414463" y="4365625"/>
            <a:ext cx="1860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radis</a:t>
            </a:r>
          </a:p>
        </p:txBody>
      </p:sp>
      <p:sp>
        <p:nvSpPr>
          <p:cNvPr id="43068" name="Text Box 60"/>
          <p:cNvSpPr txBox="1">
            <a:spLocks noChangeArrowheads="1"/>
          </p:cNvSpPr>
          <p:nvPr/>
        </p:nvSpPr>
        <p:spPr bwMode="auto">
          <a:xfrm>
            <a:off x="5807075" y="4387850"/>
            <a:ext cx="1860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rabis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43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65"/>
                  </p:tgtEl>
                </p:cond>
              </p:nextCondLst>
            </p:seq>
          </p:childTnLst>
        </p:cTn>
      </p:par>
    </p:tnLst>
    <p:bldLst>
      <p:bldP spid="43067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89" name="AutoShape 5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90" name="AutoShape 5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91" name="Text Box 59"/>
          <p:cNvSpPr txBox="1">
            <a:spLocks noChangeArrowheads="1"/>
          </p:cNvSpPr>
          <p:nvPr/>
        </p:nvSpPr>
        <p:spPr bwMode="auto">
          <a:xfrm>
            <a:off x="1116013" y="4365625"/>
            <a:ext cx="26193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rodinet</a:t>
            </a:r>
          </a:p>
        </p:txBody>
      </p:sp>
      <p:sp>
        <p:nvSpPr>
          <p:cNvPr id="44092" name="Text Box 60"/>
          <p:cNvSpPr txBox="1">
            <a:spLocks noChangeArrowheads="1"/>
          </p:cNvSpPr>
          <p:nvPr/>
        </p:nvSpPr>
        <p:spPr bwMode="auto">
          <a:xfrm>
            <a:off x="5435600" y="4365625"/>
            <a:ext cx="26193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robinet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44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4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4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40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90"/>
                  </p:tgtEl>
                </p:cond>
              </p:nextCondLst>
            </p:seq>
          </p:childTnLst>
        </p:cTn>
      </p:par>
    </p:tnLst>
    <p:bldLst>
      <p:bldP spid="44092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13" name="AutoShape 5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5114" name="AutoShape 5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5115" name="Text Box 59"/>
          <p:cNvSpPr txBox="1">
            <a:spLocks noChangeArrowheads="1"/>
          </p:cNvSpPr>
          <p:nvPr/>
        </p:nvSpPr>
        <p:spPr bwMode="auto">
          <a:xfrm>
            <a:off x="1258888" y="4365625"/>
            <a:ext cx="2225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coube</a:t>
            </a:r>
          </a:p>
        </p:txBody>
      </p:sp>
      <p:sp>
        <p:nvSpPr>
          <p:cNvPr id="45116" name="Text Box 60"/>
          <p:cNvSpPr txBox="1">
            <a:spLocks noChangeArrowheads="1"/>
          </p:cNvSpPr>
          <p:nvPr/>
        </p:nvSpPr>
        <p:spPr bwMode="auto">
          <a:xfrm>
            <a:off x="5580063" y="4365625"/>
            <a:ext cx="2225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coude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45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114"/>
                  </p:tgtEl>
                </p:cond>
              </p:nextCondLst>
            </p:seq>
          </p:childTnLst>
        </p:cTn>
      </p:par>
    </p:tnLst>
    <p:bldLst>
      <p:bldP spid="45116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AutoShape 6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0247" name="AutoShape 7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419475" y="4365625"/>
            <a:ext cx="22828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.</a:t>
            </a:r>
            <a:r>
              <a:rPr lang="fr-FR" sz="48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emain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3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4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7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8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2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8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9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1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4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5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2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3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69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0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1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6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7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1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2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0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3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4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1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2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8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89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0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5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7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8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09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1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2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3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4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5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6" name="Text Box 9"/>
          <p:cNvSpPr txBox="1">
            <a:spLocks noChangeArrowheads="1"/>
          </p:cNvSpPr>
          <p:nvPr/>
        </p:nvSpPr>
        <p:spPr bwMode="auto">
          <a:xfrm>
            <a:off x="3419475" y="4365625"/>
            <a:ext cx="24625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demain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0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0"/>
                            </p:stCondLst>
                            <p:childTnLst>
                              <p:par>
                                <p:cTn id="8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7"/>
                  </p:tgtEl>
                </p:cond>
              </p:nextCondLst>
            </p:seq>
          </p:childTnLst>
        </p:cTn>
      </p:par>
    </p:tnLst>
    <p:bldLst>
      <p:bldP spid="10246" grpId="0" animBg="1"/>
      <p:bldP spid="10247" grpId="0" animBg="1"/>
      <p:bldP spid="10249" grpId="0"/>
      <p:bldP spid="106" grpId="0"/>
      <p:bldP spid="106" grpId="1"/>
      <p:bldP spid="107" grpId="0"/>
      <p:bldP spid="107" grpId="1"/>
      <p:bldP spid="112" grpId="0" build="allAtOnce"/>
      <p:bldP spid="113" grpId="0"/>
      <p:bldP spid="113" grpId="1"/>
      <p:bldP spid="114" grpId="0"/>
      <p:bldP spid="114" grpId="1"/>
      <p:bldP spid="115" grpId="0"/>
      <p:bldP spid="115" grpId="1"/>
      <p:bldP spid="11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37" name="AutoShape 5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6138" name="AutoShape 5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6372225" y="5611813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6139" name="Text Box 59"/>
          <p:cNvSpPr txBox="1">
            <a:spLocks noChangeArrowheads="1"/>
          </p:cNvSpPr>
          <p:nvPr/>
        </p:nvSpPr>
        <p:spPr bwMode="auto">
          <a:xfrm>
            <a:off x="1190625" y="4365625"/>
            <a:ext cx="2444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lavabo</a:t>
            </a:r>
          </a:p>
        </p:txBody>
      </p:sp>
      <p:sp>
        <p:nvSpPr>
          <p:cNvPr id="46140" name="Text Box 60"/>
          <p:cNvSpPr txBox="1">
            <a:spLocks noChangeArrowheads="1"/>
          </p:cNvSpPr>
          <p:nvPr/>
        </p:nvSpPr>
        <p:spPr bwMode="auto">
          <a:xfrm>
            <a:off x="5511800" y="4387850"/>
            <a:ext cx="2444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lavado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46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137"/>
                  </p:tgtEl>
                </p:cond>
              </p:nextCondLst>
            </p:seq>
          </p:childTnLst>
        </p:cTn>
      </p:par>
    </p:tnLst>
    <p:bldLst>
      <p:bldP spid="46139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61" name="AutoShape 5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7162" name="AutoShape 5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6372225" y="5589588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7163" name="Text Box 59"/>
          <p:cNvSpPr txBox="1">
            <a:spLocks noChangeArrowheads="1"/>
          </p:cNvSpPr>
          <p:nvPr/>
        </p:nvSpPr>
        <p:spPr bwMode="auto">
          <a:xfrm>
            <a:off x="827088" y="4365625"/>
            <a:ext cx="31003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tambour</a:t>
            </a:r>
          </a:p>
        </p:txBody>
      </p:sp>
      <p:sp>
        <p:nvSpPr>
          <p:cNvPr id="47164" name="Text Box 60"/>
          <p:cNvSpPr txBox="1">
            <a:spLocks noChangeArrowheads="1"/>
          </p:cNvSpPr>
          <p:nvPr/>
        </p:nvSpPr>
        <p:spPr bwMode="auto">
          <a:xfrm>
            <a:off x="5148263" y="4387850"/>
            <a:ext cx="31003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tamdour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47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61"/>
                  </p:tgtEl>
                </p:cond>
              </p:nextCondLst>
            </p:seq>
          </p:childTnLst>
        </p:cTn>
      </p:par>
    </p:tnLst>
    <p:bldLst>
      <p:bldP spid="47163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81" name="AutoShape 5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052638" y="5589588"/>
            <a:ext cx="719137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2282" name="AutoShape 5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6372225" y="5611813"/>
            <a:ext cx="719138" cy="719137"/>
          </a:xfrm>
          <a:prstGeom prst="blockArc">
            <a:avLst/>
          </a:prstGeom>
          <a:solidFill>
            <a:schemeClr val="accent1">
              <a:lumMod val="1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2283" name="Text Box 59"/>
          <p:cNvSpPr txBox="1">
            <a:spLocks noChangeArrowheads="1"/>
          </p:cNvSpPr>
          <p:nvPr/>
        </p:nvSpPr>
        <p:spPr bwMode="auto">
          <a:xfrm>
            <a:off x="1187450" y="4365625"/>
            <a:ext cx="238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salade</a:t>
            </a:r>
          </a:p>
        </p:txBody>
      </p:sp>
      <p:sp>
        <p:nvSpPr>
          <p:cNvPr id="52284" name="Text Box 60"/>
          <p:cNvSpPr txBox="1">
            <a:spLocks noChangeArrowheads="1"/>
          </p:cNvSpPr>
          <p:nvPr/>
        </p:nvSpPr>
        <p:spPr bwMode="auto">
          <a:xfrm>
            <a:off x="5580063" y="4387850"/>
            <a:ext cx="238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54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salabe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2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2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2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2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81"/>
                  </p:tgtEl>
                </p:cond>
              </p:nextCondLst>
            </p:seq>
          </p:childTnLst>
        </p:cTn>
      </p:par>
    </p:tnLst>
    <p:bldLst>
      <p:bldP spid="52283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AutoShape 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272" name="AutoShape 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916238" y="4405313"/>
            <a:ext cx="322103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une  .</a:t>
            </a:r>
            <a:r>
              <a:rPr lang="fr-FR" sz="48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arre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2916238" y="4405313"/>
            <a:ext cx="34099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une 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barre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1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60"/>
                            </p:stCondLst>
                            <p:childTnLst>
                              <p:par>
                                <p:cTn id="8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2"/>
                  </p:tgtEl>
                </p:cond>
              </p:nextCondLst>
            </p:seq>
          </p:childTnLst>
        </p:cTn>
      </p:par>
    </p:tnLst>
    <p:bldLst>
      <p:bldP spid="11271" grpId="0" animBg="1"/>
      <p:bldP spid="11272" grpId="0" animBg="1"/>
      <p:bldP spid="11274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  <p:bldP spid="1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AutoShape 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2296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086110" y="4405313"/>
            <a:ext cx="298608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.</a:t>
            </a:r>
            <a:r>
              <a:rPr lang="fr-FR" sz="48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imanche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9" name="Text Box 10"/>
          <p:cNvSpPr txBox="1">
            <a:spLocks noChangeArrowheads="1"/>
          </p:cNvSpPr>
          <p:nvPr/>
        </p:nvSpPr>
        <p:spPr bwMode="auto">
          <a:xfrm>
            <a:off x="3086110" y="4429132"/>
            <a:ext cx="3172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dimanche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2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60"/>
                            </p:stCondLst>
                            <p:childTnLst>
                              <p:par>
                                <p:cTn id="8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5"/>
                  </p:tgtEl>
                </p:cond>
              </p:nextCondLst>
            </p:seq>
          </p:childTnLst>
        </p:cTn>
      </p:par>
    </p:tnLst>
    <p:bldLst>
      <p:bldP spid="12295" grpId="0" animBg="1"/>
      <p:bldP spid="12296" grpId="0" animBg="1"/>
      <p:bldP spid="12298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  <p:bldP spid="1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AutoShape 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3320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816225" y="4405313"/>
            <a:ext cx="34845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  ven.eur</a:t>
            </a: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2816225" y="4398228"/>
            <a:ext cx="36706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 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vendeur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33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"/>
                            </p:stCondLst>
                            <p:childTnLst>
                              <p:par>
                                <p:cTn id="8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9"/>
                  </p:tgtEl>
                </p:cond>
              </p:nextCondLst>
            </p:seq>
          </p:childTnLst>
        </p:cTn>
      </p:par>
    </p:tnLst>
    <p:bldLst>
      <p:bldP spid="13319" grpId="0" animBg="1"/>
      <p:bldP spid="13320" grpId="0" animBg="1"/>
      <p:bldP spid="13322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  <p:bldP spid="1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AutoShape 7">
            <a:hlinkClick r:id="" action="ppaction://noaction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4344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987675" y="4405313"/>
            <a:ext cx="31210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  .</a:t>
            </a:r>
            <a:r>
              <a:rPr lang="fr-FR" sz="48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anger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2987675" y="4398228"/>
            <a:ext cx="33089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 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danger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60"/>
                            </p:stCondLst>
                            <p:childTnLst>
                              <p:par>
                                <p:cTn id="8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3"/>
                  </p:tgtEl>
                </p:cond>
              </p:nextCondLst>
            </p:seq>
          </p:childTnLst>
        </p:cTn>
      </p:par>
    </p:tnLst>
    <p:bldLst>
      <p:bldP spid="14343" grpId="0" animBg="1"/>
      <p:bldP spid="14344" grpId="0" animBg="1"/>
      <p:bldP spid="14346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  <p:bldP spid="1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AutoShape 7">
            <a:hlinkClick r:id="" action="ppaction://noaction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91623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5368" name="AutoShape 8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5437188" y="5516563"/>
            <a:ext cx="719137" cy="719137"/>
          </a:xfrm>
          <a:prstGeom prst="plaque">
            <a:avLst/>
          </a:prstGeom>
          <a:solidFill>
            <a:srgbClr val="FFD44B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400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484438" y="4405313"/>
            <a:ext cx="41005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l’eau  </a:t>
            </a:r>
            <a:r>
              <a:rPr lang="fr-FR" sz="48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chau.e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64" name="Oval 6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069264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1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5" name="Oval 7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857892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3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6" name="Oval 10">
            <a:hlinkClick r:id="" action="ppaction://noaction">
              <a:snd r:embed="rId5" name="BADUMM.wav"/>
            </a:hlinkClick>
          </p:cNvPr>
          <p:cNvSpPr>
            <a:spLocks noChangeArrowheads="1"/>
          </p:cNvSpPr>
          <p:nvPr/>
        </p:nvSpPr>
        <p:spPr bwMode="auto">
          <a:xfrm>
            <a:off x="8143900" y="5463578"/>
            <a:ext cx="360000" cy="360000"/>
          </a:xfrm>
          <a:prstGeom prst="star6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Comic Sans MS" pitchFamily="66" charset="0"/>
              </a:rPr>
              <a:t>2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357686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68" name="Group 13"/>
          <p:cNvGrpSpPr>
            <a:grpSpLocks noChangeAspect="1"/>
          </p:cNvGrpSpPr>
          <p:nvPr/>
        </p:nvGrpSpPr>
        <p:grpSpPr bwMode="auto">
          <a:xfrm>
            <a:off x="6390016" y="667678"/>
            <a:ext cx="468000" cy="1404000"/>
            <a:chOff x="828" y="1923"/>
            <a:chExt cx="660" cy="1979"/>
          </a:xfrm>
        </p:grpSpPr>
        <p:grpSp>
          <p:nvGrpSpPr>
            <p:cNvPr id="69" name="Group 14"/>
            <p:cNvGrpSpPr>
              <a:grpSpLocks noChangeAspect="1"/>
            </p:cNvGrpSpPr>
            <p:nvPr/>
          </p:nvGrpSpPr>
          <p:grpSpPr bwMode="auto">
            <a:xfrm>
              <a:off x="828" y="2112"/>
              <a:ext cx="570" cy="1790"/>
              <a:chOff x="828" y="2112"/>
              <a:chExt cx="570" cy="1790"/>
            </a:xfrm>
          </p:grpSpPr>
          <p:sp>
            <p:nvSpPr>
              <p:cNvPr id="73" name="Line 15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Line 16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17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Freeform 18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19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Oval 20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79" name="Freeform 21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22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23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82" name="Group 24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85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6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83" name="Line 27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Line 28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0" name="Arc 29"/>
            <p:cNvSpPr>
              <a:spLocks noChangeAspect="1"/>
            </p:cNvSpPr>
            <p:nvPr/>
          </p:nvSpPr>
          <p:spPr bwMode="auto">
            <a:xfrm>
              <a:off x="1104" y="2880"/>
              <a:ext cx="384" cy="480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3366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71" name="Freeform 30"/>
            <p:cNvSpPr>
              <a:spLocks noChangeAspect="1"/>
            </p:cNvSpPr>
            <p:nvPr/>
          </p:nvSpPr>
          <p:spPr bwMode="auto">
            <a:xfrm>
              <a:off x="940" y="2210"/>
              <a:ext cx="153" cy="179"/>
            </a:xfrm>
            <a:custGeom>
              <a:avLst/>
              <a:gdLst/>
              <a:ahLst/>
              <a:cxnLst>
                <a:cxn ang="0">
                  <a:pos x="102" y="35"/>
                </a:cxn>
                <a:cxn ang="0">
                  <a:pos x="51" y="26"/>
                </a:cxn>
                <a:cxn ang="0">
                  <a:pos x="60" y="52"/>
                </a:cxn>
                <a:cxn ang="0">
                  <a:pos x="85" y="43"/>
                </a:cxn>
                <a:cxn ang="0">
                  <a:pos x="60" y="18"/>
                </a:cxn>
                <a:cxn ang="0">
                  <a:pos x="51" y="43"/>
                </a:cxn>
                <a:cxn ang="0">
                  <a:pos x="76" y="60"/>
                </a:cxn>
                <a:cxn ang="0">
                  <a:pos x="93" y="35"/>
                </a:cxn>
                <a:cxn ang="0">
                  <a:pos x="68" y="18"/>
                </a:cxn>
                <a:cxn ang="0">
                  <a:pos x="43" y="26"/>
                </a:cxn>
                <a:cxn ang="0">
                  <a:pos x="26" y="35"/>
                </a:cxn>
                <a:cxn ang="0">
                  <a:pos x="17" y="60"/>
                </a:cxn>
                <a:cxn ang="0">
                  <a:pos x="26" y="94"/>
                </a:cxn>
                <a:cxn ang="0">
                  <a:pos x="34" y="119"/>
                </a:cxn>
                <a:cxn ang="0">
                  <a:pos x="60" y="128"/>
                </a:cxn>
                <a:cxn ang="0">
                  <a:pos x="26" y="77"/>
                </a:cxn>
                <a:cxn ang="0">
                  <a:pos x="0" y="60"/>
                </a:cxn>
                <a:cxn ang="0">
                  <a:pos x="26" y="69"/>
                </a:cxn>
                <a:cxn ang="0">
                  <a:pos x="17" y="128"/>
                </a:cxn>
                <a:cxn ang="0">
                  <a:pos x="34" y="179"/>
                </a:cxn>
                <a:cxn ang="0">
                  <a:pos x="60" y="128"/>
                </a:cxn>
                <a:cxn ang="0">
                  <a:pos x="68" y="102"/>
                </a:cxn>
                <a:cxn ang="0">
                  <a:pos x="127" y="94"/>
                </a:cxn>
                <a:cxn ang="0">
                  <a:pos x="127" y="35"/>
                </a:cxn>
                <a:cxn ang="0">
                  <a:pos x="102" y="18"/>
                </a:cxn>
                <a:cxn ang="0">
                  <a:pos x="153" y="35"/>
                </a:cxn>
                <a:cxn ang="0">
                  <a:pos x="93" y="102"/>
                </a:cxn>
                <a:cxn ang="0">
                  <a:pos x="43" y="43"/>
                </a:cxn>
                <a:cxn ang="0">
                  <a:pos x="34" y="18"/>
                </a:cxn>
                <a:cxn ang="0">
                  <a:pos x="43" y="60"/>
                </a:cxn>
                <a:cxn ang="0">
                  <a:pos x="51" y="102"/>
                </a:cxn>
                <a:cxn ang="0">
                  <a:pos x="76" y="119"/>
                </a:cxn>
                <a:cxn ang="0">
                  <a:pos x="68" y="145"/>
                </a:cxn>
                <a:cxn ang="0">
                  <a:pos x="60" y="111"/>
                </a:cxn>
                <a:cxn ang="0">
                  <a:pos x="0" y="52"/>
                </a:cxn>
                <a:cxn ang="0">
                  <a:pos x="9" y="26"/>
                </a:cxn>
                <a:cxn ang="0">
                  <a:pos x="17" y="52"/>
                </a:cxn>
              </a:cxnLst>
              <a:rect l="0" t="0" r="r" b="b"/>
              <a:pathLst>
                <a:path w="153" h="179">
                  <a:moveTo>
                    <a:pt x="102" y="35"/>
                  </a:moveTo>
                  <a:cubicBezTo>
                    <a:pt x="95" y="31"/>
                    <a:pt x="63" y="0"/>
                    <a:pt x="51" y="26"/>
                  </a:cubicBezTo>
                  <a:cubicBezTo>
                    <a:pt x="47" y="34"/>
                    <a:pt x="57" y="43"/>
                    <a:pt x="60" y="52"/>
                  </a:cubicBezTo>
                  <a:cubicBezTo>
                    <a:pt x="68" y="49"/>
                    <a:pt x="85" y="52"/>
                    <a:pt x="85" y="43"/>
                  </a:cubicBezTo>
                  <a:cubicBezTo>
                    <a:pt x="85" y="31"/>
                    <a:pt x="72" y="18"/>
                    <a:pt x="60" y="18"/>
                  </a:cubicBezTo>
                  <a:cubicBezTo>
                    <a:pt x="51" y="18"/>
                    <a:pt x="54" y="35"/>
                    <a:pt x="51" y="43"/>
                  </a:cubicBezTo>
                  <a:cubicBezTo>
                    <a:pt x="59" y="49"/>
                    <a:pt x="66" y="62"/>
                    <a:pt x="76" y="60"/>
                  </a:cubicBezTo>
                  <a:cubicBezTo>
                    <a:pt x="86" y="58"/>
                    <a:pt x="95" y="45"/>
                    <a:pt x="93" y="35"/>
                  </a:cubicBezTo>
                  <a:cubicBezTo>
                    <a:pt x="91" y="25"/>
                    <a:pt x="76" y="24"/>
                    <a:pt x="68" y="18"/>
                  </a:cubicBezTo>
                  <a:cubicBezTo>
                    <a:pt x="60" y="21"/>
                    <a:pt x="47" y="18"/>
                    <a:pt x="43" y="26"/>
                  </a:cubicBezTo>
                  <a:cubicBezTo>
                    <a:pt x="32" y="47"/>
                    <a:pt x="82" y="73"/>
                    <a:pt x="26" y="35"/>
                  </a:cubicBezTo>
                  <a:cubicBezTo>
                    <a:pt x="23" y="43"/>
                    <a:pt x="13" y="52"/>
                    <a:pt x="17" y="60"/>
                  </a:cubicBezTo>
                  <a:cubicBezTo>
                    <a:pt x="36" y="97"/>
                    <a:pt x="67" y="34"/>
                    <a:pt x="26" y="94"/>
                  </a:cubicBezTo>
                  <a:cubicBezTo>
                    <a:pt x="29" y="102"/>
                    <a:pt x="28" y="113"/>
                    <a:pt x="34" y="119"/>
                  </a:cubicBezTo>
                  <a:cubicBezTo>
                    <a:pt x="40" y="125"/>
                    <a:pt x="62" y="137"/>
                    <a:pt x="60" y="128"/>
                  </a:cubicBezTo>
                  <a:cubicBezTo>
                    <a:pt x="56" y="108"/>
                    <a:pt x="43" y="88"/>
                    <a:pt x="26" y="77"/>
                  </a:cubicBezTo>
                  <a:cubicBezTo>
                    <a:pt x="17" y="71"/>
                    <a:pt x="0" y="70"/>
                    <a:pt x="0" y="60"/>
                  </a:cubicBezTo>
                  <a:cubicBezTo>
                    <a:pt x="0" y="51"/>
                    <a:pt x="17" y="66"/>
                    <a:pt x="26" y="69"/>
                  </a:cubicBezTo>
                  <a:cubicBezTo>
                    <a:pt x="48" y="160"/>
                    <a:pt x="29" y="48"/>
                    <a:pt x="17" y="128"/>
                  </a:cubicBezTo>
                  <a:cubicBezTo>
                    <a:pt x="14" y="146"/>
                    <a:pt x="29" y="162"/>
                    <a:pt x="34" y="179"/>
                  </a:cubicBezTo>
                  <a:cubicBezTo>
                    <a:pt x="54" y="149"/>
                    <a:pt x="49" y="160"/>
                    <a:pt x="60" y="128"/>
                  </a:cubicBezTo>
                  <a:cubicBezTo>
                    <a:pt x="63" y="119"/>
                    <a:pt x="60" y="106"/>
                    <a:pt x="68" y="102"/>
                  </a:cubicBezTo>
                  <a:cubicBezTo>
                    <a:pt x="86" y="93"/>
                    <a:pt x="107" y="97"/>
                    <a:pt x="127" y="94"/>
                  </a:cubicBezTo>
                  <a:cubicBezTo>
                    <a:pt x="135" y="71"/>
                    <a:pt x="144" y="61"/>
                    <a:pt x="127" y="35"/>
                  </a:cubicBezTo>
                  <a:cubicBezTo>
                    <a:pt x="121" y="27"/>
                    <a:pt x="92" y="18"/>
                    <a:pt x="102" y="18"/>
                  </a:cubicBezTo>
                  <a:cubicBezTo>
                    <a:pt x="120" y="18"/>
                    <a:pt x="153" y="35"/>
                    <a:pt x="153" y="35"/>
                  </a:cubicBezTo>
                  <a:cubicBezTo>
                    <a:pt x="115" y="47"/>
                    <a:pt x="111" y="68"/>
                    <a:pt x="93" y="102"/>
                  </a:cubicBezTo>
                  <a:cubicBezTo>
                    <a:pt x="58" y="91"/>
                    <a:pt x="54" y="76"/>
                    <a:pt x="43" y="43"/>
                  </a:cubicBezTo>
                  <a:cubicBezTo>
                    <a:pt x="40" y="35"/>
                    <a:pt x="34" y="9"/>
                    <a:pt x="34" y="18"/>
                  </a:cubicBezTo>
                  <a:cubicBezTo>
                    <a:pt x="34" y="32"/>
                    <a:pt x="40" y="46"/>
                    <a:pt x="43" y="60"/>
                  </a:cubicBezTo>
                  <a:cubicBezTo>
                    <a:pt x="46" y="74"/>
                    <a:pt x="44" y="90"/>
                    <a:pt x="51" y="102"/>
                  </a:cubicBezTo>
                  <a:cubicBezTo>
                    <a:pt x="56" y="111"/>
                    <a:pt x="68" y="113"/>
                    <a:pt x="76" y="119"/>
                  </a:cubicBezTo>
                  <a:cubicBezTo>
                    <a:pt x="73" y="128"/>
                    <a:pt x="76" y="149"/>
                    <a:pt x="68" y="145"/>
                  </a:cubicBezTo>
                  <a:cubicBezTo>
                    <a:pt x="58" y="140"/>
                    <a:pt x="65" y="121"/>
                    <a:pt x="60" y="111"/>
                  </a:cubicBezTo>
                  <a:cubicBezTo>
                    <a:pt x="33" y="56"/>
                    <a:pt x="40" y="64"/>
                    <a:pt x="0" y="52"/>
                  </a:cubicBezTo>
                  <a:cubicBezTo>
                    <a:pt x="3" y="43"/>
                    <a:pt x="0" y="26"/>
                    <a:pt x="9" y="26"/>
                  </a:cubicBezTo>
                  <a:cubicBezTo>
                    <a:pt x="18" y="26"/>
                    <a:pt x="17" y="52"/>
                    <a:pt x="17" y="5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1"/>
            <p:cNvSpPr>
              <a:spLocks noChangeAspect="1"/>
            </p:cNvSpPr>
            <p:nvPr/>
          </p:nvSpPr>
          <p:spPr bwMode="auto">
            <a:xfrm>
              <a:off x="881" y="1923"/>
              <a:ext cx="229" cy="271"/>
            </a:xfrm>
            <a:custGeom>
              <a:avLst/>
              <a:gdLst/>
              <a:ahLst/>
              <a:cxnLst>
                <a:cxn ang="0">
                  <a:pos x="229" y="271"/>
                </a:cxn>
                <a:cxn ang="0">
                  <a:pos x="144" y="118"/>
                </a:cxn>
                <a:cxn ang="0">
                  <a:pos x="93" y="51"/>
                </a:cxn>
                <a:cxn ang="0">
                  <a:pos x="68" y="68"/>
                </a:cxn>
                <a:cxn ang="0">
                  <a:pos x="93" y="85"/>
                </a:cxn>
                <a:cxn ang="0">
                  <a:pos x="110" y="59"/>
                </a:cxn>
                <a:cxn ang="0">
                  <a:pos x="85" y="51"/>
                </a:cxn>
                <a:cxn ang="0">
                  <a:pos x="110" y="110"/>
                </a:cxn>
                <a:cxn ang="0">
                  <a:pos x="135" y="118"/>
                </a:cxn>
                <a:cxn ang="0">
                  <a:pos x="161" y="93"/>
                </a:cxn>
                <a:cxn ang="0">
                  <a:pos x="93" y="42"/>
                </a:cxn>
                <a:cxn ang="0">
                  <a:pos x="102" y="76"/>
                </a:cxn>
                <a:cxn ang="0">
                  <a:pos x="144" y="42"/>
                </a:cxn>
                <a:cxn ang="0">
                  <a:pos x="76" y="0"/>
                </a:cxn>
                <a:cxn ang="0">
                  <a:pos x="68" y="51"/>
                </a:cxn>
                <a:cxn ang="0">
                  <a:pos x="85" y="76"/>
                </a:cxn>
                <a:cxn ang="0">
                  <a:pos x="76" y="51"/>
                </a:cxn>
                <a:cxn ang="0">
                  <a:pos x="51" y="42"/>
                </a:cxn>
                <a:cxn ang="0">
                  <a:pos x="0" y="101"/>
                </a:cxn>
                <a:cxn ang="0">
                  <a:pos x="85" y="127"/>
                </a:cxn>
                <a:cxn ang="0">
                  <a:pos x="42" y="118"/>
                </a:cxn>
                <a:cxn ang="0">
                  <a:pos x="102" y="195"/>
                </a:cxn>
                <a:cxn ang="0">
                  <a:pos x="127" y="127"/>
                </a:cxn>
                <a:cxn ang="0">
                  <a:pos x="119" y="152"/>
                </a:cxn>
                <a:cxn ang="0">
                  <a:pos x="186" y="152"/>
                </a:cxn>
                <a:cxn ang="0">
                  <a:pos x="135" y="85"/>
                </a:cxn>
                <a:cxn ang="0">
                  <a:pos x="161" y="93"/>
                </a:cxn>
                <a:cxn ang="0">
                  <a:pos x="178" y="68"/>
                </a:cxn>
                <a:cxn ang="0">
                  <a:pos x="110" y="25"/>
                </a:cxn>
              </a:cxnLst>
              <a:rect l="0" t="0" r="r" b="b"/>
              <a:pathLst>
                <a:path w="229" h="271">
                  <a:moveTo>
                    <a:pt x="229" y="271"/>
                  </a:moveTo>
                  <a:cubicBezTo>
                    <a:pt x="214" y="215"/>
                    <a:pt x="193" y="152"/>
                    <a:pt x="144" y="118"/>
                  </a:cubicBezTo>
                  <a:cubicBezTo>
                    <a:pt x="132" y="85"/>
                    <a:pt x="123" y="71"/>
                    <a:pt x="93" y="51"/>
                  </a:cubicBezTo>
                  <a:cubicBezTo>
                    <a:pt x="85" y="57"/>
                    <a:pt x="68" y="58"/>
                    <a:pt x="68" y="68"/>
                  </a:cubicBezTo>
                  <a:cubicBezTo>
                    <a:pt x="68" y="78"/>
                    <a:pt x="83" y="87"/>
                    <a:pt x="93" y="85"/>
                  </a:cubicBezTo>
                  <a:cubicBezTo>
                    <a:pt x="103" y="83"/>
                    <a:pt x="104" y="68"/>
                    <a:pt x="110" y="59"/>
                  </a:cubicBezTo>
                  <a:cubicBezTo>
                    <a:pt x="102" y="56"/>
                    <a:pt x="90" y="44"/>
                    <a:pt x="85" y="51"/>
                  </a:cubicBezTo>
                  <a:cubicBezTo>
                    <a:pt x="78" y="62"/>
                    <a:pt x="102" y="104"/>
                    <a:pt x="110" y="110"/>
                  </a:cubicBezTo>
                  <a:cubicBezTo>
                    <a:pt x="117" y="115"/>
                    <a:pt x="127" y="115"/>
                    <a:pt x="135" y="118"/>
                  </a:cubicBezTo>
                  <a:cubicBezTo>
                    <a:pt x="144" y="110"/>
                    <a:pt x="159" y="105"/>
                    <a:pt x="161" y="93"/>
                  </a:cubicBezTo>
                  <a:cubicBezTo>
                    <a:pt x="166" y="67"/>
                    <a:pt x="109" y="47"/>
                    <a:pt x="93" y="42"/>
                  </a:cubicBezTo>
                  <a:cubicBezTo>
                    <a:pt x="96" y="53"/>
                    <a:pt x="93" y="69"/>
                    <a:pt x="102" y="76"/>
                  </a:cubicBezTo>
                  <a:cubicBezTo>
                    <a:pt x="120" y="90"/>
                    <a:pt x="142" y="45"/>
                    <a:pt x="144" y="42"/>
                  </a:cubicBezTo>
                  <a:cubicBezTo>
                    <a:pt x="123" y="12"/>
                    <a:pt x="110" y="11"/>
                    <a:pt x="76" y="0"/>
                  </a:cubicBezTo>
                  <a:cubicBezTo>
                    <a:pt x="57" y="27"/>
                    <a:pt x="52" y="20"/>
                    <a:pt x="68" y="51"/>
                  </a:cubicBezTo>
                  <a:cubicBezTo>
                    <a:pt x="73" y="60"/>
                    <a:pt x="75" y="76"/>
                    <a:pt x="85" y="76"/>
                  </a:cubicBezTo>
                  <a:cubicBezTo>
                    <a:pt x="94" y="76"/>
                    <a:pt x="82" y="57"/>
                    <a:pt x="76" y="51"/>
                  </a:cubicBezTo>
                  <a:cubicBezTo>
                    <a:pt x="70" y="45"/>
                    <a:pt x="59" y="45"/>
                    <a:pt x="51" y="42"/>
                  </a:cubicBezTo>
                  <a:cubicBezTo>
                    <a:pt x="17" y="54"/>
                    <a:pt x="11" y="67"/>
                    <a:pt x="0" y="101"/>
                  </a:cubicBezTo>
                  <a:cubicBezTo>
                    <a:pt x="26" y="141"/>
                    <a:pt x="37" y="136"/>
                    <a:pt x="85" y="127"/>
                  </a:cubicBezTo>
                  <a:cubicBezTo>
                    <a:pt x="105" y="64"/>
                    <a:pt x="65" y="96"/>
                    <a:pt x="42" y="118"/>
                  </a:cubicBezTo>
                  <a:cubicBezTo>
                    <a:pt x="54" y="163"/>
                    <a:pt x="60" y="174"/>
                    <a:pt x="102" y="195"/>
                  </a:cubicBezTo>
                  <a:cubicBezTo>
                    <a:pt x="146" y="179"/>
                    <a:pt x="137" y="169"/>
                    <a:pt x="127" y="127"/>
                  </a:cubicBezTo>
                  <a:cubicBezTo>
                    <a:pt x="124" y="135"/>
                    <a:pt x="114" y="145"/>
                    <a:pt x="119" y="152"/>
                  </a:cubicBezTo>
                  <a:cubicBezTo>
                    <a:pt x="134" y="172"/>
                    <a:pt x="171" y="156"/>
                    <a:pt x="186" y="152"/>
                  </a:cubicBezTo>
                  <a:cubicBezTo>
                    <a:pt x="206" y="95"/>
                    <a:pt x="189" y="102"/>
                    <a:pt x="135" y="85"/>
                  </a:cubicBezTo>
                  <a:cubicBezTo>
                    <a:pt x="126" y="82"/>
                    <a:pt x="161" y="93"/>
                    <a:pt x="161" y="93"/>
                  </a:cubicBezTo>
                  <a:cubicBezTo>
                    <a:pt x="167" y="85"/>
                    <a:pt x="176" y="78"/>
                    <a:pt x="178" y="68"/>
                  </a:cubicBezTo>
                  <a:cubicBezTo>
                    <a:pt x="183" y="38"/>
                    <a:pt x="131" y="6"/>
                    <a:pt x="110" y="25"/>
                  </a:cubicBezTo>
                </a:path>
              </a:pathLst>
            </a:custGeom>
            <a:noFill/>
            <a:ln w="12700" cmpd="sng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7" name="Group 32"/>
          <p:cNvGrpSpPr>
            <a:grpSpLocks noChangeAspect="1"/>
          </p:cNvGrpSpPr>
          <p:nvPr/>
        </p:nvGrpSpPr>
        <p:grpSpPr bwMode="auto">
          <a:xfrm>
            <a:off x="6911765" y="2428868"/>
            <a:ext cx="469547" cy="1260000"/>
            <a:chOff x="3696" y="2112"/>
            <a:chExt cx="666" cy="1790"/>
          </a:xfrm>
        </p:grpSpPr>
        <p:grpSp>
          <p:nvGrpSpPr>
            <p:cNvPr id="88" name="Group 33"/>
            <p:cNvGrpSpPr>
              <a:grpSpLocks noChangeAspect="1"/>
            </p:cNvGrpSpPr>
            <p:nvPr/>
          </p:nvGrpSpPr>
          <p:grpSpPr bwMode="auto">
            <a:xfrm>
              <a:off x="3792" y="2112"/>
              <a:ext cx="570" cy="1790"/>
              <a:chOff x="828" y="2112"/>
              <a:chExt cx="570" cy="1790"/>
            </a:xfrm>
          </p:grpSpPr>
          <p:sp>
            <p:nvSpPr>
              <p:cNvPr id="92" name="Line 34"/>
              <p:cNvSpPr>
                <a:spLocks noChangeAspect="1" noChangeShapeType="1"/>
              </p:cNvSpPr>
              <p:nvPr/>
            </p:nvSpPr>
            <p:spPr bwMode="auto">
              <a:xfrm>
                <a:off x="1104" y="2400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864" y="3408"/>
                <a:ext cx="240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4" name="Line 36"/>
              <p:cNvSpPr>
                <a:spLocks noChangeAspect="1" noChangeShapeType="1"/>
              </p:cNvSpPr>
              <p:nvPr/>
            </p:nvSpPr>
            <p:spPr bwMode="auto">
              <a:xfrm>
                <a:off x="1104" y="3408"/>
                <a:ext cx="96" cy="432"/>
              </a:xfrm>
              <a:prstGeom prst="line">
                <a:avLst/>
              </a:prstGeom>
              <a:noFill/>
              <a:ln w="38100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Freeform 37"/>
              <p:cNvSpPr>
                <a:spLocks noChangeAspect="1"/>
              </p:cNvSpPr>
              <p:nvPr/>
            </p:nvSpPr>
            <p:spPr bwMode="auto">
              <a:xfrm>
                <a:off x="828" y="3795"/>
                <a:ext cx="214" cy="107"/>
              </a:xfrm>
              <a:custGeom>
                <a:avLst/>
                <a:gdLst/>
                <a:ahLst/>
                <a:cxnLst>
                  <a:cxn ang="0">
                    <a:pos x="70" y="17"/>
                  </a:cxn>
                  <a:cxn ang="0">
                    <a:pos x="214" y="34"/>
                  </a:cxn>
                  <a:cxn ang="0">
                    <a:pos x="36" y="51"/>
                  </a:cxn>
                  <a:cxn ang="0">
                    <a:pos x="11" y="59"/>
                  </a:cxn>
                  <a:cxn ang="0">
                    <a:pos x="36" y="76"/>
                  </a:cxn>
                  <a:cxn ang="0">
                    <a:pos x="28" y="34"/>
                  </a:cxn>
                  <a:cxn ang="0">
                    <a:pos x="2" y="51"/>
                  </a:cxn>
                  <a:cxn ang="0">
                    <a:pos x="19" y="76"/>
                  </a:cxn>
                </a:cxnLst>
                <a:rect l="0" t="0" r="r" b="b"/>
                <a:pathLst>
                  <a:path w="214" h="107">
                    <a:moveTo>
                      <a:pt x="70" y="17"/>
                    </a:moveTo>
                    <a:cubicBezTo>
                      <a:pt x="117" y="0"/>
                      <a:pt x="168" y="18"/>
                      <a:pt x="214" y="34"/>
                    </a:cubicBezTo>
                    <a:cubicBezTo>
                      <a:pt x="188" y="107"/>
                      <a:pt x="94" y="69"/>
                      <a:pt x="36" y="51"/>
                    </a:cubicBezTo>
                    <a:cubicBezTo>
                      <a:pt x="28" y="54"/>
                      <a:pt x="11" y="50"/>
                      <a:pt x="11" y="59"/>
                    </a:cubicBezTo>
                    <a:cubicBezTo>
                      <a:pt x="11" y="69"/>
                      <a:pt x="30" y="84"/>
                      <a:pt x="36" y="76"/>
                    </a:cubicBezTo>
                    <a:cubicBezTo>
                      <a:pt x="44" y="64"/>
                      <a:pt x="31" y="48"/>
                      <a:pt x="28" y="34"/>
                    </a:cubicBezTo>
                    <a:cubicBezTo>
                      <a:pt x="19" y="40"/>
                      <a:pt x="4" y="41"/>
                      <a:pt x="2" y="51"/>
                    </a:cubicBezTo>
                    <a:cubicBezTo>
                      <a:pt x="0" y="61"/>
                      <a:pt x="19" y="76"/>
                      <a:pt x="19" y="76"/>
                    </a:cubicBezTo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Freeform 38"/>
              <p:cNvSpPr>
                <a:spLocks noChangeAspect="1"/>
              </p:cNvSpPr>
              <p:nvPr/>
            </p:nvSpPr>
            <p:spPr bwMode="auto">
              <a:xfrm>
                <a:off x="1208" y="3786"/>
                <a:ext cx="190" cy="94"/>
              </a:xfrm>
              <a:custGeom>
                <a:avLst/>
                <a:gdLst/>
                <a:ahLst/>
                <a:cxnLst>
                  <a:cxn ang="0">
                    <a:pos x="12" y="34"/>
                  </a:cxn>
                  <a:cxn ang="0">
                    <a:pos x="88" y="0"/>
                  </a:cxn>
                  <a:cxn ang="0">
                    <a:pos x="190" y="43"/>
                  </a:cxn>
                  <a:cxn ang="0">
                    <a:pos x="37" y="94"/>
                  </a:cxn>
                  <a:cxn ang="0">
                    <a:pos x="12" y="34"/>
                  </a:cxn>
                </a:cxnLst>
                <a:rect l="0" t="0" r="r" b="b"/>
                <a:pathLst>
                  <a:path w="190" h="94">
                    <a:moveTo>
                      <a:pt x="12" y="34"/>
                    </a:moveTo>
                    <a:cubicBezTo>
                      <a:pt x="73" y="14"/>
                      <a:pt x="48" y="27"/>
                      <a:pt x="88" y="0"/>
                    </a:cubicBezTo>
                    <a:cubicBezTo>
                      <a:pt x="140" y="8"/>
                      <a:pt x="163" y="1"/>
                      <a:pt x="190" y="43"/>
                    </a:cubicBezTo>
                    <a:cubicBezTo>
                      <a:pt x="142" y="75"/>
                      <a:pt x="87" y="61"/>
                      <a:pt x="37" y="94"/>
                    </a:cubicBezTo>
                    <a:cubicBezTo>
                      <a:pt x="1" y="81"/>
                      <a:pt x="0" y="69"/>
                      <a:pt x="12" y="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Oval 39"/>
              <p:cNvSpPr>
                <a:spLocks noChangeAspect="1" noChangeArrowheads="1"/>
              </p:cNvSpPr>
              <p:nvPr/>
            </p:nvSpPr>
            <p:spPr bwMode="auto">
              <a:xfrm>
                <a:off x="960" y="216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Freeform 40"/>
              <p:cNvSpPr>
                <a:spLocks noChangeAspect="1"/>
              </p:cNvSpPr>
              <p:nvPr/>
            </p:nvSpPr>
            <p:spPr bwMode="auto">
              <a:xfrm>
                <a:off x="1109" y="2236"/>
                <a:ext cx="42" cy="32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9" y="26"/>
                  </a:cxn>
                  <a:cxn ang="0">
                    <a:pos x="26" y="0"/>
                  </a:cxn>
                </a:cxnLst>
                <a:rect l="0" t="0" r="r" b="b"/>
                <a:pathLst>
                  <a:path w="42" h="32">
                    <a:moveTo>
                      <a:pt x="26" y="0"/>
                    </a:moveTo>
                    <a:cubicBezTo>
                      <a:pt x="26" y="0"/>
                      <a:pt x="0" y="32"/>
                      <a:pt x="9" y="26"/>
                    </a:cubicBezTo>
                    <a:cubicBezTo>
                      <a:pt x="39" y="7"/>
                      <a:pt x="42" y="16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Freeform 41"/>
              <p:cNvSpPr>
                <a:spLocks noChangeAspect="1"/>
              </p:cNvSpPr>
              <p:nvPr/>
            </p:nvSpPr>
            <p:spPr bwMode="auto">
              <a:xfrm>
                <a:off x="1152" y="2256"/>
                <a:ext cx="96" cy="96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78" y="43"/>
                  </a:cxn>
                  <a:cxn ang="0">
                    <a:pos x="222" y="119"/>
                  </a:cxn>
                  <a:cxn ang="0">
                    <a:pos x="298" y="170"/>
                  </a:cxn>
                  <a:cxn ang="0">
                    <a:pos x="341" y="203"/>
                  </a:cxn>
                  <a:cxn ang="0">
                    <a:pos x="391" y="237"/>
                  </a:cxn>
                  <a:cxn ang="0">
                    <a:pos x="383" y="331"/>
                  </a:cxn>
                  <a:cxn ang="0">
                    <a:pos x="256" y="314"/>
                  </a:cxn>
                  <a:cxn ang="0">
                    <a:pos x="171" y="288"/>
                  </a:cxn>
                  <a:cxn ang="0">
                    <a:pos x="103" y="297"/>
                  </a:cxn>
                  <a:cxn ang="0">
                    <a:pos x="129" y="305"/>
                  </a:cxn>
                  <a:cxn ang="0">
                    <a:pos x="154" y="314"/>
                  </a:cxn>
                  <a:cxn ang="0">
                    <a:pos x="231" y="331"/>
                  </a:cxn>
                  <a:cxn ang="0">
                    <a:pos x="391" y="263"/>
                  </a:cxn>
                </a:cxnLst>
                <a:rect l="0" t="0" r="r" b="b"/>
                <a:pathLst>
                  <a:path w="447" h="370">
                    <a:moveTo>
                      <a:pt x="19" y="9"/>
                    </a:moveTo>
                    <a:cubicBezTo>
                      <a:pt x="80" y="29"/>
                      <a:pt x="0" y="0"/>
                      <a:pt x="78" y="43"/>
                    </a:cubicBezTo>
                    <a:cubicBezTo>
                      <a:pt x="126" y="69"/>
                      <a:pt x="177" y="87"/>
                      <a:pt x="222" y="119"/>
                    </a:cubicBezTo>
                    <a:cubicBezTo>
                      <a:pt x="251" y="139"/>
                      <a:pt x="264" y="158"/>
                      <a:pt x="298" y="170"/>
                    </a:cubicBezTo>
                    <a:cubicBezTo>
                      <a:pt x="331" y="218"/>
                      <a:pt x="296" y="178"/>
                      <a:pt x="341" y="203"/>
                    </a:cubicBezTo>
                    <a:cubicBezTo>
                      <a:pt x="359" y="213"/>
                      <a:pt x="391" y="237"/>
                      <a:pt x="391" y="237"/>
                    </a:cubicBezTo>
                    <a:cubicBezTo>
                      <a:pt x="420" y="281"/>
                      <a:pt x="432" y="297"/>
                      <a:pt x="383" y="331"/>
                    </a:cubicBezTo>
                    <a:cubicBezTo>
                      <a:pt x="237" y="318"/>
                      <a:pt x="323" y="333"/>
                      <a:pt x="256" y="314"/>
                    </a:cubicBezTo>
                    <a:cubicBezTo>
                      <a:pt x="228" y="306"/>
                      <a:pt x="171" y="288"/>
                      <a:pt x="171" y="288"/>
                    </a:cubicBezTo>
                    <a:cubicBezTo>
                      <a:pt x="148" y="291"/>
                      <a:pt x="124" y="288"/>
                      <a:pt x="103" y="297"/>
                    </a:cubicBezTo>
                    <a:cubicBezTo>
                      <a:pt x="95" y="300"/>
                      <a:pt x="120" y="302"/>
                      <a:pt x="129" y="305"/>
                    </a:cubicBezTo>
                    <a:cubicBezTo>
                      <a:pt x="137" y="308"/>
                      <a:pt x="146" y="311"/>
                      <a:pt x="154" y="314"/>
                    </a:cubicBezTo>
                    <a:cubicBezTo>
                      <a:pt x="190" y="326"/>
                      <a:pt x="184" y="323"/>
                      <a:pt x="231" y="331"/>
                    </a:cubicBezTo>
                    <a:cubicBezTo>
                      <a:pt x="360" y="324"/>
                      <a:pt x="447" y="370"/>
                      <a:pt x="391" y="263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0" name="Freeform 42"/>
              <p:cNvSpPr>
                <a:spLocks noChangeAspect="1"/>
              </p:cNvSpPr>
              <p:nvPr/>
            </p:nvSpPr>
            <p:spPr bwMode="auto">
              <a:xfrm>
                <a:off x="1093" y="2338"/>
                <a:ext cx="67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" y="17"/>
                  </a:cxn>
                </a:cxnLst>
                <a:rect l="0" t="0" r="r" b="b"/>
                <a:pathLst>
                  <a:path w="67" h="47">
                    <a:moveTo>
                      <a:pt x="0" y="0"/>
                    </a:moveTo>
                    <a:cubicBezTo>
                      <a:pt x="12" y="38"/>
                      <a:pt x="37" y="47"/>
                      <a:pt x="67" y="17"/>
                    </a:cubicBezTo>
                  </a:path>
                </a:pathLst>
              </a:custGeom>
              <a:noFill/>
              <a:ln w="952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1" name="Group 43"/>
              <p:cNvGrpSpPr>
                <a:grpSpLocks noChangeAspect="1"/>
              </p:cNvGrpSpPr>
              <p:nvPr/>
            </p:nvGrpSpPr>
            <p:grpSpPr bwMode="auto">
              <a:xfrm>
                <a:off x="912" y="2112"/>
                <a:ext cx="384" cy="192"/>
                <a:chOff x="864" y="2112"/>
                <a:chExt cx="384" cy="192"/>
              </a:xfrm>
            </p:grpSpPr>
            <p:sp>
              <p:nvSpPr>
                <p:cNvPr id="104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864" y="2208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accent1">
                      <a:lumMod val="1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5" name="AutoShape 45"/>
                <p:cNvSpPr>
                  <a:spLocks noChangeAspect="1" noChangeArrowheads="1"/>
                </p:cNvSpPr>
                <p:nvPr/>
              </p:nvSpPr>
              <p:spPr bwMode="auto">
                <a:xfrm>
                  <a:off x="960" y="2112"/>
                  <a:ext cx="192" cy="19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accent1">
                      <a:lumMod val="10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02" name="Line 46"/>
              <p:cNvSpPr>
                <a:spLocks noChangeAspect="1" noChangeShapeType="1"/>
              </p:cNvSpPr>
              <p:nvPr/>
            </p:nvSpPr>
            <p:spPr bwMode="auto">
              <a:xfrm flipH="1">
                <a:off x="912" y="2496"/>
                <a:ext cx="192" cy="24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Line 47"/>
              <p:cNvSpPr>
                <a:spLocks noChangeAspect="1" noChangeShapeType="1"/>
              </p:cNvSpPr>
              <p:nvPr/>
            </p:nvSpPr>
            <p:spPr bwMode="auto">
              <a:xfrm>
                <a:off x="1104" y="249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1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Arc 48"/>
            <p:cNvSpPr>
              <a:spLocks noChangeAspect="1"/>
            </p:cNvSpPr>
            <p:nvPr/>
          </p:nvSpPr>
          <p:spPr bwMode="auto">
            <a:xfrm flipH="1">
              <a:off x="3696" y="2880"/>
              <a:ext cx="384" cy="528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88 w 21600"/>
                <a:gd name="T1" fmla="*/ 0 h 43177"/>
                <a:gd name="T2" fmla="*/ 619 w 21600"/>
                <a:gd name="T3" fmla="*/ 43177 h 43177"/>
                <a:gd name="T4" fmla="*/ 0 w 21600"/>
                <a:gd name="T5" fmla="*/ 21586 h 4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7" fill="none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</a:path>
                <a:path w="21600" h="43177" stroke="0" extrusionOk="0">
                  <a:moveTo>
                    <a:pt x="787" y="0"/>
                  </a:moveTo>
                  <a:cubicBezTo>
                    <a:pt x="12402" y="424"/>
                    <a:pt x="21600" y="9963"/>
                    <a:pt x="21600" y="21586"/>
                  </a:cubicBezTo>
                  <a:cubicBezTo>
                    <a:pt x="21600" y="33274"/>
                    <a:pt x="12302" y="42842"/>
                    <a:pt x="619" y="43177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49"/>
            <p:cNvSpPr>
              <a:spLocks noChangeAspect="1"/>
            </p:cNvSpPr>
            <p:nvPr/>
          </p:nvSpPr>
          <p:spPr bwMode="auto">
            <a:xfrm>
              <a:off x="3964" y="2253"/>
              <a:ext cx="51" cy="102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102"/>
                </a:cxn>
              </a:cxnLst>
              <a:rect l="0" t="0" r="r" b="b"/>
              <a:pathLst>
                <a:path w="51" h="102">
                  <a:moveTo>
                    <a:pt x="51" y="0"/>
                  </a:moveTo>
                  <a:cubicBezTo>
                    <a:pt x="2" y="18"/>
                    <a:pt x="0" y="54"/>
                    <a:pt x="0" y="102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  <p:sp>
          <p:nvSpPr>
            <p:cNvPr id="91" name="Freeform 50"/>
            <p:cNvSpPr>
              <a:spLocks noChangeAspect="1"/>
            </p:cNvSpPr>
            <p:nvPr/>
          </p:nvSpPr>
          <p:spPr bwMode="auto">
            <a:xfrm>
              <a:off x="3902" y="2228"/>
              <a:ext cx="105" cy="13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45" y="25"/>
                </a:cxn>
                <a:cxn ang="0">
                  <a:pos x="11" y="76"/>
                </a:cxn>
                <a:cxn ang="0">
                  <a:pos x="11" y="135"/>
                </a:cxn>
              </a:cxnLst>
              <a:rect l="0" t="0" r="r" b="b"/>
              <a:pathLst>
                <a:path w="105" h="135">
                  <a:moveTo>
                    <a:pt x="105" y="0"/>
                  </a:moveTo>
                  <a:cubicBezTo>
                    <a:pt x="82" y="5"/>
                    <a:pt x="62" y="6"/>
                    <a:pt x="45" y="25"/>
                  </a:cubicBezTo>
                  <a:cubicBezTo>
                    <a:pt x="31" y="40"/>
                    <a:pt x="11" y="76"/>
                    <a:pt x="11" y="76"/>
                  </a:cubicBezTo>
                  <a:cubicBezTo>
                    <a:pt x="0" y="111"/>
                    <a:pt x="11" y="102"/>
                    <a:pt x="11" y="135"/>
                  </a:cubicBezTo>
                </a:path>
              </a:pathLst>
            </a:custGeom>
            <a:noFill/>
            <a:ln w="9525">
              <a:solidFill>
                <a:schemeClr val="accent1">
                  <a:lumMod val="1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>
                <a:solidFill>
                  <a:srgbClr val="FF0000"/>
                </a:solidFill>
              </a:endParaRPr>
            </a:p>
          </p:txBody>
        </p:sp>
      </p:grpSp>
      <p:pic>
        <p:nvPicPr>
          <p:cNvPr id="106" name="Picture 51" descr="bébé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383" y="1355612"/>
            <a:ext cx="2283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858016" y="128586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dirty="0">
                <a:latin typeface="Verdana" pitchFamily="34" charset="0"/>
              </a:rPr>
              <a:t>ébé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6215074" y="2857496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dirty="0">
                <a:latin typeface="Verdana" pitchFamily="34" charset="0"/>
              </a:rPr>
              <a:t>os</a:t>
            </a:r>
          </a:p>
        </p:txBody>
      </p:sp>
      <p:pic>
        <p:nvPicPr>
          <p:cNvPr id="109" name="Picture 56" descr="Image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355605"/>
            <a:ext cx="1204913" cy="1800225"/>
          </a:xfrm>
          <a:prstGeom prst="rect">
            <a:avLst/>
          </a:prstGeom>
          <a:noFill/>
        </p:spPr>
      </p:pic>
      <p:pic>
        <p:nvPicPr>
          <p:cNvPr id="110" name="Picture 57" descr="Image5"/>
          <p:cNvPicPr preferRelativeResize="0"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2271717"/>
            <a:ext cx="1204913" cy="1800225"/>
          </a:xfrm>
          <a:prstGeom prst="rect">
            <a:avLst/>
          </a:prstGeom>
          <a:noFill/>
        </p:spPr>
      </p:pic>
      <p:pic>
        <p:nvPicPr>
          <p:cNvPr id="111" name="Picture 58" descr="Image3"/>
          <p:cNvPicPr>
            <a:picLocks noChangeAspect="1" noChangeArrowheads="1"/>
          </p:cNvPicPr>
          <p:nvPr/>
        </p:nvPicPr>
        <p:blipFill>
          <a:blip r:embed="rId9">
            <a:lum bright="12000" contrast="6000"/>
          </a:blip>
          <a:srcRect/>
          <a:stretch>
            <a:fillRect/>
          </a:stretch>
        </p:blipFill>
        <p:spPr bwMode="auto">
          <a:xfrm>
            <a:off x="3697294" y="979486"/>
            <a:ext cx="1803400" cy="877887"/>
          </a:xfrm>
          <a:prstGeom prst="rect">
            <a:avLst/>
          </a:prstGeom>
          <a:noFill/>
        </p:spPr>
      </p:pic>
      <p:pic>
        <p:nvPicPr>
          <p:cNvPr id="112" name="Picture 59" descr="Image2"/>
          <p:cNvPicPr>
            <a:picLocks noChangeAspect="1" noChangeArrowheads="1"/>
          </p:cNvPicPr>
          <p:nvPr/>
        </p:nvPicPr>
        <p:blipFill>
          <a:blip r:embed="rId10">
            <a:lum bright="6000"/>
          </a:blip>
          <a:srcRect/>
          <a:stretch>
            <a:fillRect/>
          </a:stretch>
        </p:blipFill>
        <p:spPr bwMode="auto">
          <a:xfrm>
            <a:off x="3701263" y="2336798"/>
            <a:ext cx="1795462" cy="877888"/>
          </a:xfrm>
          <a:prstGeom prst="rect">
            <a:avLst/>
          </a:prstGeom>
          <a:noFill/>
        </p:spPr>
      </p:pic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3286116" y="113980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3286116" y="2425690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1867365" y="1191268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3300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16" name="Text Box 61"/>
          <p:cNvSpPr txBox="1">
            <a:spLocks noChangeArrowheads="1"/>
          </p:cNvSpPr>
          <p:nvPr/>
        </p:nvSpPr>
        <p:spPr bwMode="auto">
          <a:xfrm>
            <a:off x="1776385" y="3048656"/>
            <a:ext cx="4090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Verdana" pitchFamily="34" charset="0"/>
              </a:rPr>
              <a:t>d</a:t>
            </a:r>
          </a:p>
        </p:txBody>
      </p:sp>
      <p:sp>
        <p:nvSpPr>
          <p:cNvPr id="117" name="Text Box 10"/>
          <p:cNvSpPr txBox="1">
            <a:spLocks noChangeArrowheads="1"/>
          </p:cNvSpPr>
          <p:nvPr/>
        </p:nvSpPr>
        <p:spPr bwMode="auto">
          <a:xfrm>
            <a:off x="2484438" y="4398228"/>
            <a:ext cx="42979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48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l’eau  </a:t>
            </a:r>
            <a:r>
              <a:rPr lang="fr-FR" sz="48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chaude</a:t>
            </a:r>
            <a:endParaRPr lang="fr-FR" sz="48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59" name="Pentagone 58">
            <a:hlinkClick r:id="" action="ppaction://hlinkshowjump?jump=firstslide"/>
          </p:cNvPr>
          <p:cNvSpPr/>
          <p:nvPr/>
        </p:nvSpPr>
        <p:spPr>
          <a:xfrm>
            <a:off x="8604594" y="71414"/>
            <a:ext cx="468000" cy="144000"/>
          </a:xfrm>
          <a:prstGeom prst="homePlate">
            <a:avLst/>
          </a:prstGeom>
          <a:solidFill>
            <a:srgbClr val="FFD44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menu</a:t>
            </a:r>
            <a:endParaRPr lang="fr-FR" sz="800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5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80"/>
                            </p:stCondLst>
                            <p:childTnLst>
                              <p:par>
                                <p:cTn id="8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8"/>
                  </p:tgtEl>
                </p:cond>
              </p:nextCondLst>
            </p:seq>
          </p:childTnLst>
        </p:cTn>
      </p:par>
    </p:tnLst>
    <p:bldLst>
      <p:bldP spid="15367" grpId="0" animBg="1"/>
      <p:bldP spid="15368" grpId="0" animBg="1"/>
      <p:bldP spid="15370" grpId="0"/>
      <p:bldP spid="107" grpId="0"/>
      <p:bldP spid="107" grpId="1"/>
      <p:bldP spid="108" grpId="0"/>
      <p:bldP spid="108" grpId="1"/>
      <p:bldP spid="113" grpId="0" build="allAtOnce"/>
      <p:bldP spid="114" grpId="0"/>
      <p:bldP spid="114" grpId="1"/>
      <p:bldP spid="115" grpId="0"/>
      <p:bldP spid="115" grpId="1"/>
      <p:bldP spid="116" grpId="0"/>
      <p:bldP spid="116" grpId="1"/>
      <p:bldP spid="117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2556</TotalTime>
  <Words>721</Words>
  <Application>Microsoft Office PowerPoint</Application>
  <PresentationFormat>Affichage à l'écran (4:3)</PresentationFormat>
  <Paragraphs>594</Paragraphs>
  <Slides>42</Slides>
  <Notes>42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3" baseType="lpstr">
      <vt:lpstr>Modèle par défaut</vt:lpstr>
      <vt:lpstr>Diapositive 1</vt:lpstr>
      <vt:lpstr>Compléter un mot donné par la lettre manquante.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Choisir le mot parmi 2 cibles.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</vt:vector>
  </TitlesOfParts>
  <Company>SUT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KORAC</dc:creator>
  <cp:lastModifiedBy>Brigitte KORAC </cp:lastModifiedBy>
  <cp:revision>146</cp:revision>
  <dcterms:created xsi:type="dcterms:W3CDTF">2005-01-18T12:29:31Z</dcterms:created>
  <dcterms:modified xsi:type="dcterms:W3CDTF">2009-11-24T22:23:17Z</dcterms:modified>
</cp:coreProperties>
</file>