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402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FFD44B"/>
    <a:srgbClr val="000000"/>
    <a:srgbClr val="00CC66"/>
    <a:srgbClr val="FFE2A7"/>
    <a:srgbClr val="006600"/>
    <a:srgbClr val="008000"/>
    <a:srgbClr val="FFF0D1"/>
    <a:srgbClr val="CCFFCC"/>
    <a:srgbClr val="33CC33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9" autoAdjust="0"/>
    <p:restoredTop sz="99760" autoAdjust="0"/>
  </p:normalViewPr>
  <p:slideViewPr>
    <p:cSldViewPr>
      <p:cViewPr varScale="1">
        <p:scale>
          <a:sx n="90" d="100"/>
          <a:sy n="90" d="100"/>
        </p:scale>
        <p:origin x="-12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D6C8B8-C7D1-4EB7-9845-4FB552F6CF8A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82EC38-45A3-4323-BA08-F257CEFCCF5C}" type="slidenum">
              <a:rPr lang="fr-FR"/>
              <a:pPr/>
              <a:t>1</a:t>
            </a:fld>
            <a:endParaRPr lang="fr-FR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EA0884-BDD5-4059-9228-AA0ABB8E88C6}" type="slidenum">
              <a:rPr lang="fr-FR"/>
              <a:pPr/>
              <a:t>10</a:t>
            </a:fld>
            <a:endParaRPr lang="fr-FR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CF1F07-16E5-4D93-B4B9-95B5FDBD0D69}" type="slidenum">
              <a:rPr lang="fr-FR"/>
              <a:pPr/>
              <a:t>11</a:t>
            </a:fld>
            <a:endParaRPr lang="fr-FR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573463-86B9-4167-81C6-FA81CF28D58B}" type="slidenum">
              <a:rPr lang="fr-FR"/>
              <a:pPr/>
              <a:t>12</a:t>
            </a:fld>
            <a:endParaRPr lang="fr-FR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4AA920-B909-4721-9ADA-DC4A7B507CA4}" type="slidenum">
              <a:rPr lang="fr-FR"/>
              <a:pPr/>
              <a:t>13</a:t>
            </a:fld>
            <a:endParaRPr lang="fr-FR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53703B-5173-4E83-AB02-D4E598574B50}" type="slidenum">
              <a:rPr lang="fr-FR"/>
              <a:pPr/>
              <a:t>14</a:t>
            </a:fld>
            <a:endParaRPr lang="fr-FR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079AD8-2397-45D7-AC15-8E6E749881E3}" type="slidenum">
              <a:rPr lang="fr-FR"/>
              <a:pPr/>
              <a:t>15</a:t>
            </a:fld>
            <a:endParaRPr lang="fr-FR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BB718-C712-4BEE-A6FD-87DC30B70337}" type="slidenum">
              <a:rPr lang="fr-FR"/>
              <a:pPr/>
              <a:t>16</a:t>
            </a:fld>
            <a:endParaRPr lang="fr-FR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9180D2-99FA-478E-AC2B-195400D4ADB1}" type="slidenum">
              <a:rPr lang="fr-FR"/>
              <a:pPr/>
              <a:t>17</a:t>
            </a:fld>
            <a:endParaRPr lang="fr-FR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11209D-0840-438B-B934-E2F71A46F596}" type="slidenum">
              <a:rPr lang="fr-FR"/>
              <a:pPr/>
              <a:t>18</a:t>
            </a:fld>
            <a:endParaRPr lang="fr-FR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E8E6DD-F5C5-46CB-BD8F-52BD1629B032}" type="slidenum">
              <a:rPr lang="fr-FR"/>
              <a:pPr/>
              <a:t>19</a:t>
            </a:fld>
            <a:endParaRPr lang="fr-FR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4E4B31-50CF-4557-99C9-E7F0527592F8}" type="slidenum">
              <a:rPr lang="fr-FR"/>
              <a:pPr/>
              <a:t>2</a:t>
            </a:fld>
            <a:endParaRPr lang="fr-FR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E30336-89EE-415C-9ACE-52FD6BBC5EF2}" type="slidenum">
              <a:rPr lang="fr-FR"/>
              <a:pPr/>
              <a:t>20</a:t>
            </a:fld>
            <a:endParaRPr lang="fr-FR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5D4C5C-CA48-4919-8C51-1C629D2E95CC}" type="slidenum">
              <a:rPr lang="fr-FR"/>
              <a:pPr/>
              <a:t>21</a:t>
            </a:fld>
            <a:endParaRPr lang="fr-FR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958611-DCAD-49D8-9F61-9EE9519C6D88}" type="slidenum">
              <a:rPr lang="fr-FR"/>
              <a:pPr/>
              <a:t>22</a:t>
            </a:fld>
            <a:endParaRPr lang="fr-FR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06465-426F-4639-BDB9-7455B3E6E953}" type="slidenum">
              <a:rPr lang="fr-FR"/>
              <a:pPr/>
              <a:t>23</a:t>
            </a:fld>
            <a:endParaRPr lang="fr-FR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163496-E838-480B-A5FE-1EA2F944E6B5}" type="slidenum">
              <a:rPr lang="fr-FR"/>
              <a:pPr/>
              <a:t>24</a:t>
            </a:fld>
            <a:endParaRPr lang="fr-FR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EACF8-91AD-4E2B-B5AC-5300148542FC}" type="slidenum">
              <a:rPr lang="fr-FR"/>
              <a:pPr/>
              <a:t>25</a:t>
            </a:fld>
            <a:endParaRPr lang="fr-FR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3DBD4F-73DE-4581-8EE8-39B82D186C9F}" type="slidenum">
              <a:rPr lang="fr-FR"/>
              <a:pPr/>
              <a:t>26</a:t>
            </a:fld>
            <a:endParaRPr lang="fr-FR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E35A49-14DB-412B-8B03-D26BD1E84196}" type="slidenum">
              <a:rPr lang="fr-FR"/>
              <a:pPr/>
              <a:t>27</a:t>
            </a:fld>
            <a:endParaRPr lang="fr-FR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050F3-D489-4AA3-A85A-2F059C5AB084}" type="slidenum">
              <a:rPr lang="fr-FR"/>
              <a:pPr/>
              <a:t>28</a:t>
            </a:fld>
            <a:endParaRPr lang="fr-FR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9E22D-2BCD-4BA6-A3E9-63EF0F8E1955}" type="slidenum">
              <a:rPr lang="fr-FR"/>
              <a:pPr/>
              <a:t>29</a:t>
            </a:fld>
            <a:endParaRPr lang="fr-FR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5D1BD-D243-45DD-AC38-B8FC23B2302A}" type="slidenum">
              <a:rPr lang="fr-FR"/>
              <a:pPr/>
              <a:t>3</a:t>
            </a:fld>
            <a:endParaRPr lang="fr-FR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156D0-D524-4A3C-A9FB-8C6AF915C6B9}" type="slidenum">
              <a:rPr lang="fr-FR"/>
              <a:pPr/>
              <a:t>30</a:t>
            </a:fld>
            <a:endParaRPr lang="fr-FR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40154-F7DA-4AAB-AE08-5BC4DD6D8AAF}" type="slidenum">
              <a:rPr lang="fr-FR"/>
              <a:pPr/>
              <a:t>31</a:t>
            </a:fld>
            <a:endParaRPr lang="fr-FR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EFDEED-1A4D-4A56-9D8D-DA9345F2C6EC}" type="slidenum">
              <a:rPr lang="fr-FR"/>
              <a:pPr/>
              <a:t>32</a:t>
            </a:fld>
            <a:endParaRPr lang="fr-FR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C7DAAC-C2C8-4246-BD15-836043E0A5A6}" type="slidenum">
              <a:rPr lang="fr-FR"/>
              <a:pPr/>
              <a:t>33</a:t>
            </a:fld>
            <a:endParaRPr lang="fr-FR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053585-747B-4B2B-AAE9-2F76622BF27E}" type="slidenum">
              <a:rPr lang="fr-FR"/>
              <a:pPr/>
              <a:t>34</a:t>
            </a:fld>
            <a:endParaRPr lang="fr-FR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CBE42-3812-467D-A672-463286678C53}" type="slidenum">
              <a:rPr lang="fr-FR"/>
              <a:pPr/>
              <a:t>35</a:t>
            </a:fld>
            <a:endParaRPr lang="fr-FR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15A3E-C261-4EF2-9163-C57AC746C1B1}" type="slidenum">
              <a:rPr lang="fr-FR"/>
              <a:pPr/>
              <a:t>36</a:t>
            </a:fld>
            <a:endParaRPr lang="fr-FR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46EB09-EE01-443C-BF5C-29A23F30A5DD}" type="slidenum">
              <a:rPr lang="fr-FR"/>
              <a:pPr/>
              <a:t>37</a:t>
            </a:fld>
            <a:endParaRPr lang="fr-FR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DEEC6-9CB1-4336-AC39-E47D9BDF0DB4}" type="slidenum">
              <a:rPr lang="fr-FR"/>
              <a:pPr/>
              <a:t>38</a:t>
            </a:fld>
            <a:endParaRPr lang="fr-FR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A7126-F642-4E76-999E-83D318E7CCAC}" type="slidenum">
              <a:rPr lang="fr-FR"/>
              <a:pPr/>
              <a:t>39</a:t>
            </a:fld>
            <a:endParaRPr lang="fr-FR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9B5AE-FE30-4D66-A173-A9C46A175E39}" type="slidenum">
              <a:rPr lang="fr-FR"/>
              <a:pPr/>
              <a:t>4</a:t>
            </a:fld>
            <a:endParaRPr lang="fr-FR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F9522-A486-4936-AB7A-A40F99ADB054}" type="slidenum">
              <a:rPr lang="fr-FR"/>
              <a:pPr/>
              <a:t>40</a:t>
            </a:fld>
            <a:endParaRPr lang="fr-FR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B8A19E-6143-4C63-9A53-BFEE21F6D764}" type="slidenum">
              <a:rPr lang="fr-FR"/>
              <a:pPr/>
              <a:t>5</a:t>
            </a:fld>
            <a:endParaRPr lang="fr-FR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EF37A0-22CE-4E6F-ADD2-347C62EBB075}" type="slidenum">
              <a:rPr lang="fr-FR"/>
              <a:pPr/>
              <a:t>6</a:t>
            </a:fld>
            <a:endParaRPr lang="fr-FR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2C369-32D0-4CF2-8968-E0A5DAA1300E}" type="slidenum">
              <a:rPr lang="fr-FR"/>
              <a:pPr/>
              <a:t>7</a:t>
            </a:fld>
            <a:endParaRPr lang="fr-FR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02C5D9-8748-4749-BBE9-A1666B414E81}" type="slidenum">
              <a:rPr lang="fr-FR"/>
              <a:pPr/>
              <a:t>8</a:t>
            </a:fld>
            <a:endParaRPr lang="fr-FR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38844E-97AA-48B7-BFDD-3DE709708A91}" type="slidenum">
              <a:rPr lang="fr-FR"/>
              <a:pPr/>
              <a:t>9</a:t>
            </a:fld>
            <a:endParaRPr lang="fr-FR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E2FFB-5349-4B7D-B5ED-D9E08664EAC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3627E-CAE0-4BBA-8873-58B468C951B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7B042-3455-45A4-8107-89EE7099775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37E93-B31B-4676-8833-29628AFD8E2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7865E-51C3-4BDD-BC30-57B07B8EB90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3576E-0E9E-4465-9960-249BA39E9A5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FC99F-AB1B-4F6D-8F8B-A67D4B3272F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D02CF-0508-415A-9A92-17D7F330D99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EFDA6-7C09-4F55-AB7B-6C8C64A6AA5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F5B98-75D6-4191-AA7C-4AA8853812D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56B94-9462-4EBC-B4A3-44E12177A50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0D1"/>
            </a:gs>
            <a:gs pos="50000">
              <a:srgbClr val="FFE2A7"/>
            </a:gs>
            <a:gs pos="100000">
              <a:srgbClr val="FFC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344652-CC40-4D06-8E6F-8549FF22C1D0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643042" y="5699556"/>
            <a:ext cx="583406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BE" sz="1100" dirty="0" smtClean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</a:rPr>
              <a:t>Exercice </a:t>
            </a:r>
            <a:r>
              <a:rPr lang="fr-BE" sz="11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</a:rPr>
              <a:t>réalisé par Brigitte </a:t>
            </a:r>
            <a:r>
              <a:rPr lang="fr-BE" sz="1100" dirty="0" err="1" smtClean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</a:rPr>
              <a:t>Korac</a:t>
            </a:r>
            <a:endParaRPr lang="fr-BE" sz="1100" dirty="0">
              <a:solidFill>
                <a:schemeClr val="accent1">
                  <a:lumMod val="1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57422" y="927257"/>
            <a:ext cx="4458272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3800" b="1" dirty="0" smtClean="0">
                <a:ln w="11430"/>
                <a:solidFill>
                  <a:schemeClr val="accent1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 </a:t>
            </a:r>
            <a:r>
              <a:rPr lang="fr-FR" sz="7200" b="1" dirty="0" smtClean="0">
                <a:ln w="11430"/>
                <a:solidFill>
                  <a:schemeClr val="accent1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ou</a:t>
            </a:r>
            <a:r>
              <a:rPr lang="fr-FR" sz="13800" b="1" dirty="0" smtClean="0">
                <a:ln w="11430"/>
                <a:solidFill>
                  <a:schemeClr val="accent1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</a:t>
            </a:r>
          </a:p>
        </p:txBody>
      </p:sp>
      <p:sp>
        <p:nvSpPr>
          <p:cNvPr id="10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1" name="Étiquette 10">
            <a:hlinkClick r:id="rId3" action="ppaction://hlinksldjump"/>
          </p:cNvPr>
          <p:cNvSpPr/>
          <p:nvPr/>
        </p:nvSpPr>
        <p:spPr>
          <a:xfrm>
            <a:off x="2943220" y="3643314"/>
            <a:ext cx="914400" cy="914400"/>
          </a:xfrm>
          <a:prstGeom prst="plaque">
            <a:avLst/>
          </a:prstGeom>
          <a:solidFill>
            <a:srgbClr val="FFD44B"/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Lettre manquante  dans un mot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Étiquette 11">
            <a:hlinkClick r:id="rId4" action="ppaction://hlinksldjump"/>
          </p:cNvPr>
          <p:cNvSpPr/>
          <p:nvPr/>
        </p:nvSpPr>
        <p:spPr>
          <a:xfrm>
            <a:off x="5286380" y="3643314"/>
            <a:ext cx="914400" cy="914400"/>
          </a:xfrm>
          <a:prstGeom prst="plaque">
            <a:avLst/>
          </a:prstGeom>
          <a:solidFill>
            <a:srgbClr val="FFD44B"/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Bon mot</a:t>
            </a:r>
          </a:p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Parmi</a:t>
            </a:r>
          </a:p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2 </a:t>
            </a:r>
          </a:p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cibles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AutoShape 6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7415" name="AutoShape 7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916238" y="4405313"/>
            <a:ext cx="323373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du  .</a:t>
            </a:r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eurre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3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0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1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2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3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6" name="Text Box 9"/>
          <p:cNvSpPr txBox="1">
            <a:spLocks noChangeArrowheads="1"/>
          </p:cNvSpPr>
          <p:nvPr/>
        </p:nvSpPr>
        <p:spPr bwMode="auto">
          <a:xfrm>
            <a:off x="2916238" y="4398228"/>
            <a:ext cx="34227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du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beurre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0"/>
                            </p:stCondLst>
                            <p:childTnLst>
                              <p:par>
                                <p:cTn id="3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4"/>
                  </p:tgtEl>
                </p:cond>
              </p:nextCondLst>
            </p:seq>
          </p:childTnLst>
        </p:cTn>
      </p:par>
    </p:tnLst>
    <p:bldLst>
      <p:bldP spid="17414" grpId="0" animBg="1"/>
      <p:bldP spid="17415" grpId="0" animBg="1"/>
      <p:bldP spid="17417" grpId="0"/>
      <p:bldP spid="112" grpId="0" build="allAtOnce"/>
      <p:bldP spid="113" grpId="0"/>
      <p:bldP spid="113" grpId="1"/>
      <p:bldP spid="1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AutoShape 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8440" name="AutoShape 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641725" y="4405313"/>
            <a:ext cx="17229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mar.i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3641725" y="4405313"/>
            <a:ext cx="19688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mardi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4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40"/>
                            </p:stCondLst>
                            <p:childTnLst>
                              <p:par>
                                <p:cTn id="3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0"/>
                  </p:tgtEl>
                </p:cond>
              </p:nextCondLst>
            </p:seq>
          </p:childTnLst>
        </p:cTn>
      </p:par>
    </p:tnLst>
    <p:bldLst>
      <p:bldP spid="18439" grpId="0" animBg="1"/>
      <p:bldP spid="18440" grpId="0" animBg="1"/>
      <p:bldP spid="18442" grpId="0"/>
      <p:bldP spid="113" grpId="0" build="allAtOnce"/>
      <p:bldP spid="114" grpId="0"/>
      <p:bldP spid="114" grpId="1"/>
      <p:bldP spid="1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AutoShape 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9464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643174" y="4405313"/>
            <a:ext cx="37898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de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 </a:t>
            </a:r>
            <a:r>
              <a:rPr lang="fr-FR" sz="4800" dirty="0" err="1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vian.e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2643174" y="4405313"/>
            <a:ext cx="39485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de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 viande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9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40"/>
                            </p:stCondLst>
                            <p:childTnLst>
                              <p:par>
                                <p:cTn id="3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3"/>
                  </p:tgtEl>
                </p:cond>
              </p:nextCondLst>
            </p:seq>
          </p:childTnLst>
        </p:cTn>
      </p:par>
    </p:tnLst>
    <p:bldLst>
      <p:bldP spid="19463" grpId="0" animBg="1"/>
      <p:bldP spid="19464" grpId="0" animBg="1"/>
      <p:bldP spid="19466" grpId="0"/>
      <p:bldP spid="113" grpId="0" build="allAtOnce"/>
      <p:bldP spid="114" grpId="0"/>
      <p:bldP spid="114" grpId="1"/>
      <p:bldP spid="1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AutoShape 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20488" name="AutoShape 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872492" y="4405313"/>
            <a:ext cx="33425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du </a:t>
            </a:r>
            <a:r>
              <a:rPr lang="fr-FR" sz="4800" dirty="0" err="1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jam.on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2872492" y="4405313"/>
            <a:ext cx="3501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du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jambon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4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0"/>
                            </p:stCondLst>
                            <p:childTnLst>
                              <p:par>
                                <p:cTn id="3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8"/>
                  </p:tgtEl>
                </p:cond>
              </p:nextCondLst>
            </p:seq>
          </p:childTnLst>
        </p:cTn>
      </p:par>
    </p:tnLst>
    <p:bldLst>
      <p:bldP spid="20487" grpId="0" animBg="1"/>
      <p:bldP spid="20488" grpId="0" animBg="1"/>
      <p:bldP spid="20490" grpId="0"/>
      <p:bldP spid="113" grpId="0" build="allAtOnce"/>
      <p:bldP spid="114" grpId="0"/>
      <p:bldP spid="114" grpId="1"/>
      <p:bldP spid="1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AutoShape 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21512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138488" y="4405313"/>
            <a:ext cx="280193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l’auto.us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3138488" y="4398228"/>
            <a:ext cx="29867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l’autobus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5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"/>
                            </p:stCondLst>
                            <p:childTnLst>
                              <p:par>
                                <p:cTn id="3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1"/>
                  </p:tgtEl>
                </p:cond>
              </p:nextCondLst>
            </p:seq>
          </p:childTnLst>
        </p:cTn>
      </p:par>
    </p:tnLst>
    <p:bldLst>
      <p:bldP spid="21511" grpId="0" animBg="1"/>
      <p:bldP spid="21512" grpId="0" animBg="1"/>
      <p:bldP spid="21514" grpId="0"/>
      <p:bldP spid="113" grpId="0" build="allAtOnce"/>
      <p:bldP spid="114" grpId="0"/>
      <p:bldP spid="114" grpId="1"/>
      <p:bldP spid="1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AutoShape 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22536" name="AutoShape 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208338" y="4405313"/>
            <a:ext cx="27320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mercre.i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3208338" y="4398228"/>
            <a:ext cx="29161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mercredi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5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0"/>
                            </p:stCondLst>
                            <p:childTnLst>
                              <p:par>
                                <p:cTn id="3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6"/>
                  </p:tgtEl>
                </p:cond>
              </p:nextCondLst>
            </p:seq>
          </p:childTnLst>
        </p:cTn>
      </p:par>
    </p:tnLst>
    <p:bldLst>
      <p:bldP spid="22535" grpId="0" animBg="1"/>
      <p:bldP spid="22536" grpId="0" animBg="1"/>
      <p:bldP spid="22538" grpId="0"/>
      <p:bldP spid="113" grpId="0" build="allAtOnce"/>
      <p:bldP spid="114" grpId="0"/>
      <p:bldP spid="114" grpId="1"/>
      <p:bldP spid="1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AutoShape 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23560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2916238" y="4405313"/>
            <a:ext cx="32369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un  </a:t>
            </a:r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lava.o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2916238" y="4398228"/>
            <a:ext cx="3409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un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lavabo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35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0"/>
                            </p:stCondLst>
                            <p:childTnLst>
                              <p:par>
                                <p:cTn id="3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9"/>
                  </p:tgtEl>
                </p:cond>
              </p:nextCondLst>
            </p:seq>
          </p:childTnLst>
        </p:cTn>
      </p:par>
    </p:tnLst>
    <p:bldLst>
      <p:bldP spid="23559" grpId="0" animBg="1"/>
      <p:bldP spid="23560" grpId="0" animBg="1"/>
      <p:bldP spid="23562" grpId="0"/>
      <p:bldP spid="113" grpId="0" build="allAtOnce"/>
      <p:bldP spid="114" grpId="0"/>
      <p:bldP spid="114" grpId="1"/>
      <p:bldP spid="1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100013"/>
            <a:ext cx="9144000" cy="6757987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4800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endParaRPr lang="fr-FR" sz="4800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endParaRPr lang="fr-FR" sz="4800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endParaRPr lang="fr-FR" sz="4800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endParaRPr lang="fr-FR" sz="4800">
              <a:latin typeface="Verdana" pitchFamily="34" charset="0"/>
            </a:endParaRPr>
          </a:p>
        </p:txBody>
      </p:sp>
      <p:sp>
        <p:nvSpPr>
          <p:cNvPr id="24583" name="AutoShape 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24584" name="AutoShape 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484438" y="4405313"/>
            <a:ext cx="413226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  .</a:t>
            </a:r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alançoire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2484438" y="4398228"/>
            <a:ext cx="43300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balançoire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0" name="Pentagone 59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5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20"/>
                            </p:stCondLst>
                            <p:childTnLst>
                              <p:par>
                                <p:cTn id="3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4"/>
                  </p:tgtEl>
                </p:cond>
              </p:nextCondLst>
            </p:seq>
          </p:childTnLst>
        </p:cTn>
      </p:par>
    </p:tnLst>
    <p:bldLst>
      <p:bldP spid="24583" grpId="0" animBg="1"/>
      <p:bldP spid="24584" grpId="0" animBg="1"/>
      <p:bldP spid="24586" grpId="0"/>
      <p:bldP spid="113" grpId="0" build="allAtOnce"/>
      <p:bldP spid="114" grpId="0"/>
      <p:bldP spid="114" grpId="1"/>
      <p:bldP spid="1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AutoShape 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25608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786050" y="4405313"/>
            <a:ext cx="33718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des  ha.its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2786050" y="4398228"/>
            <a:ext cx="35621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des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habits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56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"/>
                            </p:stCondLst>
                            <p:childTnLst>
                              <p:par>
                                <p:cTn id="3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7"/>
                  </p:tgtEl>
                </p:cond>
              </p:nextCondLst>
            </p:seq>
          </p:childTnLst>
        </p:cTn>
      </p:par>
    </p:tnLst>
    <p:bldLst>
      <p:bldP spid="25607" grpId="0" animBg="1"/>
      <p:bldP spid="25608" grpId="0" animBg="1"/>
      <p:bldP spid="25610" grpId="0"/>
      <p:bldP spid="113" grpId="0" build="allAtOnce"/>
      <p:bldP spid="114" grpId="0"/>
      <p:bldP spid="114" grpId="1"/>
      <p:bldP spid="1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AutoShape 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26632" name="AutoShape 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008313" y="4405313"/>
            <a:ext cx="30765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des  .</a:t>
            </a:r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illes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3008313" y="4398228"/>
            <a:ext cx="32640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des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billes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66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"/>
                            </p:stCondLst>
                            <p:childTnLst>
                              <p:par>
                                <p:cTn id="3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2"/>
                  </p:tgtEl>
                </p:cond>
              </p:nextCondLst>
            </p:seq>
          </p:childTnLst>
        </p:cTn>
      </p:par>
    </p:tnLst>
    <p:bldLst>
      <p:bldP spid="26631" grpId="0" animBg="1"/>
      <p:bldP spid="26632" grpId="0" animBg="1"/>
      <p:bldP spid="26634" grpId="0"/>
      <p:bldP spid="113" grpId="0" build="allAtOnce"/>
      <p:bldP spid="114" grpId="0"/>
      <p:bldP spid="114" grpId="1"/>
      <p:bldP spid="1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Oval 6">
            <a:hlinkClick r:id="" action="ppaction://noaction">
              <a:snd r:embed="rId3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224" name="AutoShape 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9225" name="AutoShape 9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036888" y="4405313"/>
            <a:ext cx="29749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  .épart</a:t>
            </a:r>
          </a:p>
        </p:txBody>
      </p:sp>
      <p:sp>
        <p:nvSpPr>
          <p:cNvPr id="9228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9274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9275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65" name="Text Box 11"/>
          <p:cNvSpPr txBox="1">
            <a:spLocks noChangeArrowheads="1"/>
          </p:cNvSpPr>
          <p:nvPr/>
        </p:nvSpPr>
        <p:spPr bwMode="auto">
          <a:xfrm>
            <a:off x="3036888" y="4398228"/>
            <a:ext cx="31614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départ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60"/>
                            </p:stCondLst>
                            <p:childTnLst>
                              <p:par>
                                <p:cTn id="1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2"/>
                  </p:tgtEl>
                </p:cond>
              </p:nextCondLst>
            </p:seq>
          </p:childTnLst>
        </p:cTn>
      </p:par>
    </p:tnLst>
    <p:bldLst>
      <p:bldP spid="9224" grpId="0" animBg="1"/>
      <p:bldP spid="9225" grpId="0" animBg="1"/>
      <p:bldP spid="9227" grpId="0"/>
      <p:bldP spid="9276" grpId="0" build="allAtOnce"/>
      <p:bldP spid="9277" grpId="0"/>
      <p:bldP spid="9277" grpId="1"/>
      <p:bldP spid="6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100013"/>
            <a:ext cx="9144000" cy="6757987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4800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endParaRPr lang="fr-FR" sz="4800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endParaRPr lang="fr-FR" sz="4800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endParaRPr lang="fr-FR" sz="4800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endParaRPr lang="fr-FR" sz="4800">
              <a:latin typeface="Verdana" pitchFamily="34" charset="0"/>
            </a:endParaRPr>
          </a:p>
        </p:txBody>
      </p:sp>
      <p:sp>
        <p:nvSpPr>
          <p:cNvPr id="27655" name="AutoShape 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27656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2916238" y="4405313"/>
            <a:ext cx="322103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une  .</a:t>
            </a:r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arre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3068638" y="4398228"/>
            <a:ext cx="34099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une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barre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0" name="Pentagone 59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6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0"/>
                            </p:stCondLst>
                            <p:childTnLst>
                              <p:par>
                                <p:cTn id="3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55"/>
                  </p:tgtEl>
                </p:cond>
              </p:nextCondLst>
            </p:seq>
          </p:childTnLst>
        </p:cTn>
      </p:par>
    </p:tnLst>
    <p:bldLst>
      <p:bldP spid="27655" grpId="0" animBg="1"/>
      <p:bldP spid="27656" grpId="0" animBg="1"/>
      <p:bldP spid="27658" grpId="0"/>
      <p:bldP spid="113" grpId="0" build="allAtOnce"/>
      <p:bldP spid="114" grpId="0"/>
      <p:bldP spid="114" grpId="1"/>
      <p:bldP spid="1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357554" y="4405313"/>
            <a:ext cx="2387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.</a:t>
            </a:r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onjour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  <a:p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28679" name="AutoShape 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 d </a:t>
            </a:r>
          </a:p>
        </p:txBody>
      </p:sp>
      <p:sp>
        <p:nvSpPr>
          <p:cNvPr id="28680" name="AutoShape 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3214678" y="4431108"/>
            <a:ext cx="263368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bonjour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  <a:p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86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0"/>
                            </p:stCondLst>
                            <p:childTnLst>
                              <p:par>
                                <p:cTn id="3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0"/>
                  </p:tgtEl>
                </p:cond>
              </p:nextCondLst>
            </p:seq>
          </p:childTnLst>
        </p:cTn>
      </p:par>
    </p:tnLst>
    <p:bldLst>
      <p:bldP spid="28682" grpId="0"/>
      <p:bldP spid="28679" grpId="0" animBg="1"/>
      <p:bldP spid="28680" grpId="0" animBg="1"/>
      <p:bldP spid="113" grpId="0" build="allAtOnce"/>
      <p:bldP spid="114" grpId="0"/>
      <p:bldP spid="114" grpId="1"/>
      <p:bldP spid="1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53" name="AutoShape 5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052638" y="5567383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sp>
        <p:nvSpPr>
          <p:cNvPr id="29754" name="AutoShape 5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6372225" y="5567383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29755" name="Text Box 59"/>
          <p:cNvSpPr txBox="1">
            <a:spLocks noChangeArrowheads="1"/>
          </p:cNvSpPr>
          <p:nvPr/>
        </p:nvSpPr>
        <p:spPr bwMode="auto">
          <a:xfrm>
            <a:off x="1454150" y="4365625"/>
            <a:ext cx="18938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boîte</a:t>
            </a:r>
          </a:p>
        </p:txBody>
      </p:sp>
      <p:sp>
        <p:nvSpPr>
          <p:cNvPr id="29756" name="Text Box 60"/>
          <p:cNvSpPr txBox="1">
            <a:spLocks noChangeArrowheads="1"/>
          </p:cNvSpPr>
          <p:nvPr/>
        </p:nvSpPr>
        <p:spPr bwMode="auto">
          <a:xfrm>
            <a:off x="5773738" y="4365625"/>
            <a:ext cx="18938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doîte</a:t>
            </a:r>
            <a:endParaRPr lang="fr-FR" sz="54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97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53"/>
                  </p:tgtEl>
                </p:cond>
              </p:nextCondLst>
            </p:seq>
          </p:childTnLst>
        </p:cTn>
      </p:par>
    </p:tnLst>
    <p:bldLst>
      <p:bldP spid="29755" grpId="0"/>
      <p:bldP spid="113" grpId="0" build="allAtOnce"/>
      <p:bldP spid="114" grpId="0"/>
      <p:bldP spid="11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7" name="AutoShape 5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30778" name="AutoShape 5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30779" name="Text Box 59"/>
          <p:cNvSpPr txBox="1">
            <a:spLocks noChangeArrowheads="1"/>
          </p:cNvSpPr>
          <p:nvPr/>
        </p:nvSpPr>
        <p:spPr bwMode="auto">
          <a:xfrm>
            <a:off x="1463675" y="4365625"/>
            <a:ext cx="18129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banc</a:t>
            </a:r>
          </a:p>
        </p:txBody>
      </p:sp>
      <p:sp>
        <p:nvSpPr>
          <p:cNvPr id="30780" name="Text Box 60"/>
          <p:cNvSpPr txBox="1">
            <a:spLocks noChangeArrowheads="1"/>
          </p:cNvSpPr>
          <p:nvPr/>
        </p:nvSpPr>
        <p:spPr bwMode="auto">
          <a:xfrm>
            <a:off x="5795963" y="4365625"/>
            <a:ext cx="18129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danc</a:t>
            </a:r>
            <a:endParaRPr lang="fr-FR" sz="54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07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7"/>
                  </p:tgtEl>
                </p:cond>
              </p:nextCondLst>
            </p:seq>
          </p:childTnLst>
        </p:cTn>
      </p:par>
    </p:tnLst>
    <p:bldLst>
      <p:bldP spid="30779" grpId="0"/>
      <p:bldP spid="113" grpId="0" build="allAtOnce"/>
      <p:bldP spid="114" grpId="0"/>
      <p:bldP spid="114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01" name="AutoShape 5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802" name="AutoShape 5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803" name="Text Box 59"/>
          <p:cNvSpPr txBox="1">
            <a:spLocks noChangeArrowheads="1"/>
          </p:cNvSpPr>
          <p:nvPr/>
        </p:nvSpPr>
        <p:spPr bwMode="auto">
          <a:xfrm>
            <a:off x="1897063" y="4365625"/>
            <a:ext cx="10191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bé</a:t>
            </a:r>
          </a:p>
        </p:txBody>
      </p:sp>
      <p:sp>
        <p:nvSpPr>
          <p:cNvPr id="31804" name="Text Box 60"/>
          <p:cNvSpPr txBox="1">
            <a:spLocks noChangeArrowheads="1"/>
          </p:cNvSpPr>
          <p:nvPr/>
        </p:nvSpPr>
        <p:spPr bwMode="auto">
          <a:xfrm>
            <a:off x="6156325" y="4365625"/>
            <a:ext cx="10191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dé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18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02"/>
                  </p:tgtEl>
                </p:cond>
              </p:nextCondLst>
            </p:seq>
          </p:childTnLst>
        </p:cTn>
      </p:par>
    </p:tnLst>
    <p:bldLst>
      <p:bldP spid="31804" grpId="0"/>
      <p:bldP spid="113" grpId="0" build="allAtOnce"/>
      <p:bldP spid="114" grpId="0"/>
      <p:bldP spid="114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25" name="AutoShape 5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2826" name="AutoShape 5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2827" name="Text Box 59"/>
          <p:cNvSpPr txBox="1">
            <a:spLocks noChangeArrowheads="1"/>
          </p:cNvSpPr>
          <p:nvPr/>
        </p:nvSpPr>
        <p:spPr bwMode="auto">
          <a:xfrm>
            <a:off x="827088" y="4365625"/>
            <a:ext cx="31130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douteille</a:t>
            </a:r>
          </a:p>
        </p:txBody>
      </p:sp>
      <p:sp>
        <p:nvSpPr>
          <p:cNvPr id="32828" name="Text Box 60"/>
          <p:cNvSpPr txBox="1">
            <a:spLocks noChangeArrowheads="1"/>
          </p:cNvSpPr>
          <p:nvPr/>
        </p:nvSpPr>
        <p:spPr bwMode="auto">
          <a:xfrm>
            <a:off x="5148263" y="4365625"/>
            <a:ext cx="31130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bouteille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28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28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8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28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26"/>
                  </p:tgtEl>
                </p:cond>
              </p:nextCondLst>
            </p:seq>
          </p:childTnLst>
        </p:cTn>
      </p:par>
    </p:tnLst>
    <p:bldLst>
      <p:bldP spid="32828" grpId="0"/>
      <p:bldP spid="113" grpId="0" build="allAtOnce"/>
      <p:bldP spid="114" grpId="0"/>
      <p:bldP spid="114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49" name="AutoShape 5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3850" name="AutoShape 5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3851" name="Text Box 59"/>
          <p:cNvSpPr txBox="1">
            <a:spLocks noChangeArrowheads="1"/>
          </p:cNvSpPr>
          <p:nvPr/>
        </p:nvSpPr>
        <p:spPr bwMode="auto">
          <a:xfrm>
            <a:off x="1258888" y="4365625"/>
            <a:ext cx="2249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dallon</a:t>
            </a:r>
          </a:p>
        </p:txBody>
      </p:sp>
      <p:sp>
        <p:nvSpPr>
          <p:cNvPr id="33852" name="Text Box 60"/>
          <p:cNvSpPr txBox="1">
            <a:spLocks noChangeArrowheads="1"/>
          </p:cNvSpPr>
          <p:nvPr/>
        </p:nvSpPr>
        <p:spPr bwMode="auto">
          <a:xfrm>
            <a:off x="5580063" y="4365625"/>
            <a:ext cx="2249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ballon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38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50"/>
                  </p:tgtEl>
                </p:cond>
              </p:nextCondLst>
            </p:seq>
          </p:childTnLst>
        </p:cTn>
      </p:par>
    </p:tnLst>
    <p:bldLst>
      <p:bldP spid="33852" grpId="0"/>
      <p:bldP spid="113" grpId="0" build="allAtOnce"/>
      <p:bldP spid="114" grpId="0"/>
      <p:bldP spid="114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73" name="AutoShape 5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051050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4874" name="AutoShape 5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6373813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4875" name="Text Box 59"/>
          <p:cNvSpPr txBox="1">
            <a:spLocks noChangeArrowheads="1"/>
          </p:cNvSpPr>
          <p:nvPr/>
        </p:nvSpPr>
        <p:spPr bwMode="auto">
          <a:xfrm>
            <a:off x="1042988" y="4365625"/>
            <a:ext cx="2736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bonbon</a:t>
            </a:r>
          </a:p>
        </p:txBody>
      </p:sp>
      <p:sp>
        <p:nvSpPr>
          <p:cNvPr id="34876" name="Text Box 60"/>
          <p:cNvSpPr txBox="1">
            <a:spLocks noChangeArrowheads="1"/>
          </p:cNvSpPr>
          <p:nvPr/>
        </p:nvSpPr>
        <p:spPr bwMode="auto">
          <a:xfrm>
            <a:off x="5219700" y="4387850"/>
            <a:ext cx="2978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dondon 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48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48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8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48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73"/>
                  </p:tgtEl>
                </p:cond>
              </p:nextCondLst>
            </p:seq>
          </p:childTnLst>
        </p:cTn>
      </p:par>
    </p:tnLst>
    <p:bldLst>
      <p:bldP spid="34875" grpId="0"/>
      <p:bldP spid="113" grpId="0" build="allAtOnce"/>
      <p:bldP spid="114" grpId="0"/>
      <p:bldP spid="114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97" name="AutoShape 5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5898" name="AutoShape 5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5899" name="Text Box 59"/>
          <p:cNvSpPr txBox="1">
            <a:spLocks noChangeArrowheads="1"/>
          </p:cNvSpPr>
          <p:nvPr/>
        </p:nvSpPr>
        <p:spPr bwMode="auto">
          <a:xfrm>
            <a:off x="1042988" y="4365625"/>
            <a:ext cx="26495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baleine</a:t>
            </a:r>
          </a:p>
        </p:txBody>
      </p:sp>
      <p:sp>
        <p:nvSpPr>
          <p:cNvPr id="35900" name="Text Box 60"/>
          <p:cNvSpPr txBox="1">
            <a:spLocks noChangeArrowheads="1"/>
          </p:cNvSpPr>
          <p:nvPr/>
        </p:nvSpPr>
        <p:spPr bwMode="auto">
          <a:xfrm>
            <a:off x="5364163" y="4387850"/>
            <a:ext cx="26495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daleine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58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97"/>
                  </p:tgtEl>
                </p:cond>
              </p:nextCondLst>
            </p:seq>
          </p:childTnLst>
        </p:cTn>
      </p:par>
    </p:tnLst>
    <p:bldLst>
      <p:bldP spid="35899" grpId="0"/>
      <p:bldP spid="113" grpId="0" build="allAtOnce"/>
      <p:bldP spid="114" grpId="0"/>
      <p:bldP spid="114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21" name="AutoShape 5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6922" name="AutoShape 5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6923" name="Text Box 59"/>
          <p:cNvSpPr txBox="1">
            <a:spLocks noChangeArrowheads="1"/>
          </p:cNvSpPr>
          <p:nvPr/>
        </p:nvSpPr>
        <p:spPr bwMode="auto">
          <a:xfrm>
            <a:off x="1258888" y="4365625"/>
            <a:ext cx="2228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bouze</a:t>
            </a:r>
          </a:p>
        </p:txBody>
      </p:sp>
      <p:sp>
        <p:nvSpPr>
          <p:cNvPr id="36924" name="Text Box 60"/>
          <p:cNvSpPr txBox="1">
            <a:spLocks noChangeArrowheads="1"/>
          </p:cNvSpPr>
          <p:nvPr/>
        </p:nvSpPr>
        <p:spPr bwMode="auto">
          <a:xfrm>
            <a:off x="5580063" y="4365625"/>
            <a:ext cx="2228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douze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69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22"/>
                  </p:tgtEl>
                </p:cond>
              </p:nextCondLst>
            </p:seq>
          </p:childTnLst>
        </p:cTn>
      </p:par>
    </p:tnLst>
    <p:bldLst>
      <p:bldP spid="36924" grpId="0"/>
      <p:bldP spid="113" grpId="0" build="allAtOnce"/>
      <p:bldP spid="114" grpId="0"/>
      <p:bldP spid="11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AutoShape 6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0247" name="AutoShape 7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419475" y="4365625"/>
            <a:ext cx="22828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.</a:t>
            </a:r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emain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3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0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1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6" name="Text Box 9"/>
          <p:cNvSpPr txBox="1">
            <a:spLocks noChangeArrowheads="1"/>
          </p:cNvSpPr>
          <p:nvPr/>
        </p:nvSpPr>
        <p:spPr bwMode="auto">
          <a:xfrm>
            <a:off x="3419475" y="4365625"/>
            <a:ext cx="24625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demain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80"/>
                            </p:stCondLst>
                            <p:childTnLst>
                              <p:par>
                                <p:cTn id="2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7"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 animBg="1"/>
      <p:bldP spid="10249" grpId="0"/>
      <p:bldP spid="1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45" name="AutoShape 5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946" name="AutoShape 5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947" name="Text Box 59"/>
          <p:cNvSpPr txBox="1">
            <a:spLocks noChangeArrowheads="1"/>
          </p:cNvSpPr>
          <p:nvPr/>
        </p:nvSpPr>
        <p:spPr bwMode="auto">
          <a:xfrm>
            <a:off x="1403350" y="4365625"/>
            <a:ext cx="1974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botte</a:t>
            </a:r>
          </a:p>
        </p:txBody>
      </p:sp>
      <p:sp>
        <p:nvSpPr>
          <p:cNvPr id="37948" name="Text Box 60"/>
          <p:cNvSpPr txBox="1">
            <a:spLocks noChangeArrowheads="1"/>
          </p:cNvSpPr>
          <p:nvPr/>
        </p:nvSpPr>
        <p:spPr bwMode="auto">
          <a:xfrm>
            <a:off x="5724525" y="4387850"/>
            <a:ext cx="1974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dotte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79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5"/>
                  </p:tgtEl>
                </p:cond>
              </p:nextCondLst>
            </p:seq>
          </p:childTnLst>
        </p:cTn>
      </p:par>
    </p:tnLst>
    <p:bldLst>
      <p:bldP spid="37947" grpId="0"/>
      <p:bldP spid="113" grpId="0" build="allAtOnce"/>
      <p:bldP spid="114" grpId="0"/>
      <p:bldP spid="114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69" name="AutoShape 5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8970" name="AutoShape 5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8971" name="Text Box 59"/>
          <p:cNvSpPr txBox="1">
            <a:spLocks noChangeArrowheads="1"/>
          </p:cNvSpPr>
          <p:nvPr/>
        </p:nvSpPr>
        <p:spPr bwMode="auto">
          <a:xfrm>
            <a:off x="1322388" y="4365625"/>
            <a:ext cx="20970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bame</a:t>
            </a:r>
          </a:p>
        </p:txBody>
      </p:sp>
      <p:sp>
        <p:nvSpPr>
          <p:cNvPr id="38972" name="Text Box 60"/>
          <p:cNvSpPr txBox="1">
            <a:spLocks noChangeArrowheads="1"/>
          </p:cNvSpPr>
          <p:nvPr/>
        </p:nvSpPr>
        <p:spPr bwMode="auto">
          <a:xfrm>
            <a:off x="5643563" y="4365625"/>
            <a:ext cx="20970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dame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89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70"/>
                  </p:tgtEl>
                </p:cond>
              </p:nextCondLst>
            </p:seq>
          </p:childTnLst>
        </p:cTn>
      </p:par>
    </p:tnLst>
    <p:bldLst>
      <p:bldP spid="38972" grpId="0"/>
      <p:bldP spid="113" grpId="0" build="allAtOnce"/>
      <p:bldP spid="114" grpId="0"/>
      <p:bldP spid="114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93" name="AutoShape 5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9994" name="AutoShape 5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9995" name="Text Box 59"/>
          <p:cNvSpPr txBox="1">
            <a:spLocks noChangeArrowheads="1"/>
          </p:cNvSpPr>
          <p:nvPr/>
        </p:nvSpPr>
        <p:spPr bwMode="auto">
          <a:xfrm>
            <a:off x="971550" y="4365625"/>
            <a:ext cx="27320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domino</a:t>
            </a:r>
          </a:p>
        </p:txBody>
      </p:sp>
      <p:sp>
        <p:nvSpPr>
          <p:cNvPr id="39996" name="Text Box 60"/>
          <p:cNvSpPr txBox="1">
            <a:spLocks noChangeArrowheads="1"/>
          </p:cNvSpPr>
          <p:nvPr/>
        </p:nvSpPr>
        <p:spPr bwMode="auto">
          <a:xfrm>
            <a:off x="5364163" y="4387850"/>
            <a:ext cx="27320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bomino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99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99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99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99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93"/>
                  </p:tgtEl>
                </p:cond>
              </p:nextCondLst>
            </p:seq>
          </p:childTnLst>
        </p:cTn>
      </p:par>
    </p:tnLst>
    <p:bldLst>
      <p:bldP spid="39995" grpId="0"/>
      <p:bldP spid="113" grpId="0" build="allAtOnce"/>
      <p:bldP spid="114" grpId="0"/>
      <p:bldP spid="114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7" name="AutoShape 5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1018" name="AutoShape 5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1019" name="Text Box 59"/>
          <p:cNvSpPr txBox="1">
            <a:spLocks noChangeArrowheads="1"/>
          </p:cNvSpPr>
          <p:nvPr/>
        </p:nvSpPr>
        <p:spPr bwMode="auto">
          <a:xfrm>
            <a:off x="1116013" y="4365625"/>
            <a:ext cx="2509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binbon</a:t>
            </a:r>
          </a:p>
        </p:txBody>
      </p:sp>
      <p:sp>
        <p:nvSpPr>
          <p:cNvPr id="41020" name="Text Box 60"/>
          <p:cNvSpPr txBox="1">
            <a:spLocks noChangeArrowheads="1"/>
          </p:cNvSpPr>
          <p:nvPr/>
        </p:nvSpPr>
        <p:spPr bwMode="auto">
          <a:xfrm>
            <a:off x="5435600" y="4365625"/>
            <a:ext cx="25098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dindon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10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10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0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10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18"/>
                  </p:tgtEl>
                </p:cond>
              </p:nextCondLst>
            </p:seq>
          </p:childTnLst>
        </p:cTn>
      </p:par>
    </p:tnLst>
    <p:bldLst>
      <p:bldP spid="41020" grpId="0"/>
      <p:bldP spid="113" grpId="0" build="allAtOnce"/>
      <p:bldP spid="114" grpId="0"/>
      <p:bldP spid="114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41" name="AutoShape 5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2042" name="AutoShape 5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2043" name="Text Box 59"/>
          <p:cNvSpPr txBox="1">
            <a:spLocks noChangeArrowheads="1"/>
          </p:cNvSpPr>
          <p:nvPr/>
        </p:nvSpPr>
        <p:spPr bwMode="auto">
          <a:xfrm>
            <a:off x="971550" y="4365625"/>
            <a:ext cx="28209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dalance</a:t>
            </a:r>
          </a:p>
        </p:txBody>
      </p:sp>
      <p:sp>
        <p:nvSpPr>
          <p:cNvPr id="42044" name="Text Box 60"/>
          <p:cNvSpPr txBox="1">
            <a:spLocks noChangeArrowheads="1"/>
          </p:cNvSpPr>
          <p:nvPr/>
        </p:nvSpPr>
        <p:spPr bwMode="auto">
          <a:xfrm>
            <a:off x="5292725" y="4365625"/>
            <a:ext cx="28209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balance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2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42"/>
                  </p:tgtEl>
                </p:cond>
              </p:nextCondLst>
            </p:seq>
          </p:childTnLst>
        </p:cTn>
      </p:par>
    </p:tnLst>
    <p:bldLst>
      <p:bldP spid="42044" grpId="0"/>
      <p:bldP spid="113" grpId="0" build="allAtOnce"/>
      <p:bldP spid="114" grpId="0"/>
      <p:bldP spid="114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65" name="AutoShape 5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066" name="AutoShape 5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067" name="Text Box 59"/>
          <p:cNvSpPr txBox="1">
            <a:spLocks noChangeArrowheads="1"/>
          </p:cNvSpPr>
          <p:nvPr/>
        </p:nvSpPr>
        <p:spPr bwMode="auto">
          <a:xfrm>
            <a:off x="1414463" y="4365625"/>
            <a:ext cx="1860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radis</a:t>
            </a:r>
          </a:p>
        </p:txBody>
      </p:sp>
      <p:sp>
        <p:nvSpPr>
          <p:cNvPr id="43068" name="Text Box 60"/>
          <p:cNvSpPr txBox="1">
            <a:spLocks noChangeArrowheads="1"/>
          </p:cNvSpPr>
          <p:nvPr/>
        </p:nvSpPr>
        <p:spPr bwMode="auto">
          <a:xfrm>
            <a:off x="5807075" y="4387850"/>
            <a:ext cx="1860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rabis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3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65"/>
                  </p:tgtEl>
                </p:cond>
              </p:nextCondLst>
            </p:seq>
          </p:childTnLst>
        </p:cTn>
      </p:par>
    </p:tnLst>
    <p:bldLst>
      <p:bldP spid="43067" grpId="0"/>
      <p:bldP spid="113" grpId="0" build="allAtOnce"/>
      <p:bldP spid="114" grpId="0"/>
      <p:bldP spid="114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89" name="AutoShape 5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90" name="AutoShape 5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91" name="Text Box 59"/>
          <p:cNvSpPr txBox="1">
            <a:spLocks noChangeArrowheads="1"/>
          </p:cNvSpPr>
          <p:nvPr/>
        </p:nvSpPr>
        <p:spPr bwMode="auto">
          <a:xfrm>
            <a:off x="1116013" y="4365625"/>
            <a:ext cx="26193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rodinet</a:t>
            </a:r>
          </a:p>
        </p:txBody>
      </p:sp>
      <p:sp>
        <p:nvSpPr>
          <p:cNvPr id="44092" name="Text Box 60"/>
          <p:cNvSpPr txBox="1">
            <a:spLocks noChangeArrowheads="1"/>
          </p:cNvSpPr>
          <p:nvPr/>
        </p:nvSpPr>
        <p:spPr bwMode="auto">
          <a:xfrm>
            <a:off x="5435600" y="4365625"/>
            <a:ext cx="26193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robinet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4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4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4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4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90"/>
                  </p:tgtEl>
                </p:cond>
              </p:nextCondLst>
            </p:seq>
          </p:childTnLst>
        </p:cTn>
      </p:par>
    </p:tnLst>
    <p:bldLst>
      <p:bldP spid="44092" grpId="0"/>
      <p:bldP spid="113" grpId="0" build="allAtOnce"/>
      <p:bldP spid="114" grpId="0"/>
      <p:bldP spid="114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13" name="AutoShape 5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5114" name="AutoShape 5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5115" name="Text Box 59"/>
          <p:cNvSpPr txBox="1">
            <a:spLocks noChangeArrowheads="1"/>
          </p:cNvSpPr>
          <p:nvPr/>
        </p:nvSpPr>
        <p:spPr bwMode="auto">
          <a:xfrm>
            <a:off x="1258888" y="4365625"/>
            <a:ext cx="2225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coube</a:t>
            </a:r>
          </a:p>
        </p:txBody>
      </p:sp>
      <p:sp>
        <p:nvSpPr>
          <p:cNvPr id="45116" name="Text Box 60"/>
          <p:cNvSpPr txBox="1">
            <a:spLocks noChangeArrowheads="1"/>
          </p:cNvSpPr>
          <p:nvPr/>
        </p:nvSpPr>
        <p:spPr bwMode="auto">
          <a:xfrm>
            <a:off x="5580063" y="4365625"/>
            <a:ext cx="2225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coude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5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114"/>
                  </p:tgtEl>
                </p:cond>
              </p:nextCondLst>
            </p:seq>
          </p:childTnLst>
        </p:cTn>
      </p:par>
    </p:tnLst>
    <p:bldLst>
      <p:bldP spid="45116" grpId="0"/>
      <p:bldP spid="113" grpId="0" build="allAtOnce"/>
      <p:bldP spid="114" grpId="0"/>
      <p:bldP spid="114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37" name="AutoShape 5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6138" name="AutoShape 5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6372225" y="5611813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6139" name="Text Box 59"/>
          <p:cNvSpPr txBox="1">
            <a:spLocks noChangeArrowheads="1"/>
          </p:cNvSpPr>
          <p:nvPr/>
        </p:nvSpPr>
        <p:spPr bwMode="auto">
          <a:xfrm>
            <a:off x="1190625" y="4365625"/>
            <a:ext cx="2444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lavabo</a:t>
            </a:r>
          </a:p>
        </p:txBody>
      </p:sp>
      <p:sp>
        <p:nvSpPr>
          <p:cNvPr id="46140" name="Text Box 60"/>
          <p:cNvSpPr txBox="1">
            <a:spLocks noChangeArrowheads="1"/>
          </p:cNvSpPr>
          <p:nvPr/>
        </p:nvSpPr>
        <p:spPr bwMode="auto">
          <a:xfrm>
            <a:off x="5511800" y="4387850"/>
            <a:ext cx="2444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lavado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6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137"/>
                  </p:tgtEl>
                </p:cond>
              </p:nextCondLst>
            </p:seq>
          </p:childTnLst>
        </p:cTn>
      </p:par>
    </p:tnLst>
    <p:bldLst>
      <p:bldP spid="46139" grpId="0"/>
      <p:bldP spid="113" grpId="0" build="allAtOnce"/>
      <p:bldP spid="114" grpId="0"/>
      <p:bldP spid="114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61" name="AutoShape 5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162" name="AutoShape 5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163" name="Text Box 59"/>
          <p:cNvSpPr txBox="1">
            <a:spLocks noChangeArrowheads="1"/>
          </p:cNvSpPr>
          <p:nvPr/>
        </p:nvSpPr>
        <p:spPr bwMode="auto">
          <a:xfrm>
            <a:off x="827088" y="4365625"/>
            <a:ext cx="31003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tambour</a:t>
            </a:r>
          </a:p>
        </p:txBody>
      </p:sp>
      <p:sp>
        <p:nvSpPr>
          <p:cNvPr id="47164" name="Text Box 60"/>
          <p:cNvSpPr txBox="1">
            <a:spLocks noChangeArrowheads="1"/>
          </p:cNvSpPr>
          <p:nvPr/>
        </p:nvSpPr>
        <p:spPr bwMode="auto">
          <a:xfrm>
            <a:off x="5148263" y="4387850"/>
            <a:ext cx="31003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tamdour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7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61"/>
                  </p:tgtEl>
                </p:cond>
              </p:nextCondLst>
            </p:seq>
          </p:childTnLst>
        </p:cTn>
      </p:par>
    </p:tnLst>
    <p:bldLst>
      <p:bldP spid="47163" grpId="0"/>
      <p:bldP spid="113" grpId="0" build="allAtOnce"/>
      <p:bldP spid="114" grpId="0"/>
      <p:bldP spid="11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AutoShape 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272" name="AutoShape 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916238" y="4405313"/>
            <a:ext cx="322103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une  .</a:t>
            </a:r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arre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2916238" y="4405313"/>
            <a:ext cx="34099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une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barre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0"/>
                            </p:stCondLst>
                            <p:childTnLst>
                              <p:par>
                                <p:cTn id="3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2"/>
                  </p:tgtEl>
                </p:cond>
              </p:nextCondLst>
            </p:seq>
          </p:childTnLst>
        </p:cTn>
      </p:par>
    </p:tnLst>
    <p:bldLst>
      <p:bldP spid="11271" grpId="0" animBg="1"/>
      <p:bldP spid="11272" grpId="0" animBg="1"/>
      <p:bldP spid="11274" grpId="0"/>
      <p:bldP spid="113" grpId="0" build="allAtOnce"/>
      <p:bldP spid="114" grpId="0"/>
      <p:bldP spid="114" grpId="1"/>
      <p:bldP spid="11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81" name="AutoShape 5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2282" name="AutoShape 5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6372225" y="5611813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2283" name="Text Box 59"/>
          <p:cNvSpPr txBox="1">
            <a:spLocks noChangeArrowheads="1"/>
          </p:cNvSpPr>
          <p:nvPr/>
        </p:nvSpPr>
        <p:spPr bwMode="auto">
          <a:xfrm>
            <a:off x="1187450" y="4365625"/>
            <a:ext cx="238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salade</a:t>
            </a:r>
          </a:p>
        </p:txBody>
      </p:sp>
      <p:sp>
        <p:nvSpPr>
          <p:cNvPr id="52284" name="Text Box 60"/>
          <p:cNvSpPr txBox="1">
            <a:spLocks noChangeArrowheads="1"/>
          </p:cNvSpPr>
          <p:nvPr/>
        </p:nvSpPr>
        <p:spPr bwMode="auto">
          <a:xfrm>
            <a:off x="5580063" y="4387850"/>
            <a:ext cx="238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salabe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2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2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2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2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81"/>
                  </p:tgtEl>
                </p:cond>
              </p:nextCondLst>
            </p:seq>
          </p:childTnLst>
        </p:cTn>
      </p:par>
    </p:tnLst>
    <p:bldLst>
      <p:bldP spid="52283" grpId="0"/>
      <p:bldP spid="113" grpId="0" build="allAtOnce"/>
      <p:bldP spid="114" grpId="0"/>
      <p:bldP spid="1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AutoShape 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2296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086110" y="4405313"/>
            <a:ext cx="298608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.</a:t>
            </a:r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imanche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9" name="Text Box 10"/>
          <p:cNvSpPr txBox="1">
            <a:spLocks noChangeArrowheads="1"/>
          </p:cNvSpPr>
          <p:nvPr/>
        </p:nvSpPr>
        <p:spPr bwMode="auto">
          <a:xfrm>
            <a:off x="3086110" y="4429132"/>
            <a:ext cx="3172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dimanche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0"/>
                            </p:stCondLst>
                            <p:childTnLst>
                              <p:par>
                                <p:cTn id="3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5"/>
                  </p:tgtEl>
                </p:cond>
              </p:nextCondLst>
            </p:seq>
          </p:childTnLst>
        </p:cTn>
      </p:par>
    </p:tnLst>
    <p:bldLst>
      <p:bldP spid="12295" grpId="0" animBg="1"/>
      <p:bldP spid="12296" grpId="0" animBg="1"/>
      <p:bldP spid="12298" grpId="0"/>
      <p:bldP spid="113" grpId="0" build="allAtOnce"/>
      <p:bldP spid="114" grpId="0"/>
      <p:bldP spid="114" grpId="1"/>
      <p:bldP spid="1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AutoShape 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3320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816225" y="4405313"/>
            <a:ext cx="34845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  ven.eur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2816225" y="4398228"/>
            <a:ext cx="36706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vendeur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3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"/>
                            </p:stCondLst>
                            <p:childTnLst>
                              <p:par>
                                <p:cTn id="3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9"/>
                  </p:tgtEl>
                </p:cond>
              </p:nextCondLst>
            </p:seq>
          </p:childTnLst>
        </p:cTn>
      </p:par>
    </p:tnLst>
    <p:bldLst>
      <p:bldP spid="13319" grpId="0" animBg="1"/>
      <p:bldP spid="13320" grpId="0" animBg="1"/>
      <p:bldP spid="13322" grpId="0"/>
      <p:bldP spid="113" grpId="0" build="allAtOnce"/>
      <p:bldP spid="114" grpId="0"/>
      <p:bldP spid="114" grpId="1"/>
      <p:bldP spid="1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AutoShape 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4344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987675" y="4405313"/>
            <a:ext cx="31210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  .</a:t>
            </a:r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anger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2987675" y="4398228"/>
            <a:ext cx="33089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danger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0"/>
                            </p:stCondLst>
                            <p:childTnLst>
                              <p:par>
                                <p:cTn id="3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3"/>
                  </p:tgtEl>
                </p:cond>
              </p:nextCondLst>
            </p:seq>
          </p:childTnLst>
        </p:cTn>
      </p:par>
    </p:tnLst>
    <p:bldLst>
      <p:bldP spid="14343" grpId="0" animBg="1"/>
      <p:bldP spid="14344" grpId="0" animBg="1"/>
      <p:bldP spid="14346" grpId="0"/>
      <p:bldP spid="113" grpId="0" build="allAtOnce"/>
      <p:bldP spid="114" grpId="0"/>
      <p:bldP spid="114" grpId="1"/>
      <p:bldP spid="1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AutoShape 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5368" name="AutoShape 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484438" y="4405313"/>
            <a:ext cx="41005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l’eau  </a:t>
            </a:r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chau.e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2484438" y="4398228"/>
            <a:ext cx="42979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l’eau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chaude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80"/>
                            </p:stCondLst>
                            <p:childTnLst>
                              <p:par>
                                <p:cTn id="3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8"/>
                  </p:tgtEl>
                </p:cond>
              </p:nextCondLst>
            </p:seq>
          </p:childTnLst>
        </p:cTn>
      </p:par>
    </p:tnLst>
    <p:bldLst>
      <p:bldP spid="15367" grpId="0" animBg="1"/>
      <p:bldP spid="15368" grpId="0" animBg="1"/>
      <p:bldP spid="15370" grpId="0"/>
      <p:bldP spid="113" grpId="0" build="allAtOnce"/>
      <p:bldP spid="114" grpId="0"/>
      <p:bldP spid="114" grpId="1"/>
      <p:bldP spid="1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AutoShape 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6392" name="AutoShape 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857488" y="4405313"/>
            <a:ext cx="33496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une  o.eur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2857488" y="4398228"/>
            <a:ext cx="35397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une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odeur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0"/>
                            </p:stCondLst>
                            <p:childTnLst>
                              <p:par>
                                <p:cTn id="3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2"/>
                  </p:tgtEl>
                </p:cond>
              </p:nextCondLst>
            </p:seq>
          </p:childTnLst>
        </p:cTn>
      </p:par>
    </p:tnLst>
    <p:bldLst>
      <p:bldP spid="16391" grpId="0" animBg="1"/>
      <p:bldP spid="16392" grpId="0" animBg="1"/>
      <p:bldP spid="16394" grpId="0"/>
      <p:bldP spid="113" grpId="0" build="allAtOnce"/>
      <p:bldP spid="114" grpId="0"/>
      <p:bldP spid="114" grpId="1"/>
      <p:bldP spid="117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2565</TotalTime>
  <Words>372</Words>
  <Application>Microsoft Office PowerPoint</Application>
  <PresentationFormat>Affichage à l'écran (4:3)</PresentationFormat>
  <Paragraphs>326</Paragraphs>
  <Slides>40</Slides>
  <Notes>40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40</vt:i4>
      </vt:variant>
    </vt:vector>
  </HeadingPairs>
  <TitlesOfParts>
    <vt:vector size="41" baseType="lpstr"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</vt:vector>
  </TitlesOfParts>
  <Company>SUT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KORAC</dc:creator>
  <cp:lastModifiedBy>Brigitte KORAC </cp:lastModifiedBy>
  <cp:revision>148</cp:revision>
  <dcterms:created xsi:type="dcterms:W3CDTF">2005-01-18T12:29:31Z</dcterms:created>
  <dcterms:modified xsi:type="dcterms:W3CDTF">2009-11-24T22:22:07Z</dcterms:modified>
</cp:coreProperties>
</file>