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8" r:id="rId4"/>
    <p:sldId id="270" r:id="rId5"/>
    <p:sldId id="257" r:id="rId6"/>
    <p:sldId id="274" r:id="rId7"/>
    <p:sldId id="285" r:id="rId8"/>
    <p:sldId id="259" r:id="rId9"/>
    <p:sldId id="260" r:id="rId10"/>
    <p:sldId id="258" r:id="rId11"/>
    <p:sldId id="280" r:id="rId12"/>
    <p:sldId id="261" r:id="rId13"/>
    <p:sldId id="284" r:id="rId14"/>
    <p:sldId id="262" r:id="rId15"/>
    <p:sldId id="287" r:id="rId16"/>
    <p:sldId id="288" r:id="rId17"/>
    <p:sldId id="291" r:id="rId18"/>
    <p:sldId id="263" r:id="rId19"/>
    <p:sldId id="265" r:id="rId20"/>
    <p:sldId id="266" r:id="rId21"/>
    <p:sldId id="286" r:id="rId22"/>
    <p:sldId id="303" r:id="rId23"/>
    <p:sldId id="281" r:id="rId24"/>
    <p:sldId id="289" r:id="rId25"/>
    <p:sldId id="271" r:id="rId26"/>
    <p:sldId id="282" r:id="rId27"/>
    <p:sldId id="298" r:id="rId28"/>
    <p:sldId id="272" r:id="rId29"/>
    <p:sldId id="293" r:id="rId30"/>
    <p:sldId id="296" r:id="rId31"/>
    <p:sldId id="273" r:id="rId32"/>
    <p:sldId id="297" r:id="rId33"/>
    <p:sldId id="275" r:id="rId34"/>
    <p:sldId id="294" r:id="rId35"/>
    <p:sldId id="301" r:id="rId36"/>
    <p:sldId id="276" r:id="rId37"/>
    <p:sldId id="278" r:id="rId38"/>
    <p:sldId id="304" r:id="rId39"/>
    <p:sldId id="277" r:id="rId40"/>
    <p:sldId id="279" r:id="rId41"/>
    <p:sldId id="305" r:id="rId42"/>
    <p:sldId id="302" r:id="rId43"/>
    <p:sldId id="283" r:id="rId44"/>
    <p:sldId id="290" r:id="rId45"/>
    <p:sldId id="292" r:id="rId46"/>
    <p:sldId id="264" r:id="rId47"/>
    <p:sldId id="295" r:id="rId48"/>
    <p:sldId id="300" r:id="rId49"/>
    <p:sldId id="269" r:id="rId50"/>
    <p:sldId id="306" r:id="rId51"/>
    <p:sldId id="267" r:id="rId52"/>
    <p:sldId id="307" r:id="rId53"/>
    <p:sldId id="308" r:id="rId54"/>
    <p:sldId id="309" r:id="rId55"/>
    <p:sldId id="310" r:id="rId56"/>
    <p:sldId id="311" r:id="rId57"/>
    <p:sldId id="312" r:id="rId58"/>
    <p:sldId id="314" r:id="rId59"/>
    <p:sldId id="315" r:id="rId60"/>
    <p:sldId id="316" r:id="rId61"/>
    <p:sldId id="317" r:id="rId62"/>
    <p:sldId id="318" r:id="rId63"/>
    <p:sldId id="323" r:id="rId64"/>
    <p:sldId id="319" r:id="rId65"/>
    <p:sldId id="320" r:id="rId66"/>
    <p:sldId id="321" r:id="rId67"/>
    <p:sldId id="322" r:id="rId68"/>
    <p:sldId id="313" r:id="rId69"/>
    <p:sldId id="324" r:id="rId70"/>
    <p:sldId id="325" r:id="rId71"/>
    <p:sldId id="327" r:id="rId72"/>
    <p:sldId id="328" r:id="rId73"/>
    <p:sldId id="329" r:id="rId74"/>
    <p:sldId id="330" r:id="rId75"/>
    <p:sldId id="340" r:id="rId76"/>
    <p:sldId id="332" r:id="rId77"/>
    <p:sldId id="333" r:id="rId78"/>
    <p:sldId id="334" r:id="rId79"/>
    <p:sldId id="335" r:id="rId80"/>
    <p:sldId id="336" r:id="rId81"/>
    <p:sldId id="337" r:id="rId82"/>
    <p:sldId id="326" r:id="rId83"/>
    <p:sldId id="338" r:id="rId84"/>
    <p:sldId id="339" r:id="rId85"/>
    <p:sldId id="331" r:id="rId86"/>
    <p:sldId id="341" r:id="rId87"/>
    <p:sldId id="342" r:id="rId88"/>
    <p:sldId id="345" r:id="rId89"/>
    <p:sldId id="343" r:id="rId90"/>
    <p:sldId id="344" r:id="rId91"/>
    <p:sldId id="346" r:id="rId92"/>
    <p:sldId id="347" r:id="rId93"/>
    <p:sldId id="364" r:id="rId94"/>
    <p:sldId id="348" r:id="rId95"/>
    <p:sldId id="350" r:id="rId96"/>
    <p:sldId id="357" r:id="rId97"/>
    <p:sldId id="352" r:id="rId98"/>
    <p:sldId id="353" r:id="rId99"/>
    <p:sldId id="354" r:id="rId100"/>
    <p:sldId id="355" r:id="rId101"/>
    <p:sldId id="349" r:id="rId102"/>
    <p:sldId id="356" r:id="rId103"/>
    <p:sldId id="358" r:id="rId104"/>
    <p:sldId id="359" r:id="rId105"/>
    <p:sldId id="362" r:id="rId106"/>
    <p:sldId id="360" r:id="rId107"/>
    <p:sldId id="361" r:id="rId108"/>
    <p:sldId id="393" r:id="rId109"/>
    <p:sldId id="363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5" r:id="rId120"/>
    <p:sldId id="376" r:id="rId121"/>
    <p:sldId id="387" r:id="rId122"/>
    <p:sldId id="351" r:id="rId123"/>
    <p:sldId id="378" r:id="rId124"/>
    <p:sldId id="379" r:id="rId125"/>
    <p:sldId id="380" r:id="rId126"/>
    <p:sldId id="381" r:id="rId127"/>
    <p:sldId id="374" r:id="rId128"/>
    <p:sldId id="382" r:id="rId129"/>
    <p:sldId id="383" r:id="rId130"/>
    <p:sldId id="384" r:id="rId131"/>
    <p:sldId id="385" r:id="rId132"/>
    <p:sldId id="377" r:id="rId133"/>
    <p:sldId id="386" r:id="rId134"/>
    <p:sldId id="392" r:id="rId1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FFD03B"/>
    <a:srgbClr val="FFFFCF"/>
    <a:srgbClr val="F7DFFF"/>
    <a:srgbClr val="EED3FF"/>
    <a:srgbClr val="B02200"/>
    <a:srgbClr val="E82C00"/>
    <a:srgbClr val="FFFFBD"/>
    <a:srgbClr val="E3F1FF"/>
    <a:srgbClr val="FFFF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86465" autoAdjust="0"/>
  </p:normalViewPr>
  <p:slideViewPr>
    <p:cSldViewPr showGuides="1">
      <p:cViewPr varScale="1">
        <p:scale>
          <a:sx n="67" d="100"/>
          <a:sy n="67" d="100"/>
        </p:scale>
        <p:origin x="-7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FF710-CCA0-43AE-8C86-1A00B66B403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A8559-D016-4452-A249-86032FCD3AF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F612C-9945-4CC5-B154-0F8A9AD118F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344FB-7C9E-4C1C-8C28-7C9D4E3956B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FD9B1-7FE7-456F-9596-AD9DC5979EC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F79E-833C-4524-89D3-1F7AA0CA46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C6E74-E5D4-43A4-AC50-AFE3F91846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D19F4-A855-4A78-9B69-535D2F0DFAE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8A60B-53A5-4A2F-8EFF-54BB2A00A3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A211A-9141-49B2-8558-ED4E5000D07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17B1C-A4C9-4FC7-A46E-FEF01D8B8C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25D056-213F-4BC7-8AC5-F6D87C64CDA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" Target="slide53.xml"/><Relationship Id="rId7" Type="http://schemas.openxmlformats.org/officeDocument/2006/relationships/image" Target="../media/image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slide" Target="slide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7" Type="http://schemas.openxmlformats.org/officeDocument/2006/relationships/image" Target="../media/image4.emf"/><Relationship Id="rId2" Type="http://schemas.openxmlformats.org/officeDocument/2006/relationships/audio" Target="../media/audio9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7" Type="http://schemas.openxmlformats.org/officeDocument/2006/relationships/image" Target="../media/image4.emf"/><Relationship Id="rId2" Type="http://schemas.openxmlformats.org/officeDocument/2006/relationships/audio" Target="../media/audio10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7" Type="http://schemas.openxmlformats.org/officeDocument/2006/relationships/image" Target="../media/image4.emf"/><Relationship Id="rId2" Type="http://schemas.openxmlformats.org/officeDocument/2006/relationships/audio" Target="../media/audio10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4.emf"/><Relationship Id="rId2" Type="http://schemas.openxmlformats.org/officeDocument/2006/relationships/audio" Target="../media/audio10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7" Type="http://schemas.openxmlformats.org/officeDocument/2006/relationships/image" Target="../media/image4.emf"/><Relationship Id="rId2" Type="http://schemas.openxmlformats.org/officeDocument/2006/relationships/audio" Target="../media/audio10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7" Type="http://schemas.openxmlformats.org/officeDocument/2006/relationships/image" Target="../media/image4.emf"/><Relationship Id="rId2" Type="http://schemas.openxmlformats.org/officeDocument/2006/relationships/audio" Target="../media/audio10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7" Type="http://schemas.openxmlformats.org/officeDocument/2006/relationships/image" Target="../media/image4.emf"/><Relationship Id="rId2" Type="http://schemas.openxmlformats.org/officeDocument/2006/relationships/audio" Target="../media/audio10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7" Type="http://schemas.openxmlformats.org/officeDocument/2006/relationships/image" Target="../media/image4.emf"/><Relationship Id="rId2" Type="http://schemas.openxmlformats.org/officeDocument/2006/relationships/audio" Target="../media/audio11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7" Type="http://schemas.openxmlformats.org/officeDocument/2006/relationships/image" Target="../media/image4.emf"/><Relationship Id="rId2" Type="http://schemas.openxmlformats.org/officeDocument/2006/relationships/audio" Target="../media/audio12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2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2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7" Type="http://schemas.openxmlformats.org/officeDocument/2006/relationships/image" Target="../media/image4.emf"/><Relationship Id="rId2" Type="http://schemas.openxmlformats.org/officeDocument/2006/relationships/audio" Target="../media/audio5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4.emf"/><Relationship Id="rId2" Type="http://schemas.openxmlformats.org/officeDocument/2006/relationships/audio" Target="../media/audio5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4.emf"/><Relationship Id="rId2" Type="http://schemas.openxmlformats.org/officeDocument/2006/relationships/audio" Target="../media/audio5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4.emf"/><Relationship Id="rId2" Type="http://schemas.openxmlformats.org/officeDocument/2006/relationships/audio" Target="../media/audio5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4.emf"/><Relationship Id="rId2" Type="http://schemas.openxmlformats.org/officeDocument/2006/relationships/audio" Target="../media/audio5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7" Type="http://schemas.openxmlformats.org/officeDocument/2006/relationships/image" Target="../media/image4.emf"/><Relationship Id="rId2" Type="http://schemas.openxmlformats.org/officeDocument/2006/relationships/audio" Target="../media/audio5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4.emf"/><Relationship Id="rId2" Type="http://schemas.openxmlformats.org/officeDocument/2006/relationships/audio" Target="../media/audio5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4.emf"/><Relationship Id="rId2" Type="http://schemas.openxmlformats.org/officeDocument/2006/relationships/audio" Target="../media/audio6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4.emf"/><Relationship Id="rId2" Type="http://schemas.openxmlformats.org/officeDocument/2006/relationships/audio" Target="../media/audio6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4.emf"/><Relationship Id="rId2" Type="http://schemas.openxmlformats.org/officeDocument/2006/relationships/audio" Target="../media/audio6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7" Type="http://schemas.openxmlformats.org/officeDocument/2006/relationships/image" Target="../media/image4.emf"/><Relationship Id="rId2" Type="http://schemas.openxmlformats.org/officeDocument/2006/relationships/audio" Target="../media/audio6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7" Type="http://schemas.openxmlformats.org/officeDocument/2006/relationships/image" Target="../media/image4.emf"/><Relationship Id="rId2" Type="http://schemas.openxmlformats.org/officeDocument/2006/relationships/audio" Target="../media/audio6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4.emf"/><Relationship Id="rId2" Type="http://schemas.openxmlformats.org/officeDocument/2006/relationships/audio" Target="../media/audio6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7" Type="http://schemas.openxmlformats.org/officeDocument/2006/relationships/image" Target="../media/image4.emf"/><Relationship Id="rId2" Type="http://schemas.openxmlformats.org/officeDocument/2006/relationships/audio" Target="../media/audio6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4.emf"/><Relationship Id="rId2" Type="http://schemas.openxmlformats.org/officeDocument/2006/relationships/audio" Target="../media/audio6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4.emf"/><Relationship Id="rId2" Type="http://schemas.openxmlformats.org/officeDocument/2006/relationships/audio" Target="../media/audio6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7" Type="http://schemas.openxmlformats.org/officeDocument/2006/relationships/image" Target="../media/image4.emf"/><Relationship Id="rId2" Type="http://schemas.openxmlformats.org/officeDocument/2006/relationships/audio" Target="../media/audio69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audio" Target="../media/audio8.wav"/><Relationship Id="rId4" Type="http://schemas.openxmlformats.org/officeDocument/2006/relationships/image" Target="../media/image4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7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8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0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1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2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3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7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4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6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3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4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9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5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6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7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8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89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4.emf"/><Relationship Id="rId2" Type="http://schemas.openxmlformats.org/officeDocument/2006/relationships/audio" Target="../media/audio90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5.e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1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92.wav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7" Type="http://schemas.openxmlformats.org/officeDocument/2006/relationships/image" Target="../media/image4.emf"/><Relationship Id="rId2" Type="http://schemas.openxmlformats.org/officeDocument/2006/relationships/audio" Target="../media/audio9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7" Type="http://schemas.openxmlformats.org/officeDocument/2006/relationships/image" Target="../media/image4.emf"/><Relationship Id="rId2" Type="http://schemas.openxmlformats.org/officeDocument/2006/relationships/audio" Target="../media/audio9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7" Type="http://schemas.openxmlformats.org/officeDocument/2006/relationships/image" Target="../media/image4.emf"/><Relationship Id="rId2" Type="http://schemas.openxmlformats.org/officeDocument/2006/relationships/audio" Target="../media/audio95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7" Type="http://schemas.openxmlformats.org/officeDocument/2006/relationships/image" Target="../media/image4.emf"/><Relationship Id="rId2" Type="http://schemas.openxmlformats.org/officeDocument/2006/relationships/audio" Target="../media/audio9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4.emf"/><Relationship Id="rId2" Type="http://schemas.openxmlformats.org/officeDocument/2006/relationships/audio" Target="../media/audio9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7" Type="http://schemas.openxmlformats.org/officeDocument/2006/relationships/image" Target="../media/image4.emf"/><Relationship Id="rId2" Type="http://schemas.openxmlformats.org/officeDocument/2006/relationships/audio" Target="../media/audio9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Ch</a:t>
            </a:r>
            <a:r>
              <a:rPr lang="fr-FR" dirty="0"/>
              <a:t>-s</a:t>
            </a:r>
          </a:p>
        </p:txBody>
      </p:sp>
      <p:sp>
        <p:nvSpPr>
          <p:cNvPr id="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6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sp>
        <p:nvSpPr>
          <p:cNvPr id="2062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66752" y="4529163"/>
            <a:ext cx="1981200" cy="762000"/>
          </a:xfrm>
          <a:prstGeom prst="actionButtonBlank">
            <a:avLst/>
          </a:prstGeom>
          <a:solidFill>
            <a:srgbClr val="FFD7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 dirty="0">
                <a:solidFill>
                  <a:srgbClr val="E82C00"/>
                </a:solidFill>
                <a:latin typeface="Calibri" pitchFamily="34" charset="0"/>
              </a:rPr>
              <a:t>Au début</a:t>
            </a:r>
          </a:p>
        </p:txBody>
      </p:sp>
      <p:sp>
        <p:nvSpPr>
          <p:cNvPr id="206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1400" y="4529163"/>
            <a:ext cx="1981200" cy="762000"/>
          </a:xfrm>
          <a:prstGeom prst="actionButtonBlank">
            <a:avLst/>
          </a:prstGeom>
          <a:solidFill>
            <a:srgbClr val="FFD7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E82C00"/>
                </a:solidFill>
                <a:latin typeface="Calibri" pitchFamily="34" charset="0"/>
              </a:rPr>
              <a:t>Au milieu</a:t>
            </a:r>
          </a:p>
        </p:txBody>
      </p:sp>
      <p:sp>
        <p:nvSpPr>
          <p:cNvPr id="2064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32520" y="4529163"/>
            <a:ext cx="1981200" cy="762000"/>
          </a:xfrm>
          <a:prstGeom prst="actionButtonBlank">
            <a:avLst/>
          </a:prstGeom>
          <a:solidFill>
            <a:srgbClr val="FFD75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E82C00"/>
                </a:solidFill>
                <a:latin typeface="Calibri" pitchFamily="34" charset="0"/>
              </a:rPr>
              <a:t>À la fin</a:t>
            </a:r>
          </a:p>
        </p:txBody>
      </p:sp>
      <p:pic>
        <p:nvPicPr>
          <p:cNvPr id="16" name="Image 15" descr="a_bientot13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9500" y="5729319"/>
            <a:ext cx="1905000" cy="952500"/>
          </a:xfrm>
          <a:prstGeom prst="rect">
            <a:avLst/>
          </a:prstGeom>
        </p:spPr>
      </p:pic>
      <p:pic>
        <p:nvPicPr>
          <p:cNvPr id="17" name="Image 16" descr="ev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901" y="6569118"/>
            <a:ext cx="584207" cy="182563"/>
          </a:xfrm>
          <a:prstGeom prst="rect">
            <a:avLst/>
          </a:prstGeom>
        </p:spPr>
      </p:pic>
      <p:pic>
        <p:nvPicPr>
          <p:cNvPr id="20" name="Image 19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21" name="Image 20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957213" y="3429000"/>
            <a:ext cx="719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Calibri" pitchFamily="34" charset="0"/>
              </a:rPr>
              <a:t>Un clic sur le dessin en donne le nom</a:t>
            </a:r>
            <a:endParaRPr lang="fr-FR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cerf-volant</a:t>
            </a:r>
          </a:p>
        </p:txBody>
      </p:sp>
      <p:sp>
        <p:nvSpPr>
          <p:cNvPr id="40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erf_volant.emf">
            <a:hlinkClick r:id="" action="ppaction://noaction">
              <a:snd r:embed="rId6" name="noms cerf-volant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530988"/>
            <a:ext cx="3609000" cy="267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bus</a:t>
            </a:r>
          </a:p>
        </p:txBody>
      </p:sp>
      <p:sp>
        <p:nvSpPr>
          <p:cNvPr id="1034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us.emf">
            <a:hlinkClick r:id="" action="ppaction://noaction">
              <a:snd r:embed="rId2" name="noms bus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874752"/>
            <a:ext cx="3610407" cy="18910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autruche</a:t>
            </a:r>
          </a:p>
        </p:txBody>
      </p:sp>
      <p:sp>
        <p:nvSpPr>
          <p:cNvPr id="972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autruche.emf">
            <a:hlinkClick r:id="" action="ppaction://noaction">
              <a:snd r:embed="rId2" name="noms autru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500" y="3106170"/>
            <a:ext cx="288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carrosse</a:t>
            </a:r>
          </a:p>
        </p:txBody>
      </p:sp>
      <p:sp>
        <p:nvSpPr>
          <p:cNvPr id="1044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" name="Image 9" descr="C_carrosse.emf">
            <a:hlinkClick r:id="" action="ppaction://noaction">
              <a:snd r:embed="rId2" name="noms carros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465513"/>
            <a:ext cx="3609000" cy="279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cloche</a:t>
            </a:r>
          </a:p>
        </p:txBody>
      </p:sp>
      <p:sp>
        <p:nvSpPr>
          <p:cNvPr id="1064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loche.emf">
            <a:hlinkClick r:id="" action="ppaction://noaction">
              <a:snd r:embed="rId2" name="noms clo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06" y="3072627"/>
            <a:ext cx="317418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course</a:t>
            </a:r>
          </a:p>
        </p:txBody>
      </p:sp>
      <p:sp>
        <p:nvSpPr>
          <p:cNvPr id="1075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ourse_f.emf">
            <a:hlinkClick r:id="" action="ppaction://noaction">
              <a:snd r:embed="rId2" name="noms cour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glace</a:t>
            </a:r>
          </a:p>
        </p:txBody>
      </p:sp>
      <p:sp>
        <p:nvSpPr>
          <p:cNvPr id="11059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glace1.emf">
            <a:hlinkClick r:id="" action="ppaction://noaction">
              <a:snd r:embed="rId6" name="noms glac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500" y="3142683"/>
            <a:ext cx="3141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douche</a:t>
            </a:r>
          </a:p>
        </p:txBody>
      </p:sp>
      <p:sp>
        <p:nvSpPr>
          <p:cNvPr id="1085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douche.emf">
            <a:hlinkClick r:id="" action="ppaction://noaction">
              <a:snd r:embed="rId2" name="noms dou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flèche</a:t>
            </a:r>
          </a:p>
        </p:txBody>
      </p:sp>
      <p:sp>
        <p:nvSpPr>
          <p:cNvPr id="1095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fleche.emf">
            <a:hlinkClick r:id="" action="ppaction://noaction">
              <a:snd r:embed="rId6" name="noms fle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36896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grimace</a:t>
            </a:r>
          </a:p>
        </p:txBody>
      </p:sp>
      <p:sp>
        <p:nvSpPr>
          <p:cNvPr id="1433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grimace_h.emf">
            <a:hlinkClick r:id="" action="ppaction://noaction">
              <a:snd r:embed="rId6" name="noms grimac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9421" y="3109140"/>
            <a:ext cx="264515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hache</a:t>
            </a:r>
          </a:p>
        </p:txBody>
      </p:sp>
      <p:sp>
        <p:nvSpPr>
          <p:cNvPr id="1116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hache.emf">
            <a:hlinkClick r:id="" action="ppaction://noaction">
              <a:snd r:embed="rId6" name="noms ha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chocolat</a:t>
            </a:r>
          </a:p>
        </p:txBody>
      </p:sp>
      <p:sp>
        <p:nvSpPr>
          <p:cNvPr id="266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ocolat.emf">
            <a:hlinkClick r:id="" action="ppaction://noaction">
              <a:snd r:embed="rId6" name="noms chocolat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575052"/>
            <a:ext cx="3610407" cy="26234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hélice</a:t>
            </a:r>
          </a:p>
        </p:txBody>
      </p:sp>
      <p:sp>
        <p:nvSpPr>
          <p:cNvPr id="1136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helice2.emf">
            <a:hlinkClick r:id="" action="ppaction://noaction">
              <a:snd r:embed="rId2" name="noms helic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319461"/>
            <a:ext cx="3610407" cy="30591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3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4" name="Image 13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5" name="Image 14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limace</a:t>
            </a:r>
          </a:p>
        </p:txBody>
      </p:sp>
      <p:sp>
        <p:nvSpPr>
          <p:cNvPr id="11469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limace.emf">
            <a:hlinkClick r:id="" action="ppaction://noaction">
              <a:snd r:embed="rId6" name="noms limac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997530"/>
            <a:ext cx="3610407" cy="1622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louche</a:t>
            </a:r>
          </a:p>
        </p:txBody>
      </p:sp>
      <p:sp>
        <p:nvSpPr>
          <p:cNvPr id="1157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louche.emf">
            <a:hlinkClick r:id="" action="ppaction://noaction">
              <a:snd r:embed="rId6" name="noms lou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maîtresse</a:t>
            </a:r>
          </a:p>
        </p:txBody>
      </p:sp>
      <p:sp>
        <p:nvSpPr>
          <p:cNvPr id="1167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maitre_f.emf">
            <a:hlinkClick r:id="" action="ppaction://noaction">
              <a:snd r:embed="rId6" name="noms maîtres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mouche</a:t>
            </a:r>
          </a:p>
        </p:txBody>
      </p:sp>
      <p:sp>
        <p:nvSpPr>
          <p:cNvPr id="1177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mouche.emf">
            <a:hlinkClick r:id="" action="ppaction://noaction">
              <a:snd r:embed="rId2" name="noms mou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648078"/>
            <a:ext cx="3609000" cy="2286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niche</a:t>
            </a:r>
          </a:p>
        </p:txBody>
      </p:sp>
      <p:sp>
        <p:nvSpPr>
          <p:cNvPr id="1187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niche.emf">
            <a:hlinkClick r:id="" action="ppaction://noaction">
              <a:snd r:embed="rId6" name="noms ni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000" y="3136896"/>
            <a:ext cx="2916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ours</a:t>
            </a:r>
          </a:p>
        </p:txBody>
      </p:sp>
      <p:sp>
        <p:nvSpPr>
          <p:cNvPr id="1198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ours.emf">
            <a:hlinkClick r:id="" action="ppaction://noaction">
              <a:snd r:embed="rId6" name="noms our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575052"/>
            <a:ext cx="3609000" cy="242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pêche</a:t>
            </a:r>
          </a:p>
        </p:txBody>
      </p:sp>
      <p:sp>
        <p:nvSpPr>
          <p:cNvPr id="1208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eche.emf">
            <a:hlinkClick r:id="" action="ppaction://noaction">
              <a:snd r:embed="rId6" name="noms pe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73409"/>
            <a:ext cx="3610407" cy="34484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peluche</a:t>
            </a:r>
          </a:p>
        </p:txBody>
      </p:sp>
      <p:sp>
        <p:nvSpPr>
          <p:cNvPr id="1218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eluche.emf">
            <a:hlinkClick r:id="" action="ppaction://noaction">
              <a:snd r:embed="rId6" name="noms pelu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381066"/>
            <a:ext cx="3609000" cy="304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planche</a:t>
            </a:r>
          </a:p>
        </p:txBody>
      </p:sp>
      <p:sp>
        <p:nvSpPr>
          <p:cNvPr id="1239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lanche.emf">
            <a:hlinkClick r:id="" action="ppaction://noaction">
              <a:snd r:embed="rId6" name="noms plan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625" y="3136896"/>
            <a:ext cx="25987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chambre</a:t>
            </a:r>
          </a:p>
        </p:txBody>
      </p:sp>
      <p:sp>
        <p:nvSpPr>
          <p:cNvPr id="71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mbre.emf">
            <a:hlinkClick r:id="" action="ppaction://noaction">
              <a:snd r:embed="rId6" name="noms chambr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poche</a:t>
            </a:r>
          </a:p>
        </p:txBody>
      </p:sp>
      <p:sp>
        <p:nvSpPr>
          <p:cNvPr id="1249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oche.emf">
            <a:hlinkClick r:id="" action="ppaction://noaction">
              <a:snd r:embed="rId6" name="noms po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500" y="3106170"/>
            <a:ext cx="243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vis</a:t>
            </a:r>
          </a:p>
        </p:txBody>
      </p:sp>
      <p:sp>
        <p:nvSpPr>
          <p:cNvPr id="13619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vis.emf">
            <a:hlinkClick r:id="" action="ppaction://noaction">
              <a:snd r:embed="rId6" name="noms vi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500" y="3106170"/>
            <a:ext cx="216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bouche</a:t>
            </a:r>
          </a:p>
        </p:txBody>
      </p:sp>
      <p:sp>
        <p:nvSpPr>
          <p:cNvPr id="993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ouche.emf">
            <a:hlinkClick r:id="" action="ppaction://noaction">
              <a:snd r:embed="rId2" name="noms bou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4195773"/>
            <a:ext cx="3609000" cy="126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prince</a:t>
            </a:r>
          </a:p>
        </p:txBody>
      </p:sp>
      <p:sp>
        <p:nvSpPr>
          <p:cNvPr id="1269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rince.emf">
            <a:hlinkClick r:id="" action="ppaction://noaction">
              <a:snd r:embed="rId6" name="noms princ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quiche</a:t>
            </a:r>
          </a:p>
        </p:txBody>
      </p:sp>
      <p:sp>
        <p:nvSpPr>
          <p:cNvPr id="12800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quiche.emf">
            <a:hlinkClick r:id="" action="ppaction://noaction">
              <a:snd r:embed="rId6" name="noms qui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4098267"/>
            <a:ext cx="3609000" cy="148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ruche</a:t>
            </a:r>
          </a:p>
        </p:txBody>
      </p:sp>
      <p:sp>
        <p:nvSpPr>
          <p:cNvPr id="1290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ruche.emf">
            <a:hlinkClick r:id="" action="ppaction://noaction">
              <a:snd r:embed="rId6" name="noms ru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336579"/>
            <a:ext cx="3609000" cy="312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tasse</a:t>
            </a:r>
          </a:p>
        </p:txBody>
      </p:sp>
      <p:sp>
        <p:nvSpPr>
          <p:cNvPr id="1300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tasse.emf">
            <a:hlinkClick r:id="" action="ppaction://noaction">
              <a:snd r:embed="rId6" name="noms tas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461040"/>
            <a:ext cx="3609000" cy="288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péniche</a:t>
            </a:r>
          </a:p>
        </p:txBody>
      </p:sp>
      <p:sp>
        <p:nvSpPr>
          <p:cNvPr id="1228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eniche.emf">
            <a:hlinkClick r:id="" action="ppaction://noaction">
              <a:snd r:embed="rId6" name="noms péni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904371"/>
            <a:ext cx="3609000" cy="197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tennis</a:t>
            </a:r>
          </a:p>
        </p:txBody>
      </p:sp>
      <p:sp>
        <p:nvSpPr>
          <p:cNvPr id="131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tennis.emf">
            <a:hlinkClick r:id="" action="ppaction://noaction">
              <a:snd r:embed="rId6" name="noms tenni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825" y="3100383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tresse</a:t>
            </a:r>
          </a:p>
        </p:txBody>
      </p:sp>
      <p:sp>
        <p:nvSpPr>
          <p:cNvPr id="1320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tresse.emf">
            <a:hlinkClick r:id="" action="ppaction://noaction">
              <a:snd r:embed="rId6" name="noms tres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ciel</a:t>
            </a:r>
          </a:p>
        </p:txBody>
      </p:sp>
      <p:sp>
        <p:nvSpPr>
          <p:cNvPr id="307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iel.emf">
            <a:hlinkClick r:id="" action="ppaction://noaction">
              <a:snd r:embed="rId6" name="noms cie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trousse</a:t>
            </a:r>
          </a:p>
        </p:txBody>
      </p:sp>
      <p:sp>
        <p:nvSpPr>
          <p:cNvPr id="133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trousse.emf">
            <a:hlinkClick r:id="" action="ppaction://noaction">
              <a:snd r:embed="rId6" name="noms trous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721104"/>
            <a:ext cx="3609000" cy="224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vacances</a:t>
            </a:r>
          </a:p>
        </p:txBody>
      </p:sp>
      <p:sp>
        <p:nvSpPr>
          <p:cNvPr id="134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vacances_h.emf">
            <a:hlinkClick r:id="" action="ppaction://noaction">
              <a:snd r:embed="rId6" name="noms vacance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pouce</a:t>
            </a:r>
          </a:p>
        </p:txBody>
      </p:sp>
      <p:sp>
        <p:nvSpPr>
          <p:cNvPr id="12595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ouce.emf">
            <a:hlinkClick r:id="" action="ppaction://noaction">
              <a:snd r:embed="rId6" name="noms pouc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vache</a:t>
            </a:r>
          </a:p>
        </p:txBody>
      </p:sp>
      <p:sp>
        <p:nvSpPr>
          <p:cNvPr id="1351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vache.emf">
            <a:hlinkClick r:id="" action="ppaction://noaction">
              <a:snd r:embed="rId6" name="noms vach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780423"/>
            <a:ext cx="3609000" cy="224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1413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AD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41316" name="Picture 4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1008063" cy="852488"/>
          </a:xfrm>
          <a:prstGeom prst="rect">
            <a:avLst/>
          </a:prstGeom>
          <a:noFill/>
        </p:spPr>
      </p:pic>
      <p:pic>
        <p:nvPicPr>
          <p:cNvPr id="141317" name="Picture 5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67000"/>
            <a:ext cx="2633663" cy="2962275"/>
          </a:xfrm>
          <a:prstGeom prst="rect">
            <a:avLst/>
          </a:prstGeom>
          <a:noFill/>
        </p:spPr>
      </p:pic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49530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3600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SUPER !!!</a:t>
            </a:r>
          </a:p>
        </p:txBody>
      </p:sp>
      <p:sp>
        <p:nvSpPr>
          <p:cNvPr id="141319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1143000" cy="838200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ADFFFF"/>
                </a:solidFill>
                <a:latin typeface="Arial Rounded MT Bold" pitchFamily="34" charset="0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chameau</a:t>
            </a:r>
          </a:p>
        </p:txBody>
      </p:sp>
      <p:sp>
        <p:nvSpPr>
          <p:cNvPr id="819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meau.emf">
            <a:hlinkClick r:id="" action="ppaction://noaction">
              <a:snd r:embed="rId6" name="noms cham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825" y="3166640"/>
            <a:ext cx="3610350" cy="34389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cirque</a:t>
            </a:r>
          </a:p>
        </p:txBody>
      </p:sp>
      <p:sp>
        <p:nvSpPr>
          <p:cNvPr id="1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5" name="Image 14" descr="C_cirque.emf">
            <a:hlinkClick r:id="" action="ppaction://noaction">
              <a:snd r:embed="rId6" name="noms cirqu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601962"/>
            <a:ext cx="3609000" cy="252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ciseau</a:t>
            </a:r>
          </a:p>
        </p:txBody>
      </p:sp>
      <p:sp>
        <p:nvSpPr>
          <p:cNvPr id="1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4" name="Image 13" descr="C_ciseau.emf">
            <a:hlinkClick r:id="" action="ppaction://noaction">
              <a:snd r:embed="rId6" name="noms cis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06387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sable</a:t>
            </a:r>
          </a:p>
        </p:txBody>
      </p:sp>
      <p:sp>
        <p:nvSpPr>
          <p:cNvPr id="1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5" name="Image 14" descr="C_sable.emf">
            <a:hlinkClick r:id="" action="ppaction://noaction">
              <a:snd r:embed="rId6" name="noms sab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champignon</a:t>
            </a:r>
          </a:p>
        </p:txBody>
      </p:sp>
      <p:sp>
        <p:nvSpPr>
          <p:cNvPr id="92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mpignon.emf">
            <a:hlinkClick r:id="" action="ppaction://noaction">
              <a:snd r:embed="rId6" name="noms champign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156" y="3109140"/>
            <a:ext cx="302568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chanteur</a:t>
            </a:r>
          </a:p>
        </p:txBody>
      </p:sp>
      <p:sp>
        <p:nvSpPr>
          <p:cNvPr id="112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nteur_h.emf">
            <a:hlinkClick r:id="" action="ppaction://noaction">
              <a:snd r:embed="rId6" name="noms chanteu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825" y="3098519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ini</a:t>
            </a:r>
            <a:r>
              <a:rPr lang="fr-FR" dirty="0"/>
              <a:t> serpent</a:t>
            </a:r>
          </a:p>
        </p:txBody>
      </p:sp>
      <p:sp>
        <p:nvSpPr>
          <p:cNvPr id="460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5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6" name="Image 15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7" name="Image 16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8" name="Image 17" descr="C_serpent.emf">
            <a:hlinkClick r:id="" action="ppaction://noaction">
              <a:snd r:embed="rId6" name="noms serpen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2000" y="3468244"/>
            <a:ext cx="3600000" cy="28817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chapeau</a:t>
            </a:r>
          </a:p>
        </p:txBody>
      </p:sp>
      <p:sp>
        <p:nvSpPr>
          <p:cNvPr id="1229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peau.emf">
            <a:hlinkClick r:id="" action="ppaction://noaction">
              <a:snd r:embed="rId6" name="noms chap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885858"/>
            <a:ext cx="3609000" cy="195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cinq</a:t>
            </a:r>
          </a:p>
        </p:txBody>
      </p:sp>
      <p:sp>
        <p:nvSpPr>
          <p:cNvPr id="327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inq.emf">
            <a:hlinkClick r:id="" action="ppaction://noaction">
              <a:snd r:embed="rId6" name="noms cinq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000" y="3063870"/>
            <a:ext cx="208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soleil</a:t>
            </a:r>
          </a:p>
        </p:txBody>
      </p:sp>
      <p:sp>
        <p:nvSpPr>
          <p:cNvPr id="501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oleil.emf">
            <a:hlinkClick r:id="" action="ppaction://noaction">
              <a:snd r:embed="rId6" name="noms solei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069657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chou</a:t>
            </a:r>
          </a:p>
        </p:txBody>
      </p:sp>
      <p:sp>
        <p:nvSpPr>
          <p:cNvPr id="276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ou.emf">
            <a:hlinkClick r:id="" action="ppaction://noaction">
              <a:snd r:embed="rId6" name="noms cho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428856"/>
            <a:ext cx="3610407" cy="2994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citron</a:t>
            </a:r>
          </a:p>
        </p:txBody>
      </p:sp>
      <p:sp>
        <p:nvSpPr>
          <p:cNvPr id="358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itron.emf">
            <a:hlinkClick r:id="" action="ppaction://noaction">
              <a:snd r:embed="rId6" name="noms citr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4049721"/>
            <a:ext cx="3610407" cy="17056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cheminée</a:t>
            </a:r>
          </a:p>
        </p:txBody>
      </p:sp>
      <p:sp>
        <p:nvSpPr>
          <p:cNvPr id="174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eminee1.emf">
            <a:hlinkClick r:id="" action="ppaction://noaction">
              <a:snd r:embed="rId6" name="noms cheminé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781" y="3109140"/>
            <a:ext cx="324843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chouette</a:t>
            </a:r>
          </a:p>
        </p:txBody>
      </p:sp>
      <p:sp>
        <p:nvSpPr>
          <p:cNvPr id="286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ouette.emf">
            <a:hlinkClick r:id="" action="ppaction://noaction">
              <a:snd r:embed="rId6" name="noms chouett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seau</a:t>
            </a:r>
          </a:p>
        </p:txBody>
      </p:sp>
      <p:sp>
        <p:nvSpPr>
          <p:cNvPr id="450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eau.emf">
            <a:hlinkClick r:id="" action="ppaction://noaction">
              <a:snd r:embed="rId6" name="noms s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0000" y="3106170"/>
            <a:ext cx="3204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chenille</a:t>
            </a:r>
          </a:p>
        </p:txBody>
      </p:sp>
      <p:sp>
        <p:nvSpPr>
          <p:cNvPr id="184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enille.emf">
            <a:hlinkClick r:id="" action="ppaction://noaction">
              <a:snd r:embed="rId6" name="noms chenil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903669"/>
            <a:ext cx="3609000" cy="195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salade</a:t>
            </a:r>
          </a:p>
        </p:txBody>
      </p:sp>
      <p:sp>
        <p:nvSpPr>
          <p:cNvPr id="399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alade.emf">
            <a:hlinkClick r:id="" action="ppaction://noaction">
              <a:snd r:embed="rId6" name="noms salad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684591"/>
            <a:ext cx="3610407" cy="23731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chat</a:t>
            </a:r>
          </a:p>
        </p:txBody>
      </p:sp>
      <p:sp>
        <p:nvSpPr>
          <p:cNvPr id="143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t.emf">
            <a:hlinkClick r:id="" action="ppaction://noaction">
              <a:snd r:embed="rId6" name="noms cha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2000" y="3493972"/>
            <a:ext cx="3600000" cy="27830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sauterelle</a:t>
            </a:r>
          </a:p>
        </p:txBody>
      </p:sp>
      <p:sp>
        <p:nvSpPr>
          <p:cNvPr id="430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auterelle.emf">
            <a:hlinkClick r:id="" action="ppaction://noaction">
              <a:snd r:embed="rId6" name="noms sauterel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526092"/>
            <a:ext cx="3610407" cy="26048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chèque</a:t>
            </a:r>
          </a:p>
        </p:txBody>
      </p:sp>
      <p:sp>
        <p:nvSpPr>
          <p:cNvPr id="194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eque.emf">
            <a:hlinkClick r:id="" action="ppaction://noaction">
              <a:snd r:embed="rId6" name="noms chèqu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4086234"/>
            <a:ext cx="3610407" cy="15202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scie</a:t>
            </a:r>
          </a:p>
        </p:txBody>
      </p:sp>
      <p:sp>
        <p:nvSpPr>
          <p:cNvPr id="440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cie.emf">
            <a:hlinkClick r:id="" action="ppaction://noaction">
              <a:snd r:embed="rId6" name="noms sci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429000"/>
            <a:ext cx="3609000" cy="296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chevalier</a:t>
            </a:r>
          </a:p>
        </p:txBody>
      </p:sp>
      <p:sp>
        <p:nvSpPr>
          <p:cNvPr id="215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evalier.emf">
            <a:hlinkClick r:id="" action="ppaction://noaction">
              <a:snd r:embed="rId6" name="noms chevalie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225" y="3062006"/>
            <a:ext cx="11695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salopette</a:t>
            </a:r>
          </a:p>
        </p:txBody>
      </p:sp>
      <p:sp>
        <p:nvSpPr>
          <p:cNvPr id="409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hlinkshowjump?jump=nextslide" highlightClick="1">
              <a:snd r:embed="rId3" name="clochett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alopette.emf">
            <a:hlinkClick r:id="" action="ppaction://noaction">
              <a:snd r:embed="rId6" name="noms salopett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125" y="3100383"/>
            <a:ext cx="17077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sirène</a:t>
            </a:r>
          </a:p>
        </p:txBody>
      </p:sp>
      <p:sp>
        <p:nvSpPr>
          <p:cNvPr id="481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irene.emf">
            <a:hlinkClick r:id="" action="ppaction://noaction">
              <a:snd r:embed="rId6" name="noms sirèn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9812" y="3109140"/>
            <a:ext cx="2784375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chèvre</a:t>
            </a:r>
          </a:p>
        </p:txBody>
      </p:sp>
      <p:sp>
        <p:nvSpPr>
          <p:cNvPr id="225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evre.emf">
            <a:hlinkClick r:id="" action="ppaction://noaction">
              <a:snd r:embed="rId6" name="noms chèvr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684591"/>
            <a:ext cx="3610407" cy="210429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chiffon</a:t>
            </a:r>
          </a:p>
        </p:txBody>
      </p:sp>
      <p:sp>
        <p:nvSpPr>
          <p:cNvPr id="245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iffon.emf">
            <a:hlinkClick r:id="" action="ppaction://noaction">
              <a:snd r:embed="rId6" name="noms chiff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500" y="3100383"/>
            <a:ext cx="213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sorcière</a:t>
            </a:r>
          </a:p>
        </p:txBody>
      </p:sp>
      <p:sp>
        <p:nvSpPr>
          <p:cNvPr id="5120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orcier_f.emf">
            <a:hlinkClick r:id="" action="ppaction://noaction">
              <a:snd r:embed="rId6" name="noms sorcièr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282948"/>
            <a:ext cx="3609000" cy="328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chien</a:t>
            </a:r>
          </a:p>
        </p:txBody>
      </p:sp>
      <p:sp>
        <p:nvSpPr>
          <p:cNvPr id="2355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ien.emf">
            <a:hlinkClick r:id="" action="ppaction://noaction">
              <a:snd r:embed="rId6" name="noms chie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3500" y="3100383"/>
            <a:ext cx="353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chaudron</a:t>
            </a:r>
          </a:p>
        </p:txBody>
      </p:sp>
      <p:sp>
        <p:nvSpPr>
          <p:cNvPr id="163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4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5" name="Image 14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6" name="Image 15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7" name="Image 16" descr="C_chaudron.emf">
            <a:hlinkClick r:id="" action="ppaction://noaction">
              <a:snd r:embed="rId6" name="noms chaudr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7500" y="3106170"/>
            <a:ext cx="32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chinois</a:t>
            </a:r>
          </a:p>
        </p:txBody>
      </p:sp>
      <p:sp>
        <p:nvSpPr>
          <p:cNvPr id="2560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inois_h.emf">
            <a:hlinkClick r:id="" action="ppaction://noaction">
              <a:snd r:embed="rId6" name="noms chinoi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500" y="3106170"/>
            <a:ext cx="306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souris</a:t>
            </a:r>
          </a:p>
        </p:txBody>
      </p:sp>
      <p:sp>
        <p:nvSpPr>
          <p:cNvPr id="522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ouris.emf">
            <a:hlinkClick r:id="" action="ppaction://noaction">
              <a:snd r:embed="rId6" name="noms souris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sirop</a:t>
            </a:r>
          </a:p>
        </p:txBody>
      </p:sp>
      <p:sp>
        <p:nvSpPr>
          <p:cNvPr id="4915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irop.emf">
            <a:hlinkClick r:id="" action="ppaction://noaction">
              <a:snd r:embed="rId6" name="noms sirop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500" y="3136896"/>
            <a:ext cx="159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chou-fleur</a:t>
            </a:r>
          </a:p>
        </p:txBody>
      </p:sp>
      <p:sp>
        <p:nvSpPr>
          <p:cNvPr id="296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ou_fleur.emf">
            <a:hlinkClick r:id="" action="ppaction://noaction">
              <a:snd r:embed="rId6" name="noms chou-fleu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429000"/>
            <a:ext cx="3610407" cy="30127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citrouille</a:t>
            </a:r>
          </a:p>
        </p:txBody>
      </p:sp>
      <p:sp>
        <p:nvSpPr>
          <p:cNvPr id="368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itrouille.emf">
            <a:hlinkClick r:id="" action="ppaction://noaction">
              <a:snd r:embed="rId6" name="noms citrouil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478527"/>
            <a:ext cx="3609000" cy="283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sac</a:t>
            </a:r>
          </a:p>
        </p:txBody>
      </p:sp>
      <p:sp>
        <p:nvSpPr>
          <p:cNvPr id="389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ac.emf">
            <a:hlinkClick r:id="" action="ppaction://noaction">
              <a:snd r:embed="rId6" name="noms sac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781" y="3100383"/>
            <a:ext cx="3248438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champion</a:t>
            </a:r>
          </a:p>
        </p:txBody>
      </p:sp>
      <p:sp>
        <p:nvSpPr>
          <p:cNvPr id="102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mpion_h.emf">
            <a:hlinkClick r:id="" action="ppaction://noaction">
              <a:snd r:embed="rId6" name="noms champi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2000" y="3106170"/>
            <a:ext cx="2520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sapin</a:t>
            </a:r>
          </a:p>
        </p:txBody>
      </p:sp>
      <p:sp>
        <p:nvSpPr>
          <p:cNvPr id="419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apin.emf">
            <a:hlinkClick r:id="" action="ppaction://noaction">
              <a:snd r:embed="rId6" name="noms sap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500" y="3100383"/>
            <a:ext cx="310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short</a:t>
            </a:r>
          </a:p>
        </p:txBody>
      </p:sp>
      <p:sp>
        <p:nvSpPr>
          <p:cNvPr id="471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hort.emf">
            <a:hlinkClick r:id="" action="ppaction://noaction">
              <a:snd r:embed="rId6" name="noms short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429000"/>
            <a:ext cx="3610407" cy="30683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château</a:t>
            </a:r>
          </a:p>
        </p:txBody>
      </p:sp>
      <p:sp>
        <p:nvSpPr>
          <p:cNvPr id="153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teau.emf">
            <a:hlinkClick r:id="" action="ppaction://noaction">
              <a:snd r:embed="rId6" name="noms chât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246435"/>
            <a:ext cx="3609000" cy="335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ceinture</a:t>
            </a:r>
          </a:p>
        </p:txBody>
      </p:sp>
      <p:sp>
        <p:nvSpPr>
          <p:cNvPr id="30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einture.emf">
            <a:hlinkClick r:id="" action="ppaction://noaction">
              <a:snd r:embed="rId6" name="noms ceintur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7500" y="3319461"/>
            <a:ext cx="3609000" cy="330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sous-marin</a:t>
            </a:r>
          </a:p>
        </p:txBody>
      </p:sp>
      <p:sp>
        <p:nvSpPr>
          <p:cNvPr id="532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sous_marin.emf">
            <a:hlinkClick r:id="" action="ppaction://noaction">
              <a:snd r:embed="rId6" name="noms sous-mar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684591"/>
            <a:ext cx="3609000" cy="217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chapiteau</a:t>
            </a:r>
          </a:p>
        </p:txBody>
      </p:sp>
      <p:sp>
        <p:nvSpPr>
          <p:cNvPr id="133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9" name="Image 8" descr="C_chapiteau.emf">
            <a:hlinkClick r:id="" action="ppaction://noaction">
              <a:snd r:embed="rId6" name="noms chapit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794130"/>
            <a:ext cx="3609000" cy="2097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bravo</a:t>
            </a:r>
          </a:p>
        </p:txBody>
      </p:sp>
      <p:sp>
        <p:nvSpPr>
          <p:cNvPr id="542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AD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54283" name="Picture 11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1008063" cy="852488"/>
          </a:xfrm>
          <a:prstGeom prst="rect">
            <a:avLst/>
          </a:prstGeom>
          <a:noFill/>
        </p:spPr>
      </p:pic>
      <p:pic>
        <p:nvPicPr>
          <p:cNvPr id="54284" name="Picture 12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67000"/>
            <a:ext cx="2633663" cy="2962275"/>
          </a:xfrm>
          <a:prstGeom prst="rect">
            <a:avLst/>
          </a:prstGeom>
          <a:noFill/>
        </p:spPr>
      </p:pic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4953000" cy="1600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3600" kern="10" normalizeH="1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SUPER !!!</a:t>
            </a:r>
          </a:p>
        </p:txBody>
      </p:sp>
      <p:sp>
        <p:nvSpPr>
          <p:cNvPr id="5428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1143000" cy="838200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ADFFFF"/>
                </a:solidFill>
                <a:latin typeface="Arial Rounded MT Bold" pitchFamily="34" charset="0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Méd</a:t>
            </a:r>
            <a:r>
              <a:rPr lang="fr-FR" dirty="0"/>
              <a:t> arc en ciel</a:t>
            </a:r>
          </a:p>
        </p:txBody>
      </p:sp>
      <p:sp>
        <p:nvSpPr>
          <p:cNvPr id="552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arc_en_ciel.emf">
            <a:hlinkClick r:id="" action="ppaction://noaction">
              <a:snd r:embed="rId2" name="noms arc-en-ciel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1426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artichaut</a:t>
            </a:r>
          </a:p>
        </p:txBody>
      </p:sp>
      <p:sp>
        <p:nvSpPr>
          <p:cNvPr id="563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artichaut.emf">
            <a:hlinkClick r:id="" action="ppaction://noaction">
              <a:snd r:embed="rId2" name="noms artichaut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000" y="3097170"/>
            <a:ext cx="3600000" cy="361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assiette</a:t>
            </a:r>
          </a:p>
        </p:txBody>
      </p:sp>
      <p:sp>
        <p:nvSpPr>
          <p:cNvPr id="573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assiette.emf">
            <a:hlinkClick r:id="" action="ppaction://noaction">
              <a:snd r:embed="rId2" name="noms assiett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538539"/>
            <a:ext cx="3609000" cy="26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berceau</a:t>
            </a:r>
          </a:p>
        </p:txBody>
      </p:sp>
      <p:sp>
        <p:nvSpPr>
          <p:cNvPr id="583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erceau.emf">
            <a:hlinkClick r:id="" action="ppaction://noaction">
              <a:snd r:embed="rId2" name="noms berceau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00" y="3106170"/>
            <a:ext cx="3177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boucher</a:t>
            </a:r>
          </a:p>
        </p:txBody>
      </p:sp>
      <p:sp>
        <p:nvSpPr>
          <p:cNvPr id="5939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oucher_h.emf">
            <a:hlinkClick r:id="" action="ppaction://noaction">
              <a:snd r:embed="rId2" name="noms boucher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25" y="3100383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cachalot</a:t>
            </a:r>
          </a:p>
        </p:txBody>
      </p:sp>
      <p:sp>
        <p:nvSpPr>
          <p:cNvPr id="614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achalot.emf">
            <a:hlinkClick r:id="" action="ppaction://noaction">
              <a:snd r:embed="rId2" name="noms cachalot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4024773"/>
            <a:ext cx="3610407" cy="16315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cachet</a:t>
            </a:r>
          </a:p>
        </p:txBody>
      </p:sp>
      <p:sp>
        <p:nvSpPr>
          <p:cNvPr id="624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achet.emf">
            <a:hlinkClick r:id="" action="ppaction://noaction">
              <a:snd r:embed="rId2" name="noms cachet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cheval</a:t>
            </a:r>
          </a:p>
        </p:txBody>
      </p:sp>
      <p:sp>
        <p:nvSpPr>
          <p:cNvPr id="204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eval.emf">
            <a:hlinkClick r:id="" action="ppaction://noaction">
              <a:snd r:embed="rId6" name="noms cheval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66796" y="3278835"/>
            <a:ext cx="3610407" cy="3253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cassette</a:t>
            </a:r>
          </a:p>
        </p:txBody>
      </p:sp>
      <p:sp>
        <p:nvSpPr>
          <p:cNvPr id="6349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assette.emf">
            <a:hlinkClick r:id="" action="ppaction://noaction">
              <a:snd r:embed="rId2" name="noms cassett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648078"/>
            <a:ext cx="3610407" cy="24287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classeur</a:t>
            </a:r>
          </a:p>
        </p:txBody>
      </p:sp>
      <p:sp>
        <p:nvSpPr>
          <p:cNvPr id="645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lasseur1.emf">
            <a:hlinkClick r:id="" action="ppaction://noaction">
              <a:snd r:embed="rId2" name="noms classeur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00" y="3721104"/>
            <a:ext cx="3474000" cy="226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cochon</a:t>
            </a:r>
          </a:p>
        </p:txBody>
      </p:sp>
      <p:sp>
        <p:nvSpPr>
          <p:cNvPr id="655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ochon.emf">
            <a:hlinkClick r:id="" action="ppaction://noaction">
              <a:snd r:embed="rId2" name="noms cochon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794130"/>
            <a:ext cx="3609000" cy="196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dessert</a:t>
            </a:r>
          </a:p>
        </p:txBody>
      </p:sp>
      <p:sp>
        <p:nvSpPr>
          <p:cNvPr id="706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dessert.emf">
            <a:hlinkClick r:id="" action="ppaction://noaction">
              <a:snd r:embed="rId2" name="noms dessert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106170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cornichon</a:t>
            </a:r>
          </a:p>
        </p:txBody>
      </p:sp>
      <p:sp>
        <p:nvSpPr>
          <p:cNvPr id="665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ornichon.emf">
            <a:hlinkClick r:id="" action="ppaction://noaction">
              <a:snd r:embed="rId2" name="noms cornichon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00" y="3106170"/>
            <a:ext cx="235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coussin</a:t>
            </a:r>
          </a:p>
        </p:txBody>
      </p:sp>
      <p:sp>
        <p:nvSpPr>
          <p:cNvPr id="675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oussin.emf">
            <a:hlinkClick r:id="" action="ppaction://noaction">
              <a:snd r:embed="rId2" name="noms coussin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429000"/>
            <a:ext cx="3610407" cy="28088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croissant</a:t>
            </a:r>
          </a:p>
        </p:txBody>
      </p:sp>
      <p:sp>
        <p:nvSpPr>
          <p:cNvPr id="686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roissant.emf">
            <a:hlinkClick r:id="" action="ppaction://noaction">
              <a:snd r:embed="rId2" name="noms croissant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480" y="3611565"/>
            <a:ext cx="3609000" cy="249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danseuse</a:t>
            </a:r>
          </a:p>
        </p:txBody>
      </p:sp>
      <p:sp>
        <p:nvSpPr>
          <p:cNvPr id="696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danseur_f.emf">
            <a:hlinkClick r:id="" action="ppaction://noaction">
              <a:snd r:embed="rId2" name="noms danseu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25" y="3098519"/>
            <a:ext cx="3610350" cy="36166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bouchon</a:t>
            </a:r>
          </a:p>
        </p:txBody>
      </p:sp>
      <p:sp>
        <p:nvSpPr>
          <p:cNvPr id="604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ouchon.emf">
            <a:hlinkClick r:id="" action="ppaction://noaction">
              <a:snd r:embed="rId2" name="noms bouchon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93" y="3109140"/>
            <a:ext cx="2765813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dessin</a:t>
            </a:r>
          </a:p>
        </p:txBody>
      </p:sp>
      <p:sp>
        <p:nvSpPr>
          <p:cNvPr id="7168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dessin.emf">
            <a:hlinkClick r:id="" action="ppaction://noaction">
              <a:snd r:embed="rId2" name="noms dessin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429000"/>
            <a:ext cx="3610407" cy="2910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cinéma</a:t>
            </a:r>
          </a:p>
        </p:txBody>
      </p:sp>
      <p:sp>
        <p:nvSpPr>
          <p:cNvPr id="317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inema.emf">
            <a:hlinkClick r:id="" action="ppaction://noaction">
              <a:snd r:embed="rId5" name="noms cinéma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67500" y="3282948"/>
            <a:ext cx="3609000" cy="329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écharpe</a:t>
            </a:r>
          </a:p>
        </p:txBody>
      </p:sp>
      <p:sp>
        <p:nvSpPr>
          <p:cNvPr id="727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echarpe.emf">
            <a:hlinkClick r:id="" action="ppaction://noaction">
              <a:snd r:embed="rId6" name="noms echarp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500" y="3106170"/>
            <a:ext cx="2745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fourchette</a:t>
            </a:r>
          </a:p>
        </p:txBody>
      </p:sp>
      <p:sp>
        <p:nvSpPr>
          <p:cNvPr id="7475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fourchette.emf">
            <a:hlinkClick r:id="" action="ppaction://noaction">
              <a:snd r:embed="rId6" name="noms fourchett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000" y="3100383"/>
            <a:ext cx="3384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hérisson</a:t>
            </a:r>
          </a:p>
        </p:txBody>
      </p:sp>
      <p:sp>
        <p:nvSpPr>
          <p:cNvPr id="757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herisson.emf">
            <a:hlinkClick r:id="" action="ppaction://noaction">
              <a:snd r:embed="rId6" name="noms heriss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4013208"/>
            <a:ext cx="3610407" cy="1807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machine</a:t>
            </a:r>
          </a:p>
        </p:txBody>
      </p:sp>
      <p:sp>
        <p:nvSpPr>
          <p:cNvPr id="7680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machine_laver.emf">
            <a:hlinkClick r:id="" action="ppaction://noaction">
              <a:snd r:embed="rId6" name="noms machin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1000" y="3106170"/>
            <a:ext cx="3402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marchand</a:t>
            </a:r>
          </a:p>
        </p:txBody>
      </p:sp>
      <p:sp>
        <p:nvSpPr>
          <p:cNvPr id="778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marchand_h.emf">
            <a:hlinkClick r:id="" action="ppaction://noaction">
              <a:snd r:embed="rId6" name="noms marchand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poisson</a:t>
            </a:r>
          </a:p>
        </p:txBody>
      </p:sp>
      <p:sp>
        <p:nvSpPr>
          <p:cNvPr id="8806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oisson.emf">
            <a:hlinkClick r:id="" action="ppaction://noaction">
              <a:snd r:embed="rId6" name="noms poiss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672423"/>
            <a:ext cx="3609000" cy="23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mouchoir</a:t>
            </a:r>
          </a:p>
        </p:txBody>
      </p:sp>
      <p:sp>
        <p:nvSpPr>
          <p:cNvPr id="798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mouchoir.emf">
            <a:hlinkClick r:id="" action="ppaction://noaction">
              <a:snd r:embed="rId6" name="noms mouchoi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0000" y="3100383"/>
            <a:ext cx="3564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parachute</a:t>
            </a:r>
          </a:p>
        </p:txBody>
      </p:sp>
      <p:sp>
        <p:nvSpPr>
          <p:cNvPr id="8089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arachute.emf">
            <a:hlinkClick r:id="" action="ppaction://noaction">
              <a:snd r:embed="rId6" name="noms parachut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625" y="3109140"/>
            <a:ext cx="259875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parasol</a:t>
            </a:r>
          </a:p>
        </p:txBody>
      </p:sp>
      <p:sp>
        <p:nvSpPr>
          <p:cNvPr id="819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arasol.emf">
            <a:hlinkClick r:id="" action="ppaction://noaction">
              <a:snd r:embed="rId6" name="noms parasol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428" y="3392487"/>
            <a:ext cx="3610407" cy="30683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Pare choc</a:t>
            </a:r>
          </a:p>
        </p:txBody>
      </p:sp>
      <p:sp>
        <p:nvSpPr>
          <p:cNvPr id="829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are-choc.emf">
            <a:hlinkClick r:id="" action="ppaction://noaction">
              <a:snd r:embed="rId6" name="noms pare-choc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648078"/>
            <a:ext cx="3610407" cy="2317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cerise</a:t>
            </a:r>
          </a:p>
        </p:txBody>
      </p:sp>
      <p:sp>
        <p:nvSpPr>
          <p:cNvPr id="5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erise.emf">
            <a:hlinkClick r:id="" action="ppaction://noaction">
              <a:snd r:embed="rId6" name="noms ceri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3000" y="3106170"/>
            <a:ext cx="3438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pêcheur</a:t>
            </a:r>
          </a:p>
        </p:txBody>
      </p:sp>
      <p:sp>
        <p:nvSpPr>
          <p:cNvPr id="8397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echeur_h.emf">
            <a:hlinkClick r:id="" action="ppaction://noaction">
              <a:snd r:embed="rId6" name="noms pecheu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0383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pharmacie</a:t>
            </a:r>
          </a:p>
        </p:txBody>
      </p:sp>
      <p:sp>
        <p:nvSpPr>
          <p:cNvPr id="8499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harmacie1.emf">
            <a:hlinkClick r:id="" action="ppaction://noaction">
              <a:snd r:embed="rId6" name="noms pharmaci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611565"/>
            <a:ext cx="3609000" cy="2601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échelle</a:t>
            </a:r>
          </a:p>
        </p:txBody>
      </p:sp>
      <p:sp>
        <p:nvSpPr>
          <p:cNvPr id="7373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echelle.emf">
            <a:hlinkClick r:id="" action="ppaction://noaction">
              <a:snd r:embed="rId6" name="noms echel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9953" y="3109140"/>
            <a:ext cx="1884094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pinceau</a:t>
            </a:r>
          </a:p>
        </p:txBody>
      </p:sp>
      <p:sp>
        <p:nvSpPr>
          <p:cNvPr id="8601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inceau.emf">
            <a:hlinkClick r:id="" action="ppaction://noaction">
              <a:snd r:embed="rId6" name="noms pinceau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283605"/>
            <a:ext cx="3609000" cy="32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piscine</a:t>
            </a:r>
          </a:p>
        </p:txBody>
      </p:sp>
      <p:sp>
        <p:nvSpPr>
          <p:cNvPr id="870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iscine.emf">
            <a:hlinkClick r:id="" action="ppaction://noaction">
              <a:snd r:embed="rId6" name="noms piscin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611565"/>
            <a:ext cx="3609000" cy="250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marché</a:t>
            </a:r>
          </a:p>
        </p:txBody>
      </p:sp>
      <p:sp>
        <p:nvSpPr>
          <p:cNvPr id="7885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marche_lieu.emf">
            <a:hlinkClick r:id="" action="ppaction://noaction">
              <a:snd r:embed="rId6" name="noms marché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648078"/>
            <a:ext cx="3609000" cy="234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policier</a:t>
            </a:r>
          </a:p>
        </p:txBody>
      </p:sp>
      <p:sp>
        <p:nvSpPr>
          <p:cNvPr id="8909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olicier_h.emf">
            <a:hlinkClick r:id="" action="ppaction://noaction">
              <a:snd r:embed="rId6" name="noms policier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6796" y="3109140"/>
            <a:ext cx="3610407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poussette</a:t>
            </a:r>
          </a:p>
        </p:txBody>
      </p:sp>
      <p:sp>
        <p:nvSpPr>
          <p:cNvPr id="901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oussette.emf">
            <a:hlinkClick r:id="" action="ppaction://noaction">
              <a:snd r:embed="rId6" name="noms poussett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4500" y="3115170"/>
            <a:ext cx="3195000" cy="360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Tire bouchon</a:t>
            </a:r>
          </a:p>
        </p:txBody>
      </p:sp>
      <p:sp>
        <p:nvSpPr>
          <p:cNvPr id="931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tire_bouchon.emf">
            <a:hlinkClick r:id="" action="ppaction://noaction">
              <a:snd r:embed="rId6" name="noms tire-bouch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poussin</a:t>
            </a:r>
          </a:p>
        </p:txBody>
      </p:sp>
      <p:sp>
        <p:nvSpPr>
          <p:cNvPr id="911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poussin.emf">
            <a:hlinkClick r:id="" action="ppaction://noaction">
              <a:snd r:embed="rId6" name="noms pouss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500" y="3106170"/>
            <a:ext cx="324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chaîne</a:t>
            </a:r>
          </a:p>
        </p:txBody>
      </p:sp>
      <p:sp>
        <p:nvSpPr>
          <p:cNvPr id="61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chaine.emf">
            <a:hlinkClick r:id="" action="ppaction://noaction">
              <a:snd r:embed="rId6" name="noms chaîn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063870"/>
            <a:ext cx="3609000" cy="3600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Robe chambre</a:t>
            </a:r>
          </a:p>
        </p:txBody>
      </p:sp>
      <p:sp>
        <p:nvSpPr>
          <p:cNvPr id="921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robe_chambre.emf">
            <a:hlinkClick r:id="" action="ppaction://noaction">
              <a:snd r:embed="rId2" name="noms robe de chambr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0" y="3136896"/>
            <a:ext cx="2821500" cy="36060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torchon</a:t>
            </a:r>
          </a:p>
        </p:txBody>
      </p:sp>
      <p:sp>
        <p:nvSpPr>
          <p:cNvPr id="942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hlinkshowjump?jump=nextslide" highlightClick="1">
              <a:snd r:embed="rId2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noaction" highlightClick="1">
              <a:snd r:embed="rId3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torchon.emf">
            <a:hlinkClick r:id="" action="ppaction://noaction">
              <a:snd r:embed="rId6" name="noms torcho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500" y="3100383"/>
            <a:ext cx="2043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vaisselle</a:t>
            </a:r>
          </a:p>
        </p:txBody>
      </p:sp>
      <p:sp>
        <p:nvSpPr>
          <p:cNvPr id="952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9">
            <a:hlinkClick r:id="" action="ppaction://noaction" highlightClick="1">
              <a:snd r:embed="rId2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 smtClean="0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0" name="AutoShape 12">
            <a:hlinkClick r:id="" action="ppaction://hlinkshowjump?jump=nextslide" highlightClick="1">
              <a:snd r:embed="rId3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1" name="Image 10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2" name="Image 11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  <p:pic>
        <p:nvPicPr>
          <p:cNvPr id="13" name="Image 12" descr="C_vaisselle.emf">
            <a:hlinkClick r:id="" action="ppaction://noaction">
              <a:snd r:embed="rId6" name="noms vaissell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00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bravo</a:t>
            </a:r>
          </a:p>
        </p:txBody>
      </p:sp>
      <p:sp>
        <p:nvSpPr>
          <p:cNvPr id="11264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AD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12644" name="Picture 4" descr="C:\0Eve_bureau\@animations3\BD_contes\titi\Titi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124200"/>
            <a:ext cx="1008063" cy="852488"/>
          </a:xfrm>
          <a:prstGeom prst="rect">
            <a:avLst/>
          </a:prstGeom>
          <a:noFill/>
        </p:spPr>
      </p:pic>
      <p:pic>
        <p:nvPicPr>
          <p:cNvPr id="112645" name="Picture 5" descr="C:\0Eve_bureau\@animations3\BD_contes\titi\Grosminet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667000"/>
            <a:ext cx="2633663" cy="2962275"/>
          </a:xfrm>
          <a:prstGeom prst="rect">
            <a:avLst/>
          </a:prstGeom>
          <a:noFill/>
        </p:spPr>
      </p:pic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49530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3600" kern="10" normalizeH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SUPER !!!</a:t>
            </a:r>
          </a:p>
        </p:txBody>
      </p:sp>
      <p:sp>
        <p:nvSpPr>
          <p:cNvPr id="112647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1143000" cy="838200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200" b="1">
                <a:solidFill>
                  <a:srgbClr val="ADFFFF"/>
                </a:solidFill>
                <a:latin typeface="Arial Rounded MT Bold" pitchFamily="34" charset="0"/>
              </a:rPr>
              <a:t>FIN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 affiche</a:t>
            </a:r>
          </a:p>
        </p:txBody>
      </p:sp>
      <p:sp>
        <p:nvSpPr>
          <p:cNvPr id="962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affiche.emf">
            <a:hlinkClick r:id="" action="ppaction://noaction">
              <a:snd r:embed="rId2" name="noms affi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28" y="3100383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biche</a:t>
            </a:r>
          </a:p>
        </p:txBody>
      </p:sp>
      <p:sp>
        <p:nvSpPr>
          <p:cNvPr id="9830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iche.emf">
            <a:hlinkClick r:id="" action="ppaction://noaction">
              <a:snd r:embed="rId2" name="noms bi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00" y="3106170"/>
            <a:ext cx="3564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</a:t>
            </a:r>
          </a:p>
        </p:txBody>
      </p:sp>
      <p:sp>
        <p:nvSpPr>
          <p:cNvPr id="10547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classe.emf">
            <a:hlinkClick r:id="" action="ppaction://noaction">
              <a:snd r:embed="rId2" name="noms clas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069657"/>
            <a:ext cx="3609000" cy="3609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branche</a:t>
            </a:r>
          </a:p>
        </p:txBody>
      </p:sp>
      <p:sp>
        <p:nvSpPr>
          <p:cNvPr id="10035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ranche.emf">
            <a:hlinkClick r:id="" action="ppaction://noaction">
              <a:snd r:embed="rId2" name="noms bran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796" y="3282948"/>
            <a:ext cx="3610407" cy="3253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brioche</a:t>
            </a:r>
          </a:p>
        </p:txBody>
      </p:sp>
      <p:sp>
        <p:nvSpPr>
          <p:cNvPr id="10137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rioche.emf">
            <a:hlinkClick r:id="" action="ppaction://noaction">
              <a:snd r:embed="rId2" name="noms brioch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246435"/>
            <a:ext cx="3609000" cy="334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hlinkshowjump?jump=nextslide" highlightClick="1">
              <a:snd r:embed="rId4" name="clochette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noaction" highlightClick="1">
              <a:snd r:embed="rId5" name="glass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brosse</a:t>
            </a:r>
          </a:p>
        </p:txBody>
      </p:sp>
      <p:sp>
        <p:nvSpPr>
          <p:cNvPr id="10240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solidFill>
            <a:srgbClr val="FFD0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9" name="Image 8" descr="C_brosse_cheveux.emf">
            <a:hlinkClick r:id="" action="ppaction://noaction">
              <a:snd r:embed="rId2" name="noms bros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00" y="3538539"/>
            <a:ext cx="3609000" cy="257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AutoShape 9">
            <a:hlinkClick r:id="" action="ppaction://noaction" highlightClick="1">
              <a:snd r:embed="rId4" name="glass.wav"/>
            </a:hlinkClick>
          </p:cNvPr>
          <p:cNvSpPr>
            <a:spLocks noChangeArrowheads="1"/>
          </p:cNvSpPr>
          <p:nvPr/>
        </p:nvSpPr>
        <p:spPr bwMode="auto">
          <a:xfrm>
            <a:off x="914400" y="76200"/>
            <a:ext cx="2209800" cy="2874963"/>
          </a:xfrm>
          <a:prstGeom prst="actionButtonBlank">
            <a:avLst/>
          </a:prstGeom>
          <a:solidFill>
            <a:srgbClr val="00E1DC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 err="1">
                <a:solidFill>
                  <a:srgbClr val="C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Ch</a:t>
            </a:r>
            <a:endParaRPr lang="fr-FR" sz="10600" b="1" dirty="0">
              <a:solidFill>
                <a:srgbClr val="C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11" name="AutoShape 12">
            <a:hlinkClick r:id="" action="ppaction://hlinkshowjump?jump=nextslide" highlightClick="1">
              <a:snd r:embed="rId5" name="clochette.wav"/>
            </a:hlinkClick>
          </p:cNvPr>
          <p:cNvSpPr>
            <a:spLocks noChangeArrowheads="1"/>
          </p:cNvSpPr>
          <p:nvPr/>
        </p:nvSpPr>
        <p:spPr bwMode="auto">
          <a:xfrm>
            <a:off x="6019800" y="57150"/>
            <a:ext cx="2209800" cy="2914650"/>
          </a:xfrm>
          <a:prstGeom prst="actionButtonBlank">
            <a:avLst/>
          </a:prstGeom>
          <a:solidFill>
            <a:srgbClr val="CFFF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endParaRPr lang="fr-FR" sz="8000" b="1" dirty="0">
              <a:solidFill>
                <a:srgbClr val="00E1D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algn="ctr"/>
            <a:r>
              <a:rPr lang="fr-FR" sz="10600" b="1" dirty="0">
                <a:solidFill>
                  <a:srgbClr val="00E1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S</a:t>
            </a:r>
          </a:p>
        </p:txBody>
      </p:sp>
      <p:pic>
        <p:nvPicPr>
          <p:cNvPr id="12" name="Image 11" descr="bouche_CH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45225" y="288881"/>
            <a:ext cx="1348151" cy="1204929"/>
          </a:xfrm>
          <a:prstGeom prst="rect">
            <a:avLst/>
          </a:prstGeom>
        </p:spPr>
      </p:pic>
      <p:pic>
        <p:nvPicPr>
          <p:cNvPr id="13" name="Image 12" descr="bouche_S2.emf">
            <a:hlinkClick r:id="" action="ppaction://noaction" highlightClick="1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1158" y="544472"/>
            <a:ext cx="1787084" cy="69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429</Words>
  <Application>Microsoft Office PowerPoint</Application>
  <PresentationFormat>Affichage à l'écran (4:3)</PresentationFormat>
  <Paragraphs>668</Paragraphs>
  <Slides>134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134</vt:i4>
      </vt:variant>
    </vt:vector>
  </HeadingPairs>
  <TitlesOfParts>
    <vt:vector size="135" baseType="lpstr">
      <vt:lpstr>Modèle par défaut</vt:lpstr>
      <vt:lpstr>Ch-s</vt:lpstr>
      <vt:lpstr>ini serpent</vt:lpstr>
      <vt:lpstr>chat</vt:lpstr>
      <vt:lpstr>chaudron</vt:lpstr>
      <vt:lpstr>ceinture</vt:lpstr>
      <vt:lpstr>cheval</vt:lpstr>
      <vt:lpstr>cinéma</vt:lpstr>
      <vt:lpstr>cerise</vt:lpstr>
      <vt:lpstr>chaîne</vt:lpstr>
      <vt:lpstr>cerf-volant</vt:lpstr>
      <vt:lpstr>chocolat</vt:lpstr>
      <vt:lpstr>chambre</vt:lpstr>
      <vt:lpstr>ciel</vt:lpstr>
      <vt:lpstr>chameau</vt:lpstr>
      <vt:lpstr>cirque</vt:lpstr>
      <vt:lpstr>ciseau</vt:lpstr>
      <vt:lpstr>sable</vt:lpstr>
      <vt:lpstr>champignon</vt:lpstr>
      <vt:lpstr>chanteur</vt:lpstr>
      <vt:lpstr>chapeau</vt:lpstr>
      <vt:lpstr>cinq</vt:lpstr>
      <vt:lpstr>soleil</vt:lpstr>
      <vt:lpstr>chou</vt:lpstr>
      <vt:lpstr>citron</vt:lpstr>
      <vt:lpstr>cheminée</vt:lpstr>
      <vt:lpstr>chouette</vt:lpstr>
      <vt:lpstr>seau</vt:lpstr>
      <vt:lpstr>chenille</vt:lpstr>
      <vt:lpstr>salade</vt:lpstr>
      <vt:lpstr>sauterelle</vt:lpstr>
      <vt:lpstr>chèque</vt:lpstr>
      <vt:lpstr>scie</vt:lpstr>
      <vt:lpstr>chevalier</vt:lpstr>
      <vt:lpstr>salopette</vt:lpstr>
      <vt:lpstr>sirène</vt:lpstr>
      <vt:lpstr>chèvre</vt:lpstr>
      <vt:lpstr>chiffon</vt:lpstr>
      <vt:lpstr>sorcière</vt:lpstr>
      <vt:lpstr>chien</vt:lpstr>
      <vt:lpstr>chinois</vt:lpstr>
      <vt:lpstr>souris</vt:lpstr>
      <vt:lpstr>sirop</vt:lpstr>
      <vt:lpstr>chou-fleur</vt:lpstr>
      <vt:lpstr>citrouille</vt:lpstr>
      <vt:lpstr>sac</vt:lpstr>
      <vt:lpstr>champion</vt:lpstr>
      <vt:lpstr>sapin</vt:lpstr>
      <vt:lpstr>short</vt:lpstr>
      <vt:lpstr>château</vt:lpstr>
      <vt:lpstr>sous-marin</vt:lpstr>
      <vt:lpstr>chapiteau</vt:lpstr>
      <vt:lpstr>bravo</vt:lpstr>
      <vt:lpstr>Méd arc en ciel</vt:lpstr>
      <vt:lpstr>artichaut</vt:lpstr>
      <vt:lpstr>assiette</vt:lpstr>
      <vt:lpstr>berceau</vt:lpstr>
      <vt:lpstr>boucher</vt:lpstr>
      <vt:lpstr>cachalot</vt:lpstr>
      <vt:lpstr>cachet</vt:lpstr>
      <vt:lpstr>cassette</vt:lpstr>
      <vt:lpstr>classeur</vt:lpstr>
      <vt:lpstr>cochon</vt:lpstr>
      <vt:lpstr>dessert</vt:lpstr>
      <vt:lpstr>cornichon</vt:lpstr>
      <vt:lpstr>coussin</vt:lpstr>
      <vt:lpstr>croissant</vt:lpstr>
      <vt:lpstr>danseuse</vt:lpstr>
      <vt:lpstr>bouchon</vt:lpstr>
      <vt:lpstr>dessin</vt:lpstr>
      <vt:lpstr>écharpe</vt:lpstr>
      <vt:lpstr>fourchette</vt:lpstr>
      <vt:lpstr>hérisson</vt:lpstr>
      <vt:lpstr>machine</vt:lpstr>
      <vt:lpstr>marchand</vt:lpstr>
      <vt:lpstr>poisson</vt:lpstr>
      <vt:lpstr>mouchoir</vt:lpstr>
      <vt:lpstr>parachute</vt:lpstr>
      <vt:lpstr>parasol</vt:lpstr>
      <vt:lpstr>Pare choc</vt:lpstr>
      <vt:lpstr>pêcheur</vt:lpstr>
      <vt:lpstr>pharmacie</vt:lpstr>
      <vt:lpstr>échelle</vt:lpstr>
      <vt:lpstr>pinceau</vt:lpstr>
      <vt:lpstr>piscine</vt:lpstr>
      <vt:lpstr>marché</vt:lpstr>
      <vt:lpstr>policier</vt:lpstr>
      <vt:lpstr>poussette</vt:lpstr>
      <vt:lpstr>Tire bouchon</vt:lpstr>
      <vt:lpstr>poussin</vt:lpstr>
      <vt:lpstr>Robe chambre</vt:lpstr>
      <vt:lpstr>torchon</vt:lpstr>
      <vt:lpstr>vaisselle</vt:lpstr>
      <vt:lpstr>bravo</vt:lpstr>
      <vt:lpstr>Fin affiche</vt:lpstr>
      <vt:lpstr>biche</vt:lpstr>
      <vt:lpstr>classe</vt:lpstr>
      <vt:lpstr>branche</vt:lpstr>
      <vt:lpstr>brioche</vt:lpstr>
      <vt:lpstr>brosse</vt:lpstr>
      <vt:lpstr>bus</vt:lpstr>
      <vt:lpstr>autruche</vt:lpstr>
      <vt:lpstr>carrosse</vt:lpstr>
      <vt:lpstr>cloche</vt:lpstr>
      <vt:lpstr>course</vt:lpstr>
      <vt:lpstr>glace</vt:lpstr>
      <vt:lpstr>douche</vt:lpstr>
      <vt:lpstr>flèche</vt:lpstr>
      <vt:lpstr>grimace</vt:lpstr>
      <vt:lpstr>hache</vt:lpstr>
      <vt:lpstr>hélice</vt:lpstr>
      <vt:lpstr>limace</vt:lpstr>
      <vt:lpstr>louche</vt:lpstr>
      <vt:lpstr>maîtresse</vt:lpstr>
      <vt:lpstr>mouche</vt:lpstr>
      <vt:lpstr>niche</vt:lpstr>
      <vt:lpstr>ours</vt:lpstr>
      <vt:lpstr>pêche</vt:lpstr>
      <vt:lpstr>peluche</vt:lpstr>
      <vt:lpstr>planche</vt:lpstr>
      <vt:lpstr>poche</vt:lpstr>
      <vt:lpstr>vis</vt:lpstr>
      <vt:lpstr>bouche</vt:lpstr>
      <vt:lpstr>prince</vt:lpstr>
      <vt:lpstr>quiche</vt:lpstr>
      <vt:lpstr>ruche</vt:lpstr>
      <vt:lpstr>tasse</vt:lpstr>
      <vt:lpstr>péniche</vt:lpstr>
      <vt:lpstr>tennis</vt:lpstr>
      <vt:lpstr>tresse</vt:lpstr>
      <vt:lpstr>trousse</vt:lpstr>
      <vt:lpstr>vacances</vt:lpstr>
      <vt:lpstr>pouce</vt:lpstr>
      <vt:lpstr>vache</vt:lpstr>
      <vt:lpstr>bravo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Ch-s ini</dc:title>
  <dc:creator>LYONNAZ BOVIO</dc:creator>
  <cp:lastModifiedBy>Valued Acer Customer</cp:lastModifiedBy>
  <cp:revision>128</cp:revision>
  <dcterms:created xsi:type="dcterms:W3CDTF">2006-10-04T08:20:30Z</dcterms:created>
  <dcterms:modified xsi:type="dcterms:W3CDTF">2009-09-30T11:46:28Z</dcterms:modified>
</cp:coreProperties>
</file>