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4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80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ED6C658-5FBD-4E19-A3B9-493F6F8A27B5}" type="datetime4">
              <a:rPr lang="en-US" smtClean="0"/>
              <a:pPr/>
              <a:t>March 13, 2014</a:t>
            </a:fld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F47F8AE-123B-4EF6-95B5-BF9C1F692D3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ctrTitle"/>
          </p:nvPr>
        </p:nvSpPr>
        <p:spPr>
          <a:xfrm>
            <a:off x="900423" y="1744663"/>
            <a:ext cx="7350125" cy="1701800"/>
          </a:xfrm>
        </p:spPr>
        <p:txBody>
          <a:bodyPr>
            <a:normAutofit/>
          </a:bodyPr>
          <a:lstStyle/>
          <a:p>
            <a:r>
              <a:rPr lang="fr-FR" sz="4800" b="1" dirty="0" smtClean="0">
                <a:solidFill>
                  <a:srgbClr val="660066"/>
                </a:solidFill>
                <a:latin typeface="Copperplate" charset="0"/>
              </a:rPr>
              <a:t>Georges jardine</a:t>
            </a:r>
            <a:r>
              <a:rPr lang="en-US" sz="4800" b="1" dirty="0" smtClean="0">
                <a:solidFill>
                  <a:srgbClr val="660066"/>
                </a:solidFill>
                <a:latin typeface="Copperplate" charset="0"/>
              </a:rPr>
              <a:t>…</a:t>
            </a:r>
            <a:endParaRPr lang="fr-FR" sz="4800" b="1" dirty="0" smtClean="0">
              <a:solidFill>
                <a:srgbClr val="660066"/>
              </a:solidFill>
              <a:latin typeface="Copperplate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93214" y="5693969"/>
            <a:ext cx="8747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b="1" dirty="0" smtClean="0"/>
              <a:t>Emmanuelle JACQUES, d’après une création de Sophie TOSI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642365" y="1611313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D’abord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passe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devant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19458" name="Picture 2" descr="http://4.bp.blogspot.com/_5ihw9HXao3U/S_AS66yW5eI/AAAAAAAACag/6LdvwBv3_jM/s1600/lilas+1g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8248" y="220337"/>
            <a:ext cx="2439619" cy="3252825"/>
          </a:xfrm>
          <a:prstGeom prst="rect">
            <a:avLst/>
          </a:prstGeom>
          <a:noFill/>
        </p:spPr>
      </p:pic>
      <p:pic>
        <p:nvPicPr>
          <p:cNvPr id="19462" name="Picture 6" descr="http://www.jardins-auchan-dieppe.fr/images/download/184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7369" y="4273314"/>
            <a:ext cx="2984232" cy="1987499"/>
          </a:xfrm>
          <a:prstGeom prst="rect">
            <a:avLst/>
          </a:prstGeom>
          <a:noFill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42365" y="4433715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Et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magnifiques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2"/>
          <p:cNvSpPr txBox="1">
            <a:spLocks noChangeArrowheads="1"/>
          </p:cNvSpPr>
          <p:nvPr/>
        </p:nvSpPr>
        <p:spPr bwMode="auto">
          <a:xfrm>
            <a:off x="996950" y="987425"/>
            <a:ext cx="670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Il </a:t>
            </a:r>
            <a:r>
              <a:rPr lang="en-US" sz="2800" b="1" dirty="0" err="1" smtClean="0"/>
              <a:t>hume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parfum</a:t>
            </a:r>
            <a:r>
              <a:rPr lang="en-US" sz="2800" b="1" dirty="0" smtClean="0"/>
              <a:t> des… </a:t>
            </a:r>
            <a:endParaRPr lang="en-US" sz="2800" b="1" dirty="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782198" y="4626548"/>
            <a:ext cx="769822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Et en…                                </a:t>
            </a:r>
          </a:p>
          <a:p>
            <a:r>
              <a:rPr lang="en-US" sz="2800" b="1" dirty="0" smtClean="0"/>
              <a:t>                                                                 			</a:t>
            </a:r>
            <a:r>
              <a:rPr lang="en-US" sz="2800" b="1" dirty="0" err="1" smtClean="0"/>
              <a:t>quelques-unes</a:t>
            </a:r>
            <a:r>
              <a:rPr lang="en-US" sz="2800" b="1" dirty="0" smtClean="0"/>
              <a:t> pour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 femme. </a:t>
            </a:r>
            <a:endParaRPr lang="en-US" sz="2800" b="1" dirty="0"/>
          </a:p>
        </p:txBody>
      </p:sp>
      <p:pic>
        <p:nvPicPr>
          <p:cNvPr id="18434" name="Picture 2" descr="http://images2.fanpop.com/image/photos/13900000/The-Rose-of-Love-roses-13967150-1024-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9282" y="425723"/>
            <a:ext cx="3071143" cy="2303357"/>
          </a:xfrm>
          <a:prstGeom prst="rect">
            <a:avLst/>
          </a:prstGeom>
          <a:noFill/>
        </p:spPr>
      </p:pic>
      <p:pic>
        <p:nvPicPr>
          <p:cNvPr id="18436" name="Picture 4" descr="http://cdn-maison-deco.ladmedia.fr/var/deco/storage/images/mon_jardin_ma_maison/deco/equipement/des-secateurs-plus-confortables/modele-avec-butee/373878-1-fre-FR/Modele-avec-but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4609" y="3037704"/>
            <a:ext cx="2769710" cy="2065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2"/>
          <p:cNvSpPr txBox="1">
            <a:spLocks noChangeArrowheads="1"/>
          </p:cNvSpPr>
          <p:nvPr/>
        </p:nvSpPr>
        <p:spPr bwMode="auto">
          <a:xfrm>
            <a:off x="566030" y="1702420"/>
            <a:ext cx="7018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Isidor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s’est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caché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dans</a:t>
            </a:r>
            <a:r>
              <a:rPr lang="en-US" sz="2800" b="1" dirty="0" smtClean="0"/>
              <a:t> les… </a:t>
            </a:r>
            <a:endParaRPr lang="en-US" sz="2800" b="1" dirty="0"/>
          </a:p>
        </p:txBody>
      </p:sp>
      <p:pic>
        <p:nvPicPr>
          <p:cNvPr id="17410" name="Picture 2" descr="http://images.fotocommunity.fr/photos/nature/fleurs/inflorescence-des-hortensias-0d73bfd8-38a8-4e09-8c01-93d2d860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553" y="415835"/>
            <a:ext cx="2886417" cy="2954367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18430" y="4973542"/>
            <a:ext cx="7018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Pour </a:t>
            </a:r>
            <a:r>
              <a:rPr lang="en-US" sz="2800" b="1" dirty="0" err="1" smtClean="0"/>
              <a:t>guetter</a:t>
            </a:r>
            <a:r>
              <a:rPr lang="en-US" sz="2800" b="1" dirty="0" smtClean="0"/>
              <a:t> un… </a:t>
            </a:r>
            <a:endParaRPr lang="en-US" sz="2800" b="1" dirty="0"/>
          </a:p>
        </p:txBody>
      </p:sp>
      <p:pic>
        <p:nvPicPr>
          <p:cNvPr id="17412" name="Picture 4" descr="http://upload.maieutapedia.org/picture/Merle_noir.preview129451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056" y="4350700"/>
            <a:ext cx="2589614" cy="1975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641350" y="977387"/>
            <a:ext cx="8085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 dirty="0" smtClean="0"/>
              <a:t>Georges se </a:t>
            </a:r>
            <a:r>
              <a:rPr lang="en-US" sz="2800" b="1" dirty="0" err="1" smtClean="0"/>
              <a:t>dirige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ensuite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vers</a:t>
            </a:r>
            <a:r>
              <a:rPr lang="en-US" sz="2800" b="1" dirty="0" smtClean="0"/>
              <a:t> les… </a:t>
            </a:r>
            <a:endParaRPr lang="en-US" sz="2800" b="1" dirty="0"/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9788" y="4845050"/>
            <a:ext cx="4944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Et en retire </a:t>
            </a:r>
            <a:r>
              <a:rPr lang="en-US" sz="2800" b="1" dirty="0" err="1" smtClean="0"/>
              <a:t>trois</a:t>
            </a:r>
            <a:r>
              <a:rPr lang="en-US" sz="2800" b="1" dirty="0" smtClean="0"/>
              <a:t> grosses… </a:t>
            </a:r>
            <a:endParaRPr lang="en-US" sz="2800" b="1" dirty="0"/>
          </a:p>
        </p:txBody>
      </p:sp>
      <p:pic>
        <p:nvPicPr>
          <p:cNvPr id="16388" name="Picture 4" descr="http://arrosoirs-secateurs.com/IMG/jpg/primever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8419" y="1743636"/>
            <a:ext cx="2784494" cy="2011023"/>
          </a:xfrm>
          <a:prstGeom prst="rect">
            <a:avLst/>
          </a:prstGeom>
          <a:noFill/>
        </p:spPr>
      </p:pic>
      <p:pic>
        <p:nvPicPr>
          <p:cNvPr id="16390" name="Picture 6" descr="http://www.biogis.fr/blog/wp-content/uploads/2011/06/jardin_limac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2235" y="4328364"/>
            <a:ext cx="2530415" cy="189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519113" y="1684338"/>
            <a:ext cx="558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Plus </a:t>
            </a:r>
            <a:r>
              <a:rPr lang="en-US" sz="2800" b="1" dirty="0" err="1" smtClean="0"/>
              <a:t>tard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arrache</a:t>
            </a:r>
            <a:r>
              <a:rPr lang="en-US" sz="2800" b="1" dirty="0" smtClean="0"/>
              <a:t> les… </a:t>
            </a:r>
            <a:endParaRPr lang="en-US" sz="2800" b="1" dirty="0"/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652176" y="5277080"/>
            <a:ext cx="1570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Et les…</a:t>
            </a:r>
          </a:p>
        </p:txBody>
      </p:sp>
      <p:pic>
        <p:nvPicPr>
          <p:cNvPr id="15362" name="Picture 2" descr="http://img.over-blog.com/450x600/4/96/30/86/Fleurs--2--/onopordon-acanthium--03-juil--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506" y="443642"/>
            <a:ext cx="2629399" cy="3513673"/>
          </a:xfrm>
          <a:prstGeom prst="rect">
            <a:avLst/>
          </a:prstGeom>
          <a:noFill/>
        </p:spPr>
      </p:pic>
      <p:pic>
        <p:nvPicPr>
          <p:cNvPr id="15364" name="Picture 4" descr="http://www.apophtegme.com/NATURE/images/ortie-2-fl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107" y="4461830"/>
            <a:ext cx="2735399" cy="1976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2"/>
          <p:cNvSpPr txBox="1">
            <a:spLocks noChangeArrowheads="1"/>
          </p:cNvSpPr>
          <p:nvPr/>
        </p:nvSpPr>
        <p:spPr bwMode="auto">
          <a:xfrm>
            <a:off x="901700" y="1140480"/>
            <a:ext cx="7346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Qui </a:t>
            </a:r>
            <a:r>
              <a:rPr lang="en-US" sz="2800" b="1" dirty="0" err="1" smtClean="0"/>
              <a:t>ont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poussé</a:t>
            </a:r>
            <a:r>
              <a:rPr lang="en-US" sz="2800" b="1" dirty="0" smtClean="0"/>
              <a:t> entre les… </a:t>
            </a:r>
            <a:endParaRPr lang="en-US" sz="2800" b="1" dirty="0"/>
          </a:p>
        </p:txBody>
      </p:sp>
      <p:pic>
        <p:nvPicPr>
          <p:cNvPr id="14338" name="Picture 2" descr="http://1.bp.blogspot.com/-VuSyTF_8e4M/T3lciBSmS0I/AAAAAAAAB6U/owPCBE8VObo/s1600/Narcisses+%25282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535" y="1972020"/>
            <a:ext cx="5129148" cy="3846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2"/>
          <p:cNvSpPr txBox="1">
            <a:spLocks noChangeArrowheads="1"/>
          </p:cNvSpPr>
          <p:nvPr/>
        </p:nvSpPr>
        <p:spPr bwMode="auto">
          <a:xfrm>
            <a:off x="887412" y="1312863"/>
            <a:ext cx="39269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Il </a:t>
            </a:r>
            <a:r>
              <a:rPr lang="en-US" sz="2800" b="1" dirty="0" err="1" smtClean="0"/>
              <a:t>trouve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aussi</a:t>
            </a:r>
            <a:r>
              <a:rPr lang="en-US" sz="2800" b="1" dirty="0" smtClean="0"/>
              <a:t> des…</a:t>
            </a:r>
            <a:endParaRPr lang="en-US" sz="2800" b="1" dirty="0"/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030633" y="4572000"/>
            <a:ext cx="53530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Qu’il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donnera</a:t>
            </a:r>
            <a:r>
              <a:rPr lang="en-US" sz="2800" b="1" dirty="0" smtClean="0"/>
              <a:t> à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13314" name="Picture 2" descr="http://www.waldwissen.net/wald/klima/renaturierung/wsl_decharges/wsl_decharges_pissenl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1136" y="465500"/>
            <a:ext cx="2857500" cy="2457451"/>
          </a:xfrm>
          <a:prstGeom prst="rect">
            <a:avLst/>
          </a:prstGeom>
          <a:noFill/>
        </p:spPr>
      </p:pic>
      <p:pic>
        <p:nvPicPr>
          <p:cNvPr id="13316" name="Picture 4" descr="http://images.fotocommunity.fr/photos/animaux/animaux-domestiques/bebes-lapins-59962694-9171-4c18-8fcf-07c22ffb86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371" y="3530998"/>
            <a:ext cx="3784027" cy="278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594911" y="691153"/>
            <a:ext cx="80092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Pendant </a:t>
            </a:r>
            <a:r>
              <a:rPr lang="en-US" sz="2800" b="1" dirty="0" err="1" smtClean="0"/>
              <a:t>ce</a:t>
            </a:r>
            <a:r>
              <a:rPr lang="en-US" sz="2800" b="1" dirty="0" smtClean="0"/>
              <a:t> temps, </a:t>
            </a:r>
            <a:r>
              <a:rPr lang="en-US" sz="2800" b="1" dirty="0" err="1" smtClean="0"/>
              <a:t>Isidor</a:t>
            </a:r>
            <a:r>
              <a:rPr lang="en-US" sz="2800" b="1" dirty="0" smtClean="0"/>
              <a:t> court après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738130" y="3283018"/>
            <a:ext cx="78660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S’il</a:t>
            </a:r>
            <a:r>
              <a:rPr lang="en-US" sz="2800" b="1" dirty="0" smtClean="0"/>
              <a:t> ne </a:t>
            </a:r>
            <a:r>
              <a:rPr lang="en-US" sz="2800" b="1" dirty="0" err="1" smtClean="0"/>
              <a:t>veut</a:t>
            </a:r>
            <a:r>
              <a:rPr lang="en-US" sz="2800" b="1" dirty="0" smtClean="0"/>
              <a:t> pas se faire </a:t>
            </a:r>
            <a:r>
              <a:rPr lang="en-US" sz="2800" b="1" dirty="0" err="1" smtClean="0"/>
              <a:t>piquer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ferait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mieux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chasser</a:t>
            </a:r>
            <a:r>
              <a:rPr lang="en-US" sz="2800" b="1" dirty="0" smtClean="0"/>
              <a:t> des… </a:t>
            </a:r>
            <a:endParaRPr lang="en-US" sz="2800" b="1" dirty="0"/>
          </a:p>
        </p:txBody>
      </p:sp>
      <p:pic>
        <p:nvPicPr>
          <p:cNvPr id="12290" name="Picture 2" descr="http://www.larousse.fr/encyclopedie/data/images/1309510-Abeil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993" y="1321746"/>
            <a:ext cx="2500830" cy="1875622"/>
          </a:xfrm>
          <a:prstGeom prst="rect">
            <a:avLst/>
          </a:prstGeom>
          <a:noFill/>
        </p:spPr>
      </p:pic>
      <p:pic>
        <p:nvPicPr>
          <p:cNvPr id="12292" name="Picture 4" descr="http://help.berberber.com/members/klowj/albums/paysage-du-quebec/293-papillons-fete-centre-jardin-hamel-plus-de-photos-ici-http-ri7la-blogspot-com-2008-03-papillons-fte-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911" y="3894469"/>
            <a:ext cx="3371153" cy="2528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2"/>
          <p:cNvSpPr txBox="1">
            <a:spLocks noChangeArrowheads="1"/>
          </p:cNvSpPr>
          <p:nvPr/>
        </p:nvSpPr>
        <p:spPr bwMode="auto">
          <a:xfrm>
            <a:off x="408734" y="685513"/>
            <a:ext cx="67040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Ensuite</a:t>
            </a:r>
            <a:r>
              <a:rPr lang="en-US" sz="2800" b="1" dirty="0" smtClean="0"/>
              <a:t>, Georges </a:t>
            </a:r>
            <a:r>
              <a:rPr lang="en-US" sz="2800" b="1" dirty="0" err="1" smtClean="0"/>
              <a:t>contemple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408734" y="2897887"/>
            <a:ext cx="346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Et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11266" name="Picture 2" descr="http://patricia-korn.com/bleu%20crocus%20pistil%20saf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462" y="1132269"/>
            <a:ext cx="3235325" cy="2423967"/>
          </a:xfrm>
          <a:prstGeom prst="rect">
            <a:avLst/>
          </a:prstGeom>
          <a:noFill/>
        </p:spPr>
      </p:pic>
      <p:pic>
        <p:nvPicPr>
          <p:cNvPr id="11268" name="Picture 4" descr="http://images.fotocommunity.fr/photos/nature/fleurs/lys-roses-36181a52-d1e1-43bc-8093-9d4e31cd5b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587" y="2633479"/>
            <a:ext cx="2631701" cy="1973776"/>
          </a:xfrm>
          <a:prstGeom prst="rect">
            <a:avLst/>
          </a:prstGeom>
          <a:noFill/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50256" y="5188450"/>
            <a:ext cx="78846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Qui </a:t>
            </a:r>
            <a:r>
              <a:rPr lang="en-US" sz="2800" b="1" dirty="0" err="1" smtClean="0"/>
              <a:t>rendent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terriblement</a:t>
            </a:r>
            <a:r>
              <a:rPr lang="en-US" sz="2800" b="1" dirty="0" smtClean="0"/>
              <a:t> </a:t>
            </a:r>
          </a:p>
          <a:p>
            <a:r>
              <a:rPr lang="en-US" sz="2800" b="1" dirty="0" err="1" smtClean="0"/>
              <a:t>jaloux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TOUQUES, son… </a:t>
            </a:r>
            <a:endParaRPr lang="en-US" sz="2800" b="1" dirty="0"/>
          </a:p>
        </p:txBody>
      </p:sp>
      <p:pic>
        <p:nvPicPr>
          <p:cNvPr id="11270" name="Picture 6" descr="http://www.autisme.fr/wp-content/uploads/2012/01/coiffeu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4954" y="3809627"/>
            <a:ext cx="2976939" cy="2976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520642" y="738259"/>
            <a:ext cx="75987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Georges </a:t>
            </a:r>
            <a:r>
              <a:rPr lang="en-US" sz="2800" b="1" dirty="0" err="1" smtClean="0"/>
              <a:t>voudrait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bien</a:t>
            </a:r>
            <a:r>
              <a:rPr lang="en-US" sz="2800" b="1" dirty="0" smtClean="0"/>
              <a:t> faire </a:t>
            </a:r>
            <a:r>
              <a:rPr lang="en-US" sz="2800" b="1" dirty="0" err="1" smtClean="0"/>
              <a:t>pousser</a:t>
            </a:r>
            <a:r>
              <a:rPr lang="en-US" sz="2800" b="1" dirty="0" smtClean="0"/>
              <a:t> des…</a:t>
            </a:r>
            <a:endParaRPr lang="en-US" sz="2800" b="1" dirty="0"/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00303" y="4397295"/>
            <a:ext cx="46974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Mais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</a:t>
            </a:r>
            <a:r>
              <a:rPr lang="en-US" sz="2800" b="1" dirty="0" smtClean="0"/>
              <a:t> sera pour </a:t>
            </a:r>
            <a:r>
              <a:rPr lang="en-US" sz="2800" b="1" dirty="0" err="1" smtClean="0"/>
              <a:t>l’année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prochaine</a:t>
            </a:r>
            <a:r>
              <a:rPr lang="en-US" sz="2800" b="1" dirty="0" smtClean="0"/>
              <a:t> car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n’a</a:t>
            </a:r>
            <a:r>
              <a:rPr lang="en-US" sz="2800" b="1" dirty="0" smtClean="0"/>
              <a:t> plus                                   de place derrière les…</a:t>
            </a:r>
            <a:endParaRPr lang="en-US" sz="2800" b="1" dirty="0"/>
          </a:p>
        </p:txBody>
      </p:sp>
      <p:pic>
        <p:nvPicPr>
          <p:cNvPr id="10242" name="Picture 2" descr="http://bioplante.chez-alice.fr/IMG/BEGONIA.JPG"/>
          <p:cNvPicPr>
            <a:picLocks noChangeAspect="1" noChangeArrowheads="1"/>
          </p:cNvPicPr>
          <p:nvPr/>
        </p:nvPicPr>
        <p:blipFill>
          <a:blip r:embed="rId2" cstate="print"/>
          <a:srcRect t="10993" b="14285"/>
          <a:stretch>
            <a:fillRect/>
          </a:stretch>
        </p:blipFill>
        <p:spPr bwMode="auto">
          <a:xfrm>
            <a:off x="3308347" y="1335276"/>
            <a:ext cx="2596693" cy="2411840"/>
          </a:xfrm>
          <a:prstGeom prst="rect">
            <a:avLst/>
          </a:prstGeom>
          <a:noFill/>
        </p:spPr>
      </p:pic>
      <p:pic>
        <p:nvPicPr>
          <p:cNvPr id="10244" name="Picture 4" descr="http://www.aujardindewillemse.fr/wp-content/uploads/2012/06/oeillet_Inde.jpg"/>
          <p:cNvPicPr>
            <a:picLocks noChangeAspect="1" noChangeArrowheads="1"/>
          </p:cNvPicPr>
          <p:nvPr/>
        </p:nvPicPr>
        <p:blipFill>
          <a:blip r:embed="rId3" cstate="print"/>
          <a:srcRect l="5410" t="10908" r="5939" b="10750"/>
          <a:stretch>
            <a:fillRect/>
          </a:stretch>
        </p:blipFill>
        <p:spPr bwMode="auto">
          <a:xfrm>
            <a:off x="4889100" y="3747116"/>
            <a:ext cx="4019604" cy="2770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"/>
          <p:cNvSpPr txBox="1">
            <a:spLocks noChangeArrowheads="1"/>
          </p:cNvSpPr>
          <p:nvPr/>
        </p:nvSpPr>
        <p:spPr bwMode="auto">
          <a:xfrm>
            <a:off x="920750" y="982663"/>
            <a:ext cx="70818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/>
              <a:t>Ce matin, Georges </a:t>
            </a:r>
            <a:r>
              <a:rPr lang="fr-FR" sz="2800" b="1" dirty="0" smtClean="0"/>
              <a:t>se réveille tôt, au chant du…</a:t>
            </a:r>
            <a:endParaRPr lang="fr-FR" sz="2800" b="1" dirty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903386" y="4473588"/>
            <a:ext cx="77040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C’est le printemps et il fait un magnifique… </a:t>
            </a:r>
            <a:endParaRPr lang="fr-FR" sz="2800" b="1" dirty="0"/>
          </a:p>
        </p:txBody>
      </p:sp>
      <p:pic>
        <p:nvPicPr>
          <p:cNvPr id="6149" name="Picture 9" descr="white sun 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0636" y="4996808"/>
            <a:ext cx="14700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oq dans le pré Galerie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795" y="1905129"/>
            <a:ext cx="3051879" cy="2281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>
            <a:off x="914400" y="108743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Ensuite</a:t>
            </a:r>
            <a:r>
              <a:rPr lang="en-US" sz="2800" b="1" dirty="0" smtClean="0"/>
              <a:t>, Georges </a:t>
            </a:r>
            <a:r>
              <a:rPr lang="en-US" sz="2800" b="1" dirty="0" err="1" smtClean="0"/>
              <a:t>prend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914400" y="5067759"/>
            <a:ext cx="3117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Et la </a:t>
            </a:r>
            <a:r>
              <a:rPr lang="en-US" sz="2800" b="1" dirty="0" err="1" smtClean="0"/>
              <a:t>remplit</a:t>
            </a:r>
            <a:r>
              <a:rPr lang="en-US" sz="2800" b="1" dirty="0" smtClean="0"/>
              <a:t> de… </a:t>
            </a:r>
            <a:endParaRPr lang="en-US" sz="2800" b="1" dirty="0"/>
          </a:p>
        </p:txBody>
      </p:sp>
      <p:pic>
        <p:nvPicPr>
          <p:cNvPr id="9218" name="Picture 2" descr="http://www.jardiland.com/back-office/photos/60223-jardiniere-en-plastique-babyprisca.jpg"/>
          <p:cNvPicPr>
            <a:picLocks noChangeAspect="1" noChangeArrowheads="1"/>
          </p:cNvPicPr>
          <p:nvPr/>
        </p:nvPicPr>
        <p:blipFill>
          <a:blip r:embed="rId2" cstate="print"/>
          <a:srcRect l="4448" t="16504" r="3446" b="10863"/>
          <a:stretch>
            <a:fillRect/>
          </a:stretch>
        </p:blipFill>
        <p:spPr bwMode="auto">
          <a:xfrm>
            <a:off x="2717800" y="1850834"/>
            <a:ext cx="3649949" cy="1916935"/>
          </a:xfrm>
          <a:prstGeom prst="rect">
            <a:avLst/>
          </a:prstGeom>
          <a:noFill/>
        </p:spPr>
      </p:pic>
      <p:pic>
        <p:nvPicPr>
          <p:cNvPr id="9220" name="Picture 4" descr="http://amgar.blog.processalimentaire.com/wp-content/uploads/2009/12/potting_s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0984" y="4081750"/>
            <a:ext cx="2555914" cy="2555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2"/>
          <p:cNvSpPr txBox="1">
            <a:spLocks noChangeArrowheads="1"/>
          </p:cNvSpPr>
          <p:nvPr/>
        </p:nvSpPr>
        <p:spPr bwMode="auto">
          <a:xfrm>
            <a:off x="573983" y="923925"/>
            <a:ext cx="7181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Il y </a:t>
            </a:r>
            <a:r>
              <a:rPr lang="en-US" sz="2800" b="1" dirty="0" err="1" smtClean="0"/>
              <a:t>plante</a:t>
            </a:r>
            <a:r>
              <a:rPr lang="en-US" sz="2800" b="1" dirty="0" smtClean="0"/>
              <a:t> les…</a:t>
            </a:r>
            <a:endParaRPr lang="en-US" sz="2800" b="1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973177" y="4822980"/>
            <a:ext cx="4575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offerts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jeudi</a:t>
            </a:r>
            <a:r>
              <a:rPr lang="en-US" sz="2800" b="1" dirty="0" smtClean="0"/>
              <a:t> par la… </a:t>
            </a:r>
            <a:endParaRPr lang="en-US" sz="2800" b="1" dirty="0"/>
          </a:p>
        </p:txBody>
      </p:sp>
      <p:pic>
        <p:nvPicPr>
          <p:cNvPr id="8194" name="Picture 2" descr="http://www.aujardindewillemse.fr/wp-content/uploads/2012/04/geranium_lierre_rouge.jpg"/>
          <p:cNvPicPr>
            <a:picLocks noChangeAspect="1" noChangeArrowheads="1"/>
          </p:cNvPicPr>
          <p:nvPr/>
        </p:nvPicPr>
        <p:blipFill>
          <a:blip r:embed="rId2" cstate="print"/>
          <a:srcRect t="7938" b="4358"/>
          <a:stretch>
            <a:fillRect/>
          </a:stretch>
        </p:blipFill>
        <p:spPr bwMode="auto">
          <a:xfrm>
            <a:off x="3547433" y="385580"/>
            <a:ext cx="5172923" cy="3602526"/>
          </a:xfrm>
          <a:prstGeom prst="rect">
            <a:avLst/>
          </a:prstGeom>
          <a:noFill/>
        </p:spPr>
      </p:pic>
      <p:pic>
        <p:nvPicPr>
          <p:cNvPr id="8196" name="Picture 4" descr="http://www.laposterecrute.fr/ContentFiles/GalleryCMS/324/tourn%C3%A9e-factrice_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8606" y="4120308"/>
            <a:ext cx="3496261" cy="232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2"/>
          <p:cNvSpPr txBox="1">
            <a:spLocks noChangeArrowheads="1"/>
          </p:cNvSpPr>
          <p:nvPr/>
        </p:nvSpPr>
        <p:spPr bwMode="auto">
          <a:xfrm>
            <a:off x="484742" y="1349375"/>
            <a:ext cx="8174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Sa </a:t>
            </a:r>
            <a:r>
              <a:rPr lang="en-US" sz="2800" b="1" dirty="0" err="1" smtClean="0"/>
              <a:t>création</a:t>
            </a:r>
            <a:r>
              <a:rPr lang="en-US" sz="2800" b="1" dirty="0" smtClean="0"/>
              <a:t> sera </a:t>
            </a:r>
            <a:r>
              <a:rPr lang="en-US" sz="2800" b="1" dirty="0" err="1" smtClean="0"/>
              <a:t>très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jolie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sur</a:t>
            </a:r>
            <a:r>
              <a:rPr lang="en-US" sz="2800" b="1" dirty="0" smtClean="0"/>
              <a:t> le </a:t>
            </a:r>
            <a:r>
              <a:rPr lang="en-US" sz="2800" b="1" dirty="0" err="1" smtClean="0"/>
              <a:t>rebord</a:t>
            </a:r>
            <a:r>
              <a:rPr lang="en-US" sz="2800" b="1" dirty="0" smtClean="0"/>
              <a:t> de la… </a:t>
            </a:r>
            <a:endParaRPr lang="en-US" sz="2800" b="1" dirty="0"/>
          </a:p>
        </p:txBody>
      </p:sp>
      <p:pic>
        <p:nvPicPr>
          <p:cNvPr id="7170" name="Picture 2" descr="http://www.renovation-fenetres-38.com/pose-fenetre/fenetre_pvc_charnecl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2438992"/>
            <a:ext cx="4762500" cy="317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0" y="1349375"/>
            <a:ext cx="714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Tout-à-coup, Georges sent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6146" name="Picture 2" descr="http://static.freepik.com/photos-libre/psd-eau-bleu-goutte-icone_30-1917.jpg"/>
          <p:cNvPicPr>
            <a:picLocks noChangeAspect="1" noChangeArrowheads="1"/>
          </p:cNvPicPr>
          <p:nvPr/>
        </p:nvPicPr>
        <p:blipFill>
          <a:blip r:embed="rId2" cstate="print"/>
          <a:srcRect l="26761" t="4870" r="26617" b="7058"/>
          <a:stretch>
            <a:fillRect/>
          </a:stretch>
        </p:blipFill>
        <p:spPr bwMode="auto">
          <a:xfrm>
            <a:off x="6528846" y="760164"/>
            <a:ext cx="1060091" cy="1503529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-440674" y="2869975"/>
            <a:ext cx="714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de </a:t>
            </a:r>
            <a:r>
              <a:rPr lang="en-US" sz="2800" b="1" dirty="0" err="1" smtClean="0"/>
              <a:t>pluie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6148" name="Picture 4" descr="http://www.eos-numerique.com/maphoto/1109/207031008.jpg"/>
          <p:cNvPicPr>
            <a:picLocks noChangeAspect="1" noChangeArrowheads="1"/>
          </p:cNvPicPr>
          <p:nvPr/>
        </p:nvPicPr>
        <p:blipFill>
          <a:blip r:embed="rId3" cstate="print"/>
          <a:srcRect l="19689"/>
          <a:stretch>
            <a:fillRect/>
          </a:stretch>
        </p:blipFill>
        <p:spPr bwMode="auto">
          <a:xfrm>
            <a:off x="4659333" y="2413496"/>
            <a:ext cx="2040568" cy="1893295"/>
          </a:xfrm>
          <a:prstGeom prst="rect">
            <a:avLst/>
          </a:prstGeom>
          <a:noFill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-168583" y="5249619"/>
            <a:ext cx="7140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Georges </a:t>
            </a:r>
            <a:r>
              <a:rPr lang="en-US" sz="2800" b="1" dirty="0" err="1" smtClean="0"/>
              <a:t>regarde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6150" name="Picture 6" descr="http://photos.maty.com/7016565/V1/800/Montre-Festina-homme-acier-bracelet-acier.jpeg"/>
          <p:cNvPicPr>
            <a:picLocks noChangeAspect="1" noChangeArrowheads="1"/>
          </p:cNvPicPr>
          <p:nvPr/>
        </p:nvPicPr>
        <p:blipFill>
          <a:blip r:embed="rId4" cstate="print"/>
          <a:srcRect l="26029" r="26848" b="15049"/>
          <a:stretch>
            <a:fillRect/>
          </a:stretch>
        </p:blipFill>
        <p:spPr bwMode="auto">
          <a:xfrm>
            <a:off x="5547009" y="4631707"/>
            <a:ext cx="1112671" cy="2005874"/>
          </a:xfrm>
          <a:prstGeom prst="rect">
            <a:avLst/>
          </a:prstGeom>
          <a:noFill/>
        </p:spPr>
      </p:pic>
      <p:sp>
        <p:nvSpPr>
          <p:cNvPr id="9" name="Flèche vers le haut 8"/>
          <p:cNvSpPr/>
          <p:nvPr/>
        </p:nvSpPr>
        <p:spPr>
          <a:xfrm>
            <a:off x="6298322" y="3320699"/>
            <a:ext cx="165253" cy="1244906"/>
          </a:xfrm>
          <a:prstGeom prst="upArrow">
            <a:avLst/>
          </a:prstGeom>
          <a:solidFill>
            <a:srgbClr val="FF0080"/>
          </a:solidFill>
          <a:ln>
            <a:noFill/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1182534" y="528810"/>
            <a:ext cx="6881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De </a:t>
            </a:r>
            <a:r>
              <a:rPr lang="en-US" sz="2800" b="1" dirty="0" err="1" smtClean="0"/>
              <a:t>toute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façon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est</a:t>
            </a:r>
            <a:r>
              <a:rPr lang="en-US" sz="2800" b="1" dirty="0" smtClean="0"/>
              <a:t> temps </a:t>
            </a:r>
            <a:r>
              <a:rPr lang="en-US" sz="2800" b="1" dirty="0" err="1" smtClean="0"/>
              <a:t>d’aller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839023" y="3305060"/>
            <a:ext cx="747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Georges </a:t>
            </a:r>
            <a:r>
              <a:rPr lang="en-US" sz="2800" b="1" dirty="0" err="1" smtClean="0"/>
              <a:t>remonte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l’allée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bordée</a:t>
            </a:r>
            <a:r>
              <a:rPr lang="en-US" sz="2800" b="1" dirty="0" smtClean="0"/>
              <a:t> de… </a:t>
            </a:r>
            <a:endParaRPr lang="en-US" sz="2800" b="1" dirty="0"/>
          </a:p>
        </p:txBody>
      </p:sp>
      <p:pic>
        <p:nvPicPr>
          <p:cNvPr id="5122" name="Picture 2" descr="http://ressources.ecole.free.fr/ressources/images-photos/phpwebgallery/galleries/a/m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2287" y="1052030"/>
            <a:ext cx="2158543" cy="2115373"/>
          </a:xfrm>
          <a:prstGeom prst="rect">
            <a:avLst/>
          </a:prstGeom>
          <a:noFill/>
        </p:spPr>
      </p:pic>
      <p:pic>
        <p:nvPicPr>
          <p:cNvPr id="5124" name="Picture 4" descr="http://www.bivouak.net/album_photos/v/Violettes_14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672" y="3828280"/>
            <a:ext cx="3643020" cy="273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2"/>
          <p:cNvSpPr txBox="1">
            <a:spLocks noChangeArrowheads="1"/>
          </p:cNvSpPr>
          <p:nvPr/>
        </p:nvSpPr>
        <p:spPr bwMode="auto">
          <a:xfrm>
            <a:off x="623008" y="616945"/>
            <a:ext cx="8069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Isidor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bondit</a:t>
            </a:r>
            <a:r>
              <a:rPr lang="en-US" sz="2800" b="1" dirty="0" smtClean="0"/>
              <a:t> entre les…</a:t>
            </a:r>
            <a:endParaRPr lang="en-US" sz="2800" b="1" dirty="0"/>
          </a:p>
        </p:txBody>
      </p:sp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865780" y="4755385"/>
            <a:ext cx="44370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Georges range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4098" name="Picture 2" descr="http://www.francoisegomarin.fr/wp-content/uploads/2011/08/myoso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440675"/>
            <a:ext cx="3571875" cy="2667000"/>
          </a:xfrm>
          <a:prstGeom prst="rect">
            <a:avLst/>
          </a:prstGeom>
          <a:noFill/>
        </p:spPr>
      </p:pic>
      <p:pic>
        <p:nvPicPr>
          <p:cNvPr id="4100" name="Picture 4" descr="http://media.comprendrechoisir.com/public/image/jardinage-outils-preview-8202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542" y="4268954"/>
            <a:ext cx="2085975" cy="2019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736600" y="708809"/>
            <a:ext cx="7934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Il raconte sa matinée à sa femme et lui offre son…</a:t>
            </a:r>
            <a:endParaRPr lang="en-US" sz="2800" b="1" dirty="0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690324" y="4241671"/>
            <a:ext cx="81650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err="1" smtClean="0"/>
              <a:t>Isidor</a:t>
            </a:r>
            <a:r>
              <a:rPr lang="fr-FR" sz="2800" b="1" dirty="0" smtClean="0"/>
              <a:t> arrive derrière lui </a:t>
            </a:r>
          </a:p>
          <a:p>
            <a:r>
              <a:rPr lang="fr-FR" sz="2800" b="1" dirty="0" smtClean="0"/>
              <a:t>en passant entre 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3074" name="Picture 2" descr="http://www.cmonanniversaire.com/wp-content/uploads/2013/12/bouquet-rond-100-roses-fleur-100-rouge_22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615" y="1329961"/>
            <a:ext cx="2319702" cy="2319702"/>
          </a:xfrm>
          <a:prstGeom prst="rect">
            <a:avLst/>
          </a:prstGeom>
          <a:noFill/>
        </p:spPr>
      </p:pic>
      <p:pic>
        <p:nvPicPr>
          <p:cNvPr id="3076" name="Picture 4" descr="http://www.size-factory.com/img/p/1/8/3/8/1838.jpg"/>
          <p:cNvPicPr>
            <a:picLocks noChangeAspect="1" noChangeArrowheads="1"/>
          </p:cNvPicPr>
          <p:nvPr/>
        </p:nvPicPr>
        <p:blipFill>
          <a:blip r:embed="rId3" cstate="print"/>
          <a:srcRect l="24287" t="7489" r="18172"/>
          <a:stretch>
            <a:fillRect/>
          </a:stretch>
        </p:blipFill>
        <p:spPr bwMode="auto">
          <a:xfrm>
            <a:off x="5982809" y="2302348"/>
            <a:ext cx="2688116" cy="4321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2"/>
          <p:cNvSpPr txBox="1">
            <a:spLocks noChangeArrowheads="1"/>
          </p:cNvSpPr>
          <p:nvPr/>
        </p:nvSpPr>
        <p:spPr bwMode="auto">
          <a:xfrm>
            <a:off x="792163" y="1349375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Il </a:t>
            </a:r>
            <a:r>
              <a:rPr lang="en-US" sz="2800" b="1" dirty="0" err="1" smtClean="0"/>
              <a:t>offre</a:t>
            </a:r>
            <a:r>
              <a:rPr lang="en-US" sz="2800" b="1" dirty="0" smtClean="0"/>
              <a:t> à son tour un… </a:t>
            </a:r>
            <a:endParaRPr lang="en-US" sz="2800" b="1" dirty="0"/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792163" y="4362680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 smtClean="0"/>
              <a:t>C’est une petite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2050" name="Picture 2" descr="http://gillesmartin.blogs.com/.a/6a00d8341c7d3453ef0162fe87e6d8970d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5879" y="931985"/>
            <a:ext cx="2272841" cy="2344615"/>
          </a:xfrm>
          <a:prstGeom prst="rect">
            <a:avLst/>
          </a:prstGeom>
          <a:noFill/>
        </p:spPr>
      </p:pic>
      <p:pic>
        <p:nvPicPr>
          <p:cNvPr id="2052" name="Picture 4" descr="http://www.bzho.com/ANIMAUX/sauterel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3859" y="3757326"/>
            <a:ext cx="3328252" cy="225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82466" y="2754217"/>
            <a:ext cx="2759075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rgbClr val="FF0080"/>
                </a:solidFill>
                <a:latin typeface="Apple Chancery" charset="0"/>
              </a:rPr>
              <a:t>Fin…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Box 6"/>
          <p:cNvSpPr txBox="1">
            <a:spLocks noChangeArrowheads="1"/>
          </p:cNvSpPr>
          <p:nvPr/>
        </p:nvSpPr>
        <p:spPr bwMode="auto">
          <a:xfrm>
            <a:off x="1338263" y="1200839"/>
            <a:ext cx="6704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Georges </a:t>
            </a:r>
            <a:r>
              <a:rPr lang="en-US" sz="2800" b="1" dirty="0" err="1" smtClean="0"/>
              <a:t>prend</a:t>
            </a:r>
            <a:r>
              <a:rPr lang="en-US" sz="2800" b="1" dirty="0" smtClean="0"/>
              <a:t> son petit-</a:t>
            </a:r>
            <a:r>
              <a:rPr lang="en-US" sz="2800" b="1" dirty="0" err="1" smtClean="0"/>
              <a:t>déjeuner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puis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décide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sortir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dans</a:t>
            </a:r>
            <a:r>
              <a:rPr lang="en-US" sz="2800" b="1" dirty="0" smtClean="0"/>
              <a:t> le …</a:t>
            </a:r>
            <a:endParaRPr lang="en-US" sz="2800" b="1" dirty="0"/>
          </a:p>
        </p:txBody>
      </p:sp>
      <p:pic>
        <p:nvPicPr>
          <p:cNvPr id="26626" name="Picture 2" descr="http://www.buzzly.fr/wp-content/uploads/2013/05/sitraPCU570380_303372_jard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442" y="2303482"/>
            <a:ext cx="4933950" cy="3705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Box 2"/>
          <p:cNvSpPr txBox="1">
            <a:spLocks noChangeArrowheads="1"/>
          </p:cNvSpPr>
          <p:nvPr/>
        </p:nvSpPr>
        <p:spPr bwMode="auto">
          <a:xfrm>
            <a:off x="1516063" y="1774825"/>
            <a:ext cx="59533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Pour </a:t>
            </a:r>
            <a:r>
              <a:rPr lang="fr-FR" sz="2800" b="1" dirty="0" smtClean="0"/>
              <a:t>écouter le chant des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25602" name="Picture 2" descr="http://www.tomadanton.fr/wordpress/wp-content/uploads/2010/09/oiseau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466" y="2589839"/>
            <a:ext cx="7367951" cy="276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2"/>
          <p:cNvSpPr txBox="1">
            <a:spLocks noChangeArrowheads="1"/>
          </p:cNvSpPr>
          <p:nvPr/>
        </p:nvSpPr>
        <p:spPr bwMode="auto">
          <a:xfrm>
            <a:off x="1119188" y="1349375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Il </a:t>
            </a:r>
            <a:r>
              <a:rPr lang="en-US" sz="2800" b="1" dirty="0" err="1" smtClean="0"/>
              <a:t>enfile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22530" name="Picture 2" descr="http://data.provence-outillage.fr/?f=botte-verte-a-05140.jpg,400,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505" y="216500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2"/>
          <p:cNvSpPr txBox="1">
            <a:spLocks noChangeArrowheads="1"/>
          </p:cNvSpPr>
          <p:nvPr/>
        </p:nvSpPr>
        <p:spPr bwMode="auto">
          <a:xfrm>
            <a:off x="1092199" y="1299990"/>
            <a:ext cx="65424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Puis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chercher</a:t>
            </a:r>
            <a:r>
              <a:rPr lang="en-US" sz="2800" b="1" dirty="0" smtClean="0"/>
              <a:t> un… </a:t>
            </a:r>
            <a:endParaRPr lang="en-US" sz="2800" b="1" dirty="0"/>
          </a:p>
        </p:txBody>
      </p:sp>
      <p:pic>
        <p:nvPicPr>
          <p:cNvPr id="24578" name="Picture 2" descr="http://media.maginea.com/m2/products/00/01/04/03/M2000104036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469" y="777714"/>
            <a:ext cx="2090991" cy="209099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36267" y="3053371"/>
            <a:ext cx="3427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Son…</a:t>
            </a:r>
            <a:endParaRPr lang="en-US" sz="2800" b="1" dirty="0"/>
          </a:p>
        </p:txBody>
      </p:sp>
      <p:pic>
        <p:nvPicPr>
          <p:cNvPr id="24582" name="Picture 6" descr="http://www.filoche-et-ficelle.fr/c/108-large/tablier-jardin-jardinier-homme-fem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3969" y="2490701"/>
            <a:ext cx="1886677" cy="18866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200531" y="5166908"/>
            <a:ext cx="45723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Dans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lequel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il</a:t>
            </a:r>
            <a:r>
              <a:rPr lang="en-US" sz="2800" b="1" dirty="0" smtClean="0"/>
              <a:t> a </a:t>
            </a:r>
            <a:r>
              <a:rPr lang="en-US" sz="2800" b="1" dirty="0" err="1" smtClean="0"/>
              <a:t>mis</a:t>
            </a:r>
            <a:r>
              <a:rPr lang="en-US" sz="2800" b="1" dirty="0" smtClean="0"/>
              <a:t> son…</a:t>
            </a:r>
            <a:endParaRPr lang="en-US" sz="2800" b="1" dirty="0"/>
          </a:p>
        </p:txBody>
      </p:sp>
      <p:pic>
        <p:nvPicPr>
          <p:cNvPr id="24584" name="Picture 8" descr="http://www.puteaux-sa.fr/media/catalog/product/cache/1/image/800x600/9df78eab33525d08d6e5fb8d27136e95/1/1/115405-secateur_pxr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6349" y="4538953"/>
            <a:ext cx="2218381" cy="1663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969963" y="1398616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ses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4684428" y="2489804"/>
            <a:ext cx="2845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de </a:t>
            </a:r>
            <a:r>
              <a:rPr lang="en-US" sz="2800" b="1" dirty="0"/>
              <a:t>la … </a:t>
            </a:r>
          </a:p>
        </p:txBody>
      </p:sp>
      <p:pic>
        <p:nvPicPr>
          <p:cNvPr id="23554" name="Picture 2" descr="http://boutique.botanic.com/5262-10565-thickbox/gants-de-jardin-tous-travaux-brodes-t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5499" y="374035"/>
            <a:ext cx="1866843" cy="1866843"/>
          </a:xfrm>
          <a:prstGeom prst="rect">
            <a:avLst/>
          </a:prstGeom>
          <a:noFill/>
        </p:spPr>
      </p:pic>
      <p:pic>
        <p:nvPicPr>
          <p:cNvPr id="2" name="Picture 2" descr="http://ecx.images-amazon.com/images/I/51LS0EzW5QL._AA16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193" y="1954436"/>
            <a:ext cx="1524000" cy="1524001"/>
          </a:xfrm>
          <a:prstGeom prst="rect">
            <a:avLst/>
          </a:prstGeom>
          <a:noFill/>
        </p:spPr>
      </p:pic>
      <p:pic>
        <p:nvPicPr>
          <p:cNvPr id="23556" name="Picture 4" descr="http://www.bricobizz.com/I-Grande-12069-cisaille-a-haies-540-fsc-classic-gardena-391-20.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6726" y="2976794"/>
            <a:ext cx="1915616" cy="1915616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332422" y="3774943"/>
            <a:ext cx="6704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err="1" smtClean="0"/>
              <a:t>une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4177508" y="5233012"/>
            <a:ext cx="4415649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et un… </a:t>
            </a:r>
            <a:endParaRPr lang="en-US" sz="2800" b="1" dirty="0"/>
          </a:p>
        </p:txBody>
      </p:sp>
      <p:pic>
        <p:nvPicPr>
          <p:cNvPr id="23558" name="Picture 6" descr="http://www.home-boulevard.com/21486-17695-thickbox/greffoir-18-cm.jpg"/>
          <p:cNvPicPr>
            <a:picLocks noChangeAspect="1" noChangeArrowheads="1"/>
          </p:cNvPicPr>
          <p:nvPr/>
        </p:nvPicPr>
        <p:blipFill>
          <a:blip r:embed="rId5" cstate="print"/>
          <a:srcRect l="15226" t="13735" r="13507" b="11333"/>
          <a:stretch>
            <a:fillRect/>
          </a:stretch>
        </p:blipFill>
        <p:spPr bwMode="auto">
          <a:xfrm>
            <a:off x="5453346" y="4346253"/>
            <a:ext cx="1912153" cy="2010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Box 2"/>
          <p:cNvSpPr txBox="1">
            <a:spLocks noChangeArrowheads="1"/>
          </p:cNvSpPr>
          <p:nvPr/>
        </p:nvSpPr>
        <p:spPr bwMode="auto">
          <a:xfrm>
            <a:off x="1665288" y="1349375"/>
            <a:ext cx="536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Il </a:t>
            </a:r>
            <a:r>
              <a:rPr lang="en-US" sz="2800" b="1" dirty="0" err="1" smtClean="0"/>
              <a:t>prend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aussi</a:t>
            </a:r>
            <a:r>
              <a:rPr lang="en-US" sz="2800" b="1" dirty="0" smtClean="0"/>
              <a:t> un…</a:t>
            </a:r>
            <a:endParaRPr lang="fr-FR" sz="2800" b="1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27113" y="3614956"/>
            <a:ext cx="3017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Et </a:t>
            </a:r>
            <a:r>
              <a:rPr lang="en-US" sz="2800" b="1" dirty="0" err="1" smtClean="0"/>
              <a:t>une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21506" name="Picture 2" descr="http://i2.cdscdn.com/pdt2/3/8/8/1/700x700/mou3575677122388/rw/moulin-roty-seau-zi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147" y="672197"/>
            <a:ext cx="2135935" cy="2135935"/>
          </a:xfrm>
          <a:prstGeom prst="rect">
            <a:avLst/>
          </a:prstGeom>
          <a:noFill/>
        </p:spPr>
      </p:pic>
      <p:pic>
        <p:nvPicPr>
          <p:cNvPr id="21508" name="Picture 4" descr="http://www.hd-outillage.com/images/griffe_r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986" y="2559831"/>
            <a:ext cx="2344720" cy="2110249"/>
          </a:xfrm>
          <a:prstGeom prst="rect">
            <a:avLst/>
          </a:prstGeom>
          <a:noFill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766944" y="5239534"/>
            <a:ext cx="3956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Pour </a:t>
            </a:r>
            <a:r>
              <a:rPr lang="en-US" sz="2800" b="1" dirty="0" err="1" smtClean="0"/>
              <a:t>arracher</a:t>
            </a:r>
            <a:r>
              <a:rPr lang="en-US" sz="2800" b="1" dirty="0" smtClean="0"/>
              <a:t> les…</a:t>
            </a:r>
            <a:endParaRPr lang="en-US" sz="2800" b="1" dirty="0"/>
          </a:p>
        </p:txBody>
      </p:sp>
      <p:pic>
        <p:nvPicPr>
          <p:cNvPr id="21510" name="Picture 6" descr="http://t1.gstatic.com/images?q=tbn:ANd9GcQTMB0akv5GL8ZehH0ya5Ktov3mxFEChOZaZIGApOF-_-Nd5fUwWvEkSbA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234" y="4137244"/>
            <a:ext cx="2925650" cy="219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2"/>
          <p:cNvSpPr txBox="1">
            <a:spLocks noChangeArrowheads="1"/>
          </p:cNvSpPr>
          <p:nvPr/>
        </p:nvSpPr>
        <p:spPr bwMode="auto">
          <a:xfrm>
            <a:off x="583894" y="1349703"/>
            <a:ext cx="62296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Puis Georges met le tout dans sa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20482" name="Picture 2" descr="http://i2.cdscdn.com/pdt2/4/1/0/1/700x700/hae3155030233410/rw/haemmerlin-brouette-pro-sel.jpg"/>
          <p:cNvPicPr>
            <a:picLocks noChangeAspect="1" noChangeArrowheads="1"/>
          </p:cNvPicPr>
          <p:nvPr/>
        </p:nvPicPr>
        <p:blipFill>
          <a:blip r:embed="rId2" cstate="print"/>
          <a:srcRect t="24907" r="3297" b="26985"/>
          <a:stretch>
            <a:fillRect/>
          </a:stretch>
        </p:blipFill>
        <p:spPr bwMode="auto">
          <a:xfrm>
            <a:off x="3393197" y="1872866"/>
            <a:ext cx="4362678" cy="2170323"/>
          </a:xfrm>
          <a:prstGeom prst="rect">
            <a:avLst/>
          </a:prstGeom>
          <a:noFill/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6605" y="4864028"/>
            <a:ext cx="6753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 smtClean="0"/>
              <a:t>Et part jardiner, suivi d’</a:t>
            </a:r>
            <a:r>
              <a:rPr lang="fr-FR" sz="2800" b="1" dirty="0" err="1" smtClean="0"/>
              <a:t>Isidor</a:t>
            </a:r>
            <a:r>
              <a:rPr lang="fr-FR" sz="2800" b="1" dirty="0" smtClean="0"/>
              <a:t>, son</a:t>
            </a:r>
            <a:r>
              <a:rPr lang="en-US" sz="2800" b="1" dirty="0" smtClean="0"/>
              <a:t>… </a:t>
            </a:r>
            <a:endParaRPr lang="en-US" sz="2800" b="1" dirty="0"/>
          </a:p>
        </p:txBody>
      </p:sp>
      <p:pic>
        <p:nvPicPr>
          <p:cNvPr id="20484" name="Picture 4" descr="http://sos-veto.com/wp-content/uploads/2013/08/chat_c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1816" y="4519906"/>
            <a:ext cx="2219899" cy="1505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347</Words>
  <Application>Microsoft Office PowerPoint</Application>
  <PresentationFormat>Affichage à l'écran (4:3)</PresentationFormat>
  <Paragraphs>59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Papier</vt:lpstr>
      <vt:lpstr>Georges jardine…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GEORGES FAIT SES COURSES</dc:title>
  <dc:creator>Sophie Tosi</dc:creator>
  <cp:lastModifiedBy>Emmanuelle</cp:lastModifiedBy>
  <cp:revision>100</cp:revision>
  <dcterms:created xsi:type="dcterms:W3CDTF">2013-01-19T12:32:10Z</dcterms:created>
  <dcterms:modified xsi:type="dcterms:W3CDTF">2014-03-13T15:46:53Z</dcterms:modified>
</cp:coreProperties>
</file>