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05" r:id="rId2"/>
    <p:sldId id="256" r:id="rId3"/>
    <p:sldId id="262" r:id="rId4"/>
    <p:sldId id="263" r:id="rId5"/>
    <p:sldId id="285" r:id="rId6"/>
    <p:sldId id="258" r:id="rId7"/>
    <p:sldId id="282" r:id="rId8"/>
    <p:sldId id="259" r:id="rId9"/>
    <p:sldId id="281" r:id="rId10"/>
    <p:sldId id="276" r:id="rId11"/>
    <p:sldId id="286" r:id="rId12"/>
    <p:sldId id="257" r:id="rId13"/>
    <p:sldId id="287" r:id="rId14"/>
    <p:sldId id="277" r:id="rId15"/>
    <p:sldId id="284" r:id="rId16"/>
    <p:sldId id="280" r:id="rId17"/>
    <p:sldId id="278" r:id="rId18"/>
    <p:sldId id="279" r:id="rId19"/>
    <p:sldId id="283" r:id="rId20"/>
    <p:sldId id="264" r:id="rId21"/>
    <p:sldId id="261" r:id="rId22"/>
    <p:sldId id="304" r:id="rId23"/>
    <p:sldId id="297" r:id="rId24"/>
    <p:sldId id="298" r:id="rId25"/>
    <p:sldId id="301" r:id="rId26"/>
    <p:sldId id="300" r:id="rId27"/>
    <p:sldId id="302" r:id="rId28"/>
    <p:sldId id="303" r:id="rId29"/>
    <p:sldId id="306" r:id="rId30"/>
    <p:sldId id="319" r:id="rId31"/>
    <p:sldId id="315" r:id="rId32"/>
    <p:sldId id="310" r:id="rId33"/>
    <p:sldId id="307" r:id="rId34"/>
    <p:sldId id="324" r:id="rId35"/>
    <p:sldId id="321" r:id="rId36"/>
    <p:sldId id="308" r:id="rId37"/>
    <p:sldId id="316" r:id="rId38"/>
    <p:sldId id="309" r:id="rId39"/>
    <p:sldId id="322" r:id="rId40"/>
    <p:sldId id="311" r:id="rId41"/>
    <p:sldId id="313" r:id="rId42"/>
    <p:sldId id="312" r:id="rId43"/>
    <p:sldId id="314" r:id="rId44"/>
    <p:sldId id="317" r:id="rId45"/>
    <p:sldId id="318" r:id="rId46"/>
    <p:sldId id="320" r:id="rId47"/>
    <p:sldId id="323" r:id="rId48"/>
    <p:sldId id="325" r:id="rId49"/>
    <p:sldId id="343" r:id="rId50"/>
    <p:sldId id="331" r:id="rId51"/>
    <p:sldId id="341" r:id="rId52"/>
    <p:sldId id="336" r:id="rId53"/>
    <p:sldId id="333" r:id="rId54"/>
    <p:sldId id="332" r:id="rId55"/>
    <p:sldId id="337" r:id="rId56"/>
    <p:sldId id="334" r:id="rId57"/>
    <p:sldId id="338" r:id="rId58"/>
    <p:sldId id="335" r:id="rId59"/>
    <p:sldId id="340" r:id="rId60"/>
    <p:sldId id="339" r:id="rId61"/>
    <p:sldId id="342" r:id="rId62"/>
    <p:sldId id="327" r:id="rId63"/>
    <p:sldId id="326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0" autoAdjust="0"/>
    <p:restoredTop sz="94660"/>
  </p:normalViewPr>
  <p:slideViewPr>
    <p:cSldViewPr>
      <p:cViewPr varScale="1">
        <p:scale>
          <a:sx n="103" d="100"/>
          <a:sy n="10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2F03-25F1-496B-917A-1EC2DE59A1F9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FCBD-7191-4D9E-A4E6-9A1BF844C5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FCBD-7191-4D9E-A4E6-9A1BF844C595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971B-BAC3-4F09-87FF-0BF56F57EA64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2B2F-4DD2-490C-8922-BD1864F2FD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5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9.emf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audio" Target="../media/audio3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qTV9Fs12945701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6381328"/>
            <a:ext cx="936104" cy="326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476672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Singulier</a:t>
            </a:r>
          </a:p>
        </p:txBody>
      </p:sp>
      <p:pic>
        <p:nvPicPr>
          <p:cNvPr id="11" name="Image 10" descr="chien-gif-1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00808"/>
            <a:ext cx="4610100" cy="819150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971600" y="1700808"/>
            <a:ext cx="1872208" cy="792088"/>
            <a:chOff x="971600" y="1988840"/>
            <a:chExt cx="1872208" cy="792088"/>
          </a:xfrm>
        </p:grpSpPr>
        <p:sp>
          <p:nvSpPr>
            <p:cNvPr id="12" name="Rectangle 11"/>
            <p:cNvSpPr/>
            <p:nvPr/>
          </p:nvSpPr>
          <p:spPr>
            <a:xfrm>
              <a:off x="971600" y="1988840"/>
              <a:ext cx="187220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 descr="chien04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2132856"/>
              <a:ext cx="1190625" cy="54292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652120" y="548680"/>
            <a:ext cx="2164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Pluriel</a:t>
            </a:r>
          </a:p>
        </p:txBody>
      </p:sp>
      <p:sp>
        <p:nvSpPr>
          <p:cNvPr id="19" name="Rectangle 1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œur 13">
            <a:hlinkClick r:id="" action="ppaction://hlinkshowjump?jump=nextslide"/>
          </p:cNvPr>
          <p:cNvSpPr/>
          <p:nvPr/>
        </p:nvSpPr>
        <p:spPr>
          <a:xfrm>
            <a:off x="467544" y="4869160"/>
            <a:ext cx="2520280" cy="1800200"/>
          </a:xfrm>
          <a:prstGeom prst="hear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Lis et clique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sur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la bonne image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Cœur 14">
            <a:hlinkClick r:id="rId5" action="ppaction://hlinksldjump"/>
          </p:cNvPr>
          <p:cNvSpPr/>
          <p:nvPr/>
        </p:nvSpPr>
        <p:spPr>
          <a:xfrm>
            <a:off x="2123728" y="3068960"/>
            <a:ext cx="2520280" cy="1800200"/>
          </a:xfrm>
          <a:prstGeom prst="hear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Ecris les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phrases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Cœur 17">
            <a:hlinkClick r:id="rId6" action="ppaction://hlinksldjump"/>
          </p:cNvPr>
          <p:cNvSpPr/>
          <p:nvPr/>
        </p:nvSpPr>
        <p:spPr>
          <a:xfrm>
            <a:off x="4067944" y="4869160"/>
            <a:ext cx="2520280" cy="1800200"/>
          </a:xfrm>
          <a:prstGeom prst="hear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Lis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et clique sur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la bonne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image</a:t>
            </a:r>
          </a:p>
          <a:p>
            <a:pPr algn="ctr"/>
            <a:r>
              <a:rPr lang="fr-FR" sz="1200" i="1" dirty="0" smtClean="0">
                <a:solidFill>
                  <a:schemeClr val="accent4">
                    <a:lumMod val="50000"/>
                  </a:schemeClr>
                </a:solidFill>
              </a:rPr>
              <a:t>(Le texte s’efface au bout de 5 secondes)</a:t>
            </a:r>
          </a:p>
          <a:p>
            <a:pPr algn="ctr"/>
            <a:endParaRPr lang="fr-F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Cœur 19">
            <a:hlinkClick r:id="rId7" action="ppaction://hlinksldjump"/>
          </p:cNvPr>
          <p:cNvSpPr/>
          <p:nvPr/>
        </p:nvSpPr>
        <p:spPr>
          <a:xfrm>
            <a:off x="6228184" y="3068960"/>
            <a:ext cx="2520280" cy="1800200"/>
          </a:xfrm>
          <a:prstGeom prst="hear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Dis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les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phrases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singes mangent des bananes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souris regardent le chat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 écureuil mange une noisette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6" name="Rectangle à coins arrondis 2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souris regardent les chats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singes mangent une banane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L’homme porte des sacs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7206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dames achètent des pommes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14348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 singe mange une banane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07206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Une dame achète une pomme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hommes portent des sacs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écureuils mangent une noisette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souris regarde le chat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4100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 singe mange des bananes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56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83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110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37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64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07206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1cf2a9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262" y="2114550"/>
            <a:ext cx="2657475" cy="2628900"/>
          </a:xfrm>
          <a:prstGeom prst="rect">
            <a:avLst/>
          </a:prstGeom>
        </p:spPr>
      </p:pic>
      <p:pic>
        <p:nvPicPr>
          <p:cNvPr id="5" name="Image 4" descr="romright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877272"/>
            <a:ext cx="476250" cy="285750"/>
          </a:xfrm>
          <a:prstGeom prst="rect">
            <a:avLst/>
          </a:prstGeom>
        </p:spPr>
      </p:pic>
      <p:pic>
        <p:nvPicPr>
          <p:cNvPr id="7" name="Image 6" descr="romright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67544" y="5877272"/>
            <a:ext cx="4762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857488" y="421481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 descr="C_porter_h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643446"/>
            <a:ext cx="1259629" cy="1447310"/>
          </a:xfrm>
          <a:prstGeom prst="rect">
            <a:avLst/>
          </a:prstGeom>
        </p:spPr>
      </p:pic>
      <p:sp>
        <p:nvSpPr>
          <p:cNvPr id="2" name="Rectangle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hlinkClick r:id="" action="ppaction://noaction" highlightClick="1"/>
          </p:cNvPr>
          <p:cNvSpPr txBox="1"/>
          <p:nvPr/>
        </p:nvSpPr>
        <p:spPr>
          <a:xfrm>
            <a:off x="214282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9" name="ZoneTexte 28">
            <a:hlinkClick r:id="" action="ppaction://noaction" highlightClick="1"/>
          </p:cNvPr>
          <p:cNvSpPr txBox="1"/>
          <p:nvPr/>
        </p:nvSpPr>
        <p:spPr>
          <a:xfrm>
            <a:off x="214282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0" name="ZoneTexte 29">
            <a:hlinkClick r:id="" action="ppaction://noaction" highlightClick="1"/>
          </p:cNvPr>
          <p:cNvSpPr txBox="1"/>
          <p:nvPr/>
        </p:nvSpPr>
        <p:spPr>
          <a:xfrm>
            <a:off x="214282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1" name="ZoneTexte 30">
            <a:hlinkClick r:id="" action="ppaction://noaction" highlightClick="1"/>
          </p:cNvPr>
          <p:cNvSpPr txBox="1"/>
          <p:nvPr/>
        </p:nvSpPr>
        <p:spPr>
          <a:xfrm>
            <a:off x="214282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2" name="ZoneTexte 31">
            <a:hlinkClick r:id="" action="ppaction://noaction" highlightClick="1"/>
          </p:cNvPr>
          <p:cNvSpPr txBox="1"/>
          <p:nvPr/>
        </p:nvSpPr>
        <p:spPr>
          <a:xfrm>
            <a:off x="1571604" y="1357298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homme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3" name="ZoneTexte 32">
            <a:hlinkClick r:id="" action="ppaction://noaction" highlightClick="1"/>
          </p:cNvPr>
          <p:cNvSpPr txBox="1"/>
          <p:nvPr/>
        </p:nvSpPr>
        <p:spPr>
          <a:xfrm>
            <a:off x="1571604" y="285728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dame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4" name="ZoneTexte 33">
            <a:hlinkClick r:id="" action="ppaction://noaction" highlightClick="1"/>
          </p:cNvPr>
          <p:cNvSpPr txBox="1"/>
          <p:nvPr/>
        </p:nvSpPr>
        <p:spPr>
          <a:xfrm>
            <a:off x="3786182" y="500042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porte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5" name="ZoneTexte 34">
            <a:hlinkClick r:id="" action="ppaction://noaction" highlightClick="1"/>
          </p:cNvPr>
          <p:cNvSpPr txBox="1"/>
          <p:nvPr/>
        </p:nvSpPr>
        <p:spPr>
          <a:xfrm>
            <a:off x="3786182" y="1071546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portent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6" name="ZoneTexte 35">
            <a:hlinkClick r:id="" action="ppaction://noaction" highlightClick="1"/>
          </p:cNvPr>
          <p:cNvSpPr txBox="1"/>
          <p:nvPr/>
        </p:nvSpPr>
        <p:spPr>
          <a:xfrm>
            <a:off x="3786182" y="1714488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portes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8" name="ZoneTexte 37">
            <a:hlinkClick r:id="" action="ppaction://noaction" highlightClick="1"/>
          </p:cNvPr>
          <p:cNvSpPr txBox="1"/>
          <p:nvPr/>
        </p:nvSpPr>
        <p:spPr>
          <a:xfrm>
            <a:off x="6000760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9" name="ZoneTexte 38">
            <a:hlinkClick r:id="" action="ppaction://noaction" highlightClick="1"/>
          </p:cNvPr>
          <p:cNvSpPr txBox="1"/>
          <p:nvPr/>
        </p:nvSpPr>
        <p:spPr>
          <a:xfrm>
            <a:off x="6000760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0" name="ZoneTexte 39">
            <a:hlinkClick r:id="" action="ppaction://noaction" highlightClick="1"/>
          </p:cNvPr>
          <p:cNvSpPr txBox="1"/>
          <p:nvPr/>
        </p:nvSpPr>
        <p:spPr>
          <a:xfrm>
            <a:off x="6000760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1" name="ZoneTexte 40">
            <a:hlinkClick r:id="" action="ppaction://noaction" highlightClick="1"/>
          </p:cNvPr>
          <p:cNvSpPr txBox="1"/>
          <p:nvPr/>
        </p:nvSpPr>
        <p:spPr>
          <a:xfrm>
            <a:off x="6000760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2" name="ZoneTexte 41">
            <a:hlinkClick r:id="" action="ppaction://noaction" highlightClick="1"/>
          </p:cNvPr>
          <p:cNvSpPr txBox="1"/>
          <p:nvPr/>
        </p:nvSpPr>
        <p:spPr>
          <a:xfrm>
            <a:off x="7286644" y="50004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sacs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3" name="ZoneTexte 42">
            <a:hlinkClick r:id="" action="ppaction://noaction" highlightClick="1"/>
          </p:cNvPr>
          <p:cNvSpPr txBox="1"/>
          <p:nvPr/>
        </p:nvSpPr>
        <p:spPr>
          <a:xfrm>
            <a:off x="7286644" y="1142984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  <a:latin typeface="Script cole" pitchFamily="2" charset="0"/>
              </a:rPr>
              <a:t>sacent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4" name="ZoneTexte 43">
            <a:hlinkClick r:id="" action="ppaction://noaction" highlightClick="1"/>
          </p:cNvPr>
          <p:cNvSpPr txBox="1"/>
          <p:nvPr/>
        </p:nvSpPr>
        <p:spPr>
          <a:xfrm>
            <a:off x="7286644" y="1785926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sac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214414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L’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357422" y="2928934"/>
            <a:ext cx="1571636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homme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929058" y="2928934"/>
            <a:ext cx="1643074" cy="642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porte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6715140" y="2928934"/>
            <a:ext cx="1643074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sac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572132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le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9" name="ZoneTexte 48">
            <a:hlinkClick r:id="" action="ppaction://noaction" highlightClick="1"/>
          </p:cNvPr>
          <p:cNvSpPr txBox="1"/>
          <p:nvPr/>
        </p:nvSpPr>
        <p:spPr>
          <a:xfrm>
            <a:off x="1571604" y="785794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hommes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50" name="ZoneTexte 49">
            <a:hlinkClick r:id="" action="ppaction://noaction" highlightClick="1"/>
          </p:cNvPr>
          <p:cNvSpPr txBox="1"/>
          <p:nvPr/>
        </p:nvSpPr>
        <p:spPr>
          <a:xfrm>
            <a:off x="1571604" y="1857364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dames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pic>
        <p:nvPicPr>
          <p:cNvPr id="51" name="Image 50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1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857488" y="421481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 descr="C_souri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714884"/>
            <a:ext cx="518616" cy="518616"/>
          </a:xfrm>
          <a:prstGeom prst="rect">
            <a:avLst/>
          </a:prstGeom>
        </p:spPr>
      </p:pic>
      <p:pic>
        <p:nvPicPr>
          <p:cNvPr id="49" name="Image 48" descr="C_chat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429132"/>
            <a:ext cx="1570944" cy="1214446"/>
          </a:xfrm>
          <a:prstGeom prst="rect">
            <a:avLst/>
          </a:prstGeom>
        </p:spPr>
      </p:pic>
      <p:pic>
        <p:nvPicPr>
          <p:cNvPr id="50" name="Image 49" descr="C_souri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429264"/>
            <a:ext cx="590054" cy="590054"/>
          </a:xfrm>
          <a:prstGeom prst="rect">
            <a:avLst/>
          </a:prstGeom>
        </p:spPr>
      </p:pic>
      <p:pic>
        <p:nvPicPr>
          <p:cNvPr id="51" name="Image 50" descr="C_souri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000636"/>
            <a:ext cx="590054" cy="590054"/>
          </a:xfrm>
          <a:prstGeom prst="rect">
            <a:avLst/>
          </a:prstGeom>
        </p:spPr>
      </p:pic>
      <p:sp>
        <p:nvSpPr>
          <p:cNvPr id="2" name="Rectangle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hlinkClick r:id="" action="ppaction://noaction" highlightClick="1"/>
          </p:cNvPr>
          <p:cNvSpPr txBox="1"/>
          <p:nvPr/>
        </p:nvSpPr>
        <p:spPr>
          <a:xfrm>
            <a:off x="214282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9" name="ZoneTexte 28">
            <a:hlinkClick r:id="" action="ppaction://noaction" highlightClick="1"/>
          </p:cNvPr>
          <p:cNvSpPr txBox="1"/>
          <p:nvPr/>
        </p:nvSpPr>
        <p:spPr>
          <a:xfrm>
            <a:off x="214282" y="192880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0" name="ZoneTexte 29">
            <a:hlinkClick r:id="" action="ppaction://noaction" highlightClick="1"/>
          </p:cNvPr>
          <p:cNvSpPr txBox="1"/>
          <p:nvPr/>
        </p:nvSpPr>
        <p:spPr>
          <a:xfrm>
            <a:off x="214282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1" name="ZoneTexte 30">
            <a:hlinkClick r:id="" action="ppaction://noaction" highlightClick="1"/>
          </p:cNvPr>
          <p:cNvSpPr txBox="1"/>
          <p:nvPr/>
        </p:nvSpPr>
        <p:spPr>
          <a:xfrm>
            <a:off x="214282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2" name="ZoneTexte 31">
            <a:hlinkClick r:id="" action="ppaction://noaction" highlightClick="1"/>
          </p:cNvPr>
          <p:cNvSpPr txBox="1"/>
          <p:nvPr/>
        </p:nvSpPr>
        <p:spPr>
          <a:xfrm>
            <a:off x="1714480" y="157161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3" name="ZoneTexte 32">
            <a:hlinkClick r:id="" action="ppaction://noaction" highlightClick="1"/>
          </p:cNvPr>
          <p:cNvSpPr txBox="1"/>
          <p:nvPr/>
        </p:nvSpPr>
        <p:spPr>
          <a:xfrm>
            <a:off x="1714480" y="642918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4" name="ZoneTexte 33">
            <a:hlinkClick r:id="" action="ppaction://noaction" highlightClick="1"/>
          </p:cNvPr>
          <p:cNvSpPr txBox="1"/>
          <p:nvPr/>
        </p:nvSpPr>
        <p:spPr>
          <a:xfrm>
            <a:off x="3779912" y="332656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5" name="ZoneTexte 34">
            <a:hlinkClick r:id="" action="ppaction://noaction" highlightClick="1"/>
          </p:cNvPr>
          <p:cNvSpPr txBox="1"/>
          <p:nvPr/>
        </p:nvSpPr>
        <p:spPr>
          <a:xfrm>
            <a:off x="3786182" y="1142984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6" name="ZoneTexte 35">
            <a:hlinkClick r:id="" action="ppaction://noaction" highlightClick="1"/>
          </p:cNvPr>
          <p:cNvSpPr txBox="1"/>
          <p:nvPr/>
        </p:nvSpPr>
        <p:spPr>
          <a:xfrm>
            <a:off x="3786182" y="1928802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8" name="ZoneTexte 37">
            <a:hlinkClick r:id="" action="ppaction://noaction" highlightClick="1"/>
          </p:cNvPr>
          <p:cNvSpPr txBox="1"/>
          <p:nvPr/>
        </p:nvSpPr>
        <p:spPr>
          <a:xfrm>
            <a:off x="6000760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9" name="ZoneTexte 38">
            <a:hlinkClick r:id="" action="ppaction://noaction" highlightClick="1"/>
          </p:cNvPr>
          <p:cNvSpPr txBox="1"/>
          <p:nvPr/>
        </p:nvSpPr>
        <p:spPr>
          <a:xfrm>
            <a:off x="6000760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0" name="ZoneTexte 39">
            <a:hlinkClick r:id="" action="ppaction://noaction" highlightClick="1"/>
          </p:cNvPr>
          <p:cNvSpPr txBox="1"/>
          <p:nvPr/>
        </p:nvSpPr>
        <p:spPr>
          <a:xfrm>
            <a:off x="6000760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1" name="ZoneTexte 40">
            <a:hlinkClick r:id="" action="ppaction://noaction" highlightClick="1"/>
          </p:cNvPr>
          <p:cNvSpPr txBox="1"/>
          <p:nvPr/>
        </p:nvSpPr>
        <p:spPr>
          <a:xfrm>
            <a:off x="6000760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2" name="ZoneTexte 41">
            <a:hlinkClick r:id="" action="ppaction://noaction" highlightClick="1"/>
          </p:cNvPr>
          <p:cNvSpPr txBox="1"/>
          <p:nvPr/>
        </p:nvSpPr>
        <p:spPr>
          <a:xfrm>
            <a:off x="7286644" y="50004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3" name="ZoneTexte 42">
            <a:hlinkClick r:id="" action="ppaction://noaction" highlightClick="1"/>
          </p:cNvPr>
          <p:cNvSpPr txBox="1"/>
          <p:nvPr/>
        </p:nvSpPr>
        <p:spPr>
          <a:xfrm>
            <a:off x="7286644" y="121442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4" name="ZoneTexte 43">
            <a:hlinkClick r:id="" action="ppaction://noaction" highlightClick="1"/>
          </p:cNvPr>
          <p:cNvSpPr txBox="1"/>
          <p:nvPr/>
        </p:nvSpPr>
        <p:spPr>
          <a:xfrm>
            <a:off x="7286644" y="192880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214414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Les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357422" y="2928934"/>
            <a:ext cx="1571636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souris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929058" y="2928934"/>
            <a:ext cx="1643074" cy="642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regardent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6715140" y="2928934"/>
            <a:ext cx="1643074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chat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572132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le</a:t>
            </a:r>
            <a:endParaRPr lang="fr-FR" sz="2000" dirty="0">
              <a:latin typeface="Script cole" pitchFamily="2" charset="0"/>
            </a:endParaRPr>
          </a:p>
        </p:txBody>
      </p:sp>
      <p:pic>
        <p:nvPicPr>
          <p:cNvPr id="52" name="Image 51" descr="Maindroite.gif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1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857488" y="421481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 descr="C_chat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357694"/>
            <a:ext cx="1293719" cy="1000132"/>
          </a:xfrm>
          <a:prstGeom prst="rect">
            <a:avLst/>
          </a:prstGeom>
        </p:spPr>
      </p:pic>
      <p:pic>
        <p:nvPicPr>
          <p:cNvPr id="50" name="Image 49" descr="C_souris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5286388"/>
            <a:ext cx="590054" cy="590054"/>
          </a:xfrm>
          <a:prstGeom prst="rect">
            <a:avLst/>
          </a:prstGeom>
        </p:spPr>
      </p:pic>
      <p:sp>
        <p:nvSpPr>
          <p:cNvPr id="2" name="Rectangle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hlinkClick r:id="" action="ppaction://noaction" highlightClick="1"/>
          </p:cNvPr>
          <p:cNvSpPr txBox="1"/>
          <p:nvPr/>
        </p:nvSpPr>
        <p:spPr>
          <a:xfrm>
            <a:off x="214282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9" name="ZoneTexte 28">
            <a:hlinkClick r:id="" action="ppaction://noaction" highlightClick="1"/>
          </p:cNvPr>
          <p:cNvSpPr txBox="1"/>
          <p:nvPr/>
        </p:nvSpPr>
        <p:spPr>
          <a:xfrm>
            <a:off x="214282" y="192880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0" name="ZoneTexte 29">
            <a:hlinkClick r:id="" action="ppaction://noaction" highlightClick="1"/>
          </p:cNvPr>
          <p:cNvSpPr txBox="1"/>
          <p:nvPr/>
        </p:nvSpPr>
        <p:spPr>
          <a:xfrm>
            <a:off x="214282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1" name="ZoneTexte 30">
            <a:hlinkClick r:id="" action="ppaction://noaction" highlightClick="1"/>
          </p:cNvPr>
          <p:cNvSpPr txBox="1"/>
          <p:nvPr/>
        </p:nvSpPr>
        <p:spPr>
          <a:xfrm>
            <a:off x="214282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2" name="ZoneTexte 31">
            <a:hlinkClick r:id="" action="ppaction://noaction" highlightClick="1"/>
          </p:cNvPr>
          <p:cNvSpPr txBox="1"/>
          <p:nvPr/>
        </p:nvSpPr>
        <p:spPr>
          <a:xfrm>
            <a:off x="1714480" y="157161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3" name="ZoneTexte 32">
            <a:hlinkClick r:id="" action="ppaction://noaction" highlightClick="1"/>
          </p:cNvPr>
          <p:cNvSpPr txBox="1"/>
          <p:nvPr/>
        </p:nvSpPr>
        <p:spPr>
          <a:xfrm>
            <a:off x="1714480" y="642918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4" name="ZoneTexte 33">
            <a:hlinkClick r:id="" action="ppaction://noaction" highlightClick="1"/>
          </p:cNvPr>
          <p:cNvSpPr txBox="1"/>
          <p:nvPr/>
        </p:nvSpPr>
        <p:spPr>
          <a:xfrm>
            <a:off x="3786182" y="357166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5" name="ZoneTexte 34">
            <a:hlinkClick r:id="" action="ppaction://noaction" highlightClick="1"/>
          </p:cNvPr>
          <p:cNvSpPr txBox="1"/>
          <p:nvPr/>
        </p:nvSpPr>
        <p:spPr>
          <a:xfrm>
            <a:off x="3786182" y="1142984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6" name="ZoneTexte 35">
            <a:hlinkClick r:id="" action="ppaction://noaction" highlightClick="1"/>
          </p:cNvPr>
          <p:cNvSpPr txBox="1"/>
          <p:nvPr/>
        </p:nvSpPr>
        <p:spPr>
          <a:xfrm>
            <a:off x="3786182" y="1928802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8" name="ZoneTexte 37">
            <a:hlinkClick r:id="" action="ppaction://noaction" highlightClick="1"/>
          </p:cNvPr>
          <p:cNvSpPr txBox="1"/>
          <p:nvPr/>
        </p:nvSpPr>
        <p:spPr>
          <a:xfrm>
            <a:off x="6000760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9" name="ZoneTexte 38">
            <a:hlinkClick r:id="" action="ppaction://noaction" highlightClick="1"/>
          </p:cNvPr>
          <p:cNvSpPr txBox="1"/>
          <p:nvPr/>
        </p:nvSpPr>
        <p:spPr>
          <a:xfrm>
            <a:off x="6000760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0" name="ZoneTexte 39">
            <a:hlinkClick r:id="" action="ppaction://noaction" highlightClick="1"/>
          </p:cNvPr>
          <p:cNvSpPr txBox="1"/>
          <p:nvPr/>
        </p:nvSpPr>
        <p:spPr>
          <a:xfrm>
            <a:off x="6000760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1" name="ZoneTexte 40">
            <a:hlinkClick r:id="" action="ppaction://noaction" highlightClick="1"/>
          </p:cNvPr>
          <p:cNvSpPr txBox="1"/>
          <p:nvPr/>
        </p:nvSpPr>
        <p:spPr>
          <a:xfrm>
            <a:off x="6000760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2" name="ZoneTexte 41">
            <a:hlinkClick r:id="" action="ppaction://noaction" highlightClick="1"/>
          </p:cNvPr>
          <p:cNvSpPr txBox="1"/>
          <p:nvPr/>
        </p:nvSpPr>
        <p:spPr>
          <a:xfrm>
            <a:off x="7286644" y="50004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3" name="ZoneTexte 42">
            <a:hlinkClick r:id="" action="ppaction://noaction" highlightClick="1"/>
          </p:cNvPr>
          <p:cNvSpPr txBox="1"/>
          <p:nvPr/>
        </p:nvSpPr>
        <p:spPr>
          <a:xfrm>
            <a:off x="7286644" y="121442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4" name="ZoneTexte 43">
            <a:hlinkClick r:id="" action="ppaction://noaction" highlightClick="1"/>
          </p:cNvPr>
          <p:cNvSpPr txBox="1"/>
          <p:nvPr/>
        </p:nvSpPr>
        <p:spPr>
          <a:xfrm>
            <a:off x="7286644" y="192880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214414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La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357422" y="2928934"/>
            <a:ext cx="1571636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souris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929058" y="2928934"/>
            <a:ext cx="1643074" cy="642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regarde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6715140" y="2928934"/>
            <a:ext cx="1643074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chats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572132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les</a:t>
            </a:r>
            <a:endParaRPr lang="fr-FR" sz="2000" dirty="0">
              <a:latin typeface="Script cole" pitchFamily="2" charset="0"/>
            </a:endParaRPr>
          </a:p>
        </p:txBody>
      </p:sp>
      <p:pic>
        <p:nvPicPr>
          <p:cNvPr id="52" name="Image 51" descr="C_chat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5" y="5536154"/>
            <a:ext cx="785818" cy="607490"/>
          </a:xfrm>
          <a:prstGeom prst="rect">
            <a:avLst/>
          </a:prstGeom>
        </p:spPr>
      </p:pic>
      <p:pic>
        <p:nvPicPr>
          <p:cNvPr id="48" name="Image 47" descr="Maindroite.gif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1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857488" y="421481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 descr="C_souri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714884"/>
            <a:ext cx="518616" cy="518616"/>
          </a:xfrm>
          <a:prstGeom prst="rect">
            <a:avLst/>
          </a:prstGeom>
        </p:spPr>
      </p:pic>
      <p:pic>
        <p:nvPicPr>
          <p:cNvPr id="49" name="Image 48" descr="C_chat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286256"/>
            <a:ext cx="1143008" cy="883623"/>
          </a:xfrm>
          <a:prstGeom prst="rect">
            <a:avLst/>
          </a:prstGeom>
        </p:spPr>
      </p:pic>
      <p:pic>
        <p:nvPicPr>
          <p:cNvPr id="50" name="Image 49" descr="C_souri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429264"/>
            <a:ext cx="590054" cy="590054"/>
          </a:xfrm>
          <a:prstGeom prst="rect">
            <a:avLst/>
          </a:prstGeom>
        </p:spPr>
      </p:pic>
      <p:pic>
        <p:nvPicPr>
          <p:cNvPr id="51" name="Image 50" descr="C_souri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929198"/>
            <a:ext cx="590054" cy="590054"/>
          </a:xfrm>
          <a:prstGeom prst="rect">
            <a:avLst/>
          </a:prstGeom>
        </p:spPr>
      </p:pic>
      <p:pic>
        <p:nvPicPr>
          <p:cNvPr id="52" name="Image 51" descr="C_chat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5286388"/>
            <a:ext cx="1143008" cy="883623"/>
          </a:xfrm>
          <a:prstGeom prst="rect">
            <a:avLst/>
          </a:prstGeom>
        </p:spPr>
      </p:pic>
      <p:sp>
        <p:nvSpPr>
          <p:cNvPr id="2" name="Rectangle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hlinkClick r:id="" action="ppaction://noaction" highlightClick="1"/>
          </p:cNvPr>
          <p:cNvSpPr txBox="1"/>
          <p:nvPr/>
        </p:nvSpPr>
        <p:spPr>
          <a:xfrm>
            <a:off x="214282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9" name="ZoneTexte 28">
            <a:hlinkClick r:id="" action="ppaction://noaction" highlightClick="1"/>
          </p:cNvPr>
          <p:cNvSpPr txBox="1"/>
          <p:nvPr/>
        </p:nvSpPr>
        <p:spPr>
          <a:xfrm>
            <a:off x="214282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0" name="ZoneTexte 29">
            <a:hlinkClick r:id="" action="ppaction://noaction" highlightClick="1"/>
          </p:cNvPr>
          <p:cNvSpPr txBox="1"/>
          <p:nvPr/>
        </p:nvSpPr>
        <p:spPr>
          <a:xfrm>
            <a:off x="214282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1" name="ZoneTexte 30">
            <a:hlinkClick r:id="" action="ppaction://noaction" highlightClick="1"/>
          </p:cNvPr>
          <p:cNvSpPr txBox="1"/>
          <p:nvPr/>
        </p:nvSpPr>
        <p:spPr>
          <a:xfrm>
            <a:off x="214282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2" name="ZoneTexte 31">
            <a:hlinkClick r:id="" action="ppaction://noaction" highlightClick="1"/>
          </p:cNvPr>
          <p:cNvSpPr txBox="1"/>
          <p:nvPr/>
        </p:nvSpPr>
        <p:spPr>
          <a:xfrm>
            <a:off x="1714480" y="928670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3" name="ZoneTexte 32">
            <a:hlinkClick r:id="" action="ppaction://noaction" highlightClick="1"/>
          </p:cNvPr>
          <p:cNvSpPr txBox="1"/>
          <p:nvPr/>
        </p:nvSpPr>
        <p:spPr>
          <a:xfrm>
            <a:off x="1714480" y="1714488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4" name="ZoneTexte 33">
            <a:hlinkClick r:id="" action="ppaction://noaction" highlightClick="1"/>
          </p:cNvPr>
          <p:cNvSpPr txBox="1"/>
          <p:nvPr/>
        </p:nvSpPr>
        <p:spPr>
          <a:xfrm>
            <a:off x="3786182" y="1857364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5" name="ZoneTexte 34">
            <a:hlinkClick r:id="" action="ppaction://noaction" highlightClick="1"/>
          </p:cNvPr>
          <p:cNvSpPr txBox="1"/>
          <p:nvPr/>
        </p:nvSpPr>
        <p:spPr>
          <a:xfrm>
            <a:off x="3786182" y="1142984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6" name="ZoneTexte 35">
            <a:hlinkClick r:id="" action="ppaction://noaction" highlightClick="1"/>
          </p:cNvPr>
          <p:cNvSpPr txBox="1"/>
          <p:nvPr/>
        </p:nvSpPr>
        <p:spPr>
          <a:xfrm>
            <a:off x="3786182" y="357166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8" name="ZoneTexte 37">
            <a:hlinkClick r:id="" action="ppaction://noaction" highlightClick="1"/>
          </p:cNvPr>
          <p:cNvSpPr txBox="1"/>
          <p:nvPr/>
        </p:nvSpPr>
        <p:spPr>
          <a:xfrm>
            <a:off x="6000760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9" name="ZoneTexte 38">
            <a:hlinkClick r:id="" action="ppaction://noaction" highlightClick="1"/>
          </p:cNvPr>
          <p:cNvSpPr txBox="1"/>
          <p:nvPr/>
        </p:nvSpPr>
        <p:spPr>
          <a:xfrm>
            <a:off x="6000760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0" name="ZoneTexte 39">
            <a:hlinkClick r:id="" action="ppaction://noaction" highlightClick="1"/>
          </p:cNvPr>
          <p:cNvSpPr txBox="1"/>
          <p:nvPr/>
        </p:nvSpPr>
        <p:spPr>
          <a:xfrm>
            <a:off x="6000760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1" name="ZoneTexte 40">
            <a:hlinkClick r:id="" action="ppaction://noaction" highlightClick="1"/>
          </p:cNvPr>
          <p:cNvSpPr txBox="1"/>
          <p:nvPr/>
        </p:nvSpPr>
        <p:spPr>
          <a:xfrm>
            <a:off x="6000760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2" name="ZoneTexte 41">
            <a:hlinkClick r:id="" action="ppaction://noaction" highlightClick="1"/>
          </p:cNvPr>
          <p:cNvSpPr txBox="1"/>
          <p:nvPr/>
        </p:nvSpPr>
        <p:spPr>
          <a:xfrm>
            <a:off x="7286644" y="1357298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3" name="ZoneTexte 42">
            <a:hlinkClick r:id="" action="ppaction://noaction" highlightClick="1"/>
          </p:cNvPr>
          <p:cNvSpPr txBox="1"/>
          <p:nvPr/>
        </p:nvSpPr>
        <p:spPr>
          <a:xfrm>
            <a:off x="7286644" y="714356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4" name="ZoneTexte 43">
            <a:hlinkClick r:id="" action="ppaction://noaction" highlightClick="1"/>
          </p:cNvPr>
          <p:cNvSpPr txBox="1"/>
          <p:nvPr/>
        </p:nvSpPr>
        <p:spPr>
          <a:xfrm>
            <a:off x="7286644" y="2000240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214414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Les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357422" y="2928934"/>
            <a:ext cx="1571636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souris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929058" y="2928934"/>
            <a:ext cx="1643074" cy="642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regardent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6715140" y="2928934"/>
            <a:ext cx="1643074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chats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572132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les</a:t>
            </a:r>
            <a:endParaRPr lang="fr-FR" sz="2000" dirty="0">
              <a:latin typeface="Script cole" pitchFamily="2" charset="0"/>
            </a:endParaRPr>
          </a:p>
        </p:txBody>
      </p:sp>
      <p:pic>
        <p:nvPicPr>
          <p:cNvPr id="53" name="Image 52" descr="Maindroite.gif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1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2857488" y="421481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214950"/>
            <a:ext cx="590054" cy="590054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572008"/>
            <a:ext cx="1570944" cy="1214446"/>
          </a:xfrm>
          <a:prstGeom prst="rect">
            <a:avLst/>
          </a:prstGeom>
        </p:spPr>
      </p:pic>
      <p:sp>
        <p:nvSpPr>
          <p:cNvPr id="2" name="Rectangle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hlinkClick r:id="" action="ppaction://noaction" highlightClick="1"/>
          </p:cNvPr>
          <p:cNvSpPr txBox="1"/>
          <p:nvPr/>
        </p:nvSpPr>
        <p:spPr>
          <a:xfrm>
            <a:off x="214282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9" name="ZoneTexte 28">
            <a:hlinkClick r:id="" action="ppaction://noaction" highlightClick="1"/>
          </p:cNvPr>
          <p:cNvSpPr txBox="1"/>
          <p:nvPr/>
        </p:nvSpPr>
        <p:spPr>
          <a:xfrm>
            <a:off x="214282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0" name="ZoneTexte 29">
            <a:hlinkClick r:id="" action="ppaction://noaction" highlightClick="1"/>
          </p:cNvPr>
          <p:cNvSpPr txBox="1"/>
          <p:nvPr/>
        </p:nvSpPr>
        <p:spPr>
          <a:xfrm>
            <a:off x="214282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1" name="ZoneTexte 30">
            <a:hlinkClick r:id="" action="ppaction://noaction" highlightClick="1"/>
          </p:cNvPr>
          <p:cNvSpPr txBox="1"/>
          <p:nvPr/>
        </p:nvSpPr>
        <p:spPr>
          <a:xfrm>
            <a:off x="214282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2" name="ZoneTexte 31">
            <a:hlinkClick r:id="" action="ppaction://noaction" highlightClick="1"/>
          </p:cNvPr>
          <p:cNvSpPr txBox="1"/>
          <p:nvPr/>
        </p:nvSpPr>
        <p:spPr>
          <a:xfrm>
            <a:off x="1571604" y="1500174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3" name="ZoneTexte 32">
            <a:hlinkClick r:id="" action="ppaction://noaction" highlightClick="1"/>
          </p:cNvPr>
          <p:cNvSpPr txBox="1"/>
          <p:nvPr/>
        </p:nvSpPr>
        <p:spPr>
          <a:xfrm>
            <a:off x="1571604" y="571480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sourient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4" name="ZoneTexte 33">
            <a:hlinkClick r:id="" action="ppaction://noaction" highlightClick="1"/>
          </p:cNvPr>
          <p:cNvSpPr txBox="1"/>
          <p:nvPr/>
        </p:nvSpPr>
        <p:spPr>
          <a:xfrm>
            <a:off x="3786182" y="500042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5" name="ZoneTexte 34">
            <a:hlinkClick r:id="" action="ppaction://noaction" highlightClick="1"/>
          </p:cNvPr>
          <p:cNvSpPr txBox="1"/>
          <p:nvPr/>
        </p:nvSpPr>
        <p:spPr>
          <a:xfrm>
            <a:off x="3786182" y="1142984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6" name="ZoneTexte 35">
            <a:hlinkClick r:id="" action="ppaction://noaction" highlightClick="1"/>
          </p:cNvPr>
          <p:cNvSpPr txBox="1"/>
          <p:nvPr/>
        </p:nvSpPr>
        <p:spPr>
          <a:xfrm>
            <a:off x="3786182" y="1928802"/>
            <a:ext cx="1643074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regarde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8" name="ZoneTexte 37">
            <a:hlinkClick r:id="" action="ppaction://noaction" highlightClick="1"/>
          </p:cNvPr>
          <p:cNvSpPr txBox="1"/>
          <p:nvPr/>
        </p:nvSpPr>
        <p:spPr>
          <a:xfrm>
            <a:off x="6000760" y="285728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39" name="ZoneTexte 38">
            <a:hlinkClick r:id="" action="ppaction://noaction" highlightClick="1"/>
          </p:cNvPr>
          <p:cNvSpPr txBox="1"/>
          <p:nvPr/>
        </p:nvSpPr>
        <p:spPr>
          <a:xfrm>
            <a:off x="6000760" y="857232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la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0" name="ZoneTexte 39">
            <a:hlinkClick r:id="" action="ppaction://noaction" highlightClick="1"/>
          </p:cNvPr>
          <p:cNvSpPr txBox="1"/>
          <p:nvPr/>
        </p:nvSpPr>
        <p:spPr>
          <a:xfrm>
            <a:off x="6000760" y="1428736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l’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1" name="ZoneTexte 40">
            <a:hlinkClick r:id="" action="ppaction://noaction" highlightClick="1"/>
          </p:cNvPr>
          <p:cNvSpPr txBox="1"/>
          <p:nvPr/>
        </p:nvSpPr>
        <p:spPr>
          <a:xfrm>
            <a:off x="6000760" y="2000240"/>
            <a:ext cx="107157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les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2" name="ZoneTexte 41">
            <a:hlinkClick r:id="" action="ppaction://noaction" highlightClick="1"/>
          </p:cNvPr>
          <p:cNvSpPr txBox="1"/>
          <p:nvPr/>
        </p:nvSpPr>
        <p:spPr>
          <a:xfrm>
            <a:off x="7286644" y="500042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chats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3" name="ZoneTexte 42">
            <a:hlinkClick r:id="" action="ppaction://noaction" highlightClick="1"/>
          </p:cNvPr>
          <p:cNvSpPr txBox="1"/>
          <p:nvPr/>
        </p:nvSpPr>
        <p:spPr>
          <a:xfrm>
            <a:off x="7286644" y="1142984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chatent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44" name="ZoneTexte 43">
            <a:hlinkClick r:id="" action="ppaction://noaction" highlightClick="1"/>
          </p:cNvPr>
          <p:cNvSpPr txBox="1"/>
          <p:nvPr/>
        </p:nvSpPr>
        <p:spPr>
          <a:xfrm>
            <a:off x="7286644" y="1785926"/>
            <a:ext cx="16430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Script cole" pitchFamily="2" charset="0"/>
              </a:rPr>
              <a:t>chat</a:t>
            </a:r>
            <a:endParaRPr lang="fr-FR" sz="2000" dirty="0">
              <a:solidFill>
                <a:schemeClr val="bg1"/>
              </a:solidFill>
              <a:latin typeface="Script cole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214414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La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357422" y="2928934"/>
            <a:ext cx="1571636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souris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3929058" y="2928934"/>
            <a:ext cx="1643074" cy="6429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regarde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6715140" y="2928934"/>
            <a:ext cx="1643074" cy="64294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chat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572132" y="2928934"/>
            <a:ext cx="1143008" cy="6429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le</a:t>
            </a:r>
            <a:endParaRPr lang="fr-FR" sz="2000" dirty="0">
              <a:latin typeface="Script cole" pitchFamily="2" charset="0"/>
            </a:endParaRPr>
          </a:p>
        </p:txBody>
      </p:sp>
      <p:pic>
        <p:nvPicPr>
          <p:cNvPr id="48" name="Image 47" descr="Maindroite.gif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0" y="616530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1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 196" descr="18cbccb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764704"/>
            <a:ext cx="1190625" cy="666750"/>
          </a:xfrm>
          <a:prstGeom prst="rect">
            <a:avLst/>
          </a:prstGeom>
        </p:spPr>
      </p:pic>
      <p:pic>
        <p:nvPicPr>
          <p:cNvPr id="199" name="Image 198" descr="64efade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348880"/>
            <a:ext cx="4176464" cy="2696001"/>
          </a:xfrm>
          <a:prstGeom prst="rect">
            <a:avLst/>
          </a:prstGeom>
        </p:spPr>
      </p:pic>
      <p:pic>
        <p:nvPicPr>
          <p:cNvPr id="200" name="Image 199" descr="romright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67544" y="5877272"/>
            <a:ext cx="4762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écureuils mangent une noisette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683568" y="5661248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dames achètent une pomme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9295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L’homme porte des sacs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7206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à coins arrondis 77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souris regardent le chat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à coins arrondis 128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écureuils mangent des noisettes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dames achètent une pomme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9295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à coins arrondis 115"/>
          <p:cNvSpPr/>
          <p:nvPr/>
        </p:nvSpPr>
        <p:spPr>
          <a:xfrm>
            <a:off x="683568" y="5661248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souris regarde le chat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à coins arrondis 128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 singe mange une banane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07206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Rectangle à coins arrondis 195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</p:childTnLst>
        </p:cTn>
      </p:par>
    </p:tnLst>
    <p:bldLst>
      <p:bldP spid="196" grpId="0" animBg="1"/>
      <p:bldP spid="19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L’homme porte un sac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27584" y="306896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à coins arrondis 77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 écureuil mange une noisette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6" name="Rectangle à coins arrondis 2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souris regarde les chats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à coins arrondis 128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Une dame achète une pomme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à coins arrondis 115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-342900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L’homme porte un sac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27584" y="306896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hommes portent un sac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à coins arrondis 77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dame achète des pommes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à coins arrondis 115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L’écureuil mange des noisettes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singes mangent des bananes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Rectangle à coins arrondis 195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</p:childTnLst>
        </p:cTn>
      </p:par>
    </p:tnLst>
    <p:bldLst>
      <p:bldP spid="196" grpId="0" animBg="1"/>
      <p:bldP spid="19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souris regardent les chats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à coins arrondis 128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</p:childTnLst>
        </p:cTn>
      </p:par>
    </p:tnLst>
    <p:bldLst>
      <p:bldP spid="129" grpId="0" animBg="1"/>
      <p:bldP spid="12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singes mangent une banane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Rectangle à coins arrondis 195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</p:childTnLst>
        </p:cTn>
      </p:par>
    </p:tnLst>
    <p:bldLst>
      <p:bldP spid="196" grpId="0" animBg="1"/>
      <p:bldP spid="19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dames achètent des pommes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14348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14348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à coins arrondis 115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hommes portent des sacs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à coins arrondis 77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 singe mange des bananes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41438" y="857250"/>
            <a:ext cx="1449385" cy="1555750"/>
            <a:chOff x="845" y="540"/>
            <a:chExt cx="913" cy="98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9" name="Image 2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28628" cy="476121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500694" y="857232"/>
            <a:ext cx="1449385" cy="1555750"/>
            <a:chOff x="845" y="540"/>
            <a:chExt cx="913" cy="980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2" name="Image 8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050" y="1214404"/>
            <a:ext cx="428628" cy="476121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842164" y="857250"/>
            <a:ext cx="1449385" cy="1555750"/>
            <a:chOff x="845" y="540"/>
            <a:chExt cx="913" cy="98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9" name="Image 108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214422"/>
            <a:ext cx="428628" cy="476121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199222" y="3357580"/>
            <a:ext cx="1449385" cy="1555750"/>
            <a:chOff x="845" y="540"/>
            <a:chExt cx="913" cy="980"/>
          </a:xfrm>
        </p:grpSpPr>
        <p:sp>
          <p:nvSpPr>
            <p:cNvPr id="1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36" name="Image 135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714752"/>
            <a:ext cx="428628" cy="476121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2555884" y="3500456"/>
            <a:ext cx="1449385" cy="1555750"/>
            <a:chOff x="845" y="540"/>
            <a:chExt cx="913" cy="980"/>
          </a:xfrm>
        </p:grpSpPr>
        <p:sp>
          <p:nvSpPr>
            <p:cNvPr id="1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3" name="Image 16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428628" cy="476121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055686" y="3500456"/>
            <a:ext cx="1449385" cy="1555750"/>
            <a:chOff x="845" y="540"/>
            <a:chExt cx="913" cy="980"/>
          </a:xfrm>
        </p:grpSpPr>
        <p:sp>
          <p:nvSpPr>
            <p:cNvPr id="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" y="540"/>
              <a:ext cx="809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5"/>
            <p:cNvSpPr>
              <a:spLocks/>
            </p:cNvSpPr>
            <p:nvPr/>
          </p:nvSpPr>
          <p:spPr bwMode="auto">
            <a:xfrm>
              <a:off x="845" y="1263"/>
              <a:ext cx="798" cy="250"/>
            </a:xfrm>
            <a:custGeom>
              <a:avLst/>
              <a:gdLst/>
              <a:ahLst/>
              <a:cxnLst>
                <a:cxn ang="0">
                  <a:pos x="1660" y="277"/>
                </a:cxn>
                <a:cxn ang="0">
                  <a:pos x="2999" y="432"/>
                </a:cxn>
                <a:cxn ang="0">
                  <a:pos x="7114" y="213"/>
                </a:cxn>
                <a:cxn ang="0">
                  <a:pos x="8078" y="75"/>
                </a:cxn>
                <a:cxn ang="0">
                  <a:pos x="8069" y="1275"/>
                </a:cxn>
                <a:cxn ang="0">
                  <a:pos x="7229" y="1543"/>
                </a:cxn>
                <a:cxn ang="0">
                  <a:pos x="4258" y="2421"/>
                </a:cxn>
                <a:cxn ang="0">
                  <a:pos x="2125" y="2560"/>
                </a:cxn>
                <a:cxn ang="0">
                  <a:pos x="3284" y="1875"/>
                </a:cxn>
                <a:cxn ang="0">
                  <a:pos x="2817" y="1339"/>
                </a:cxn>
                <a:cxn ang="0">
                  <a:pos x="1833" y="1293"/>
                </a:cxn>
                <a:cxn ang="0">
                  <a:pos x="467" y="1022"/>
                </a:cxn>
                <a:cxn ang="0">
                  <a:pos x="125" y="227"/>
                </a:cxn>
                <a:cxn ang="0">
                  <a:pos x="914" y="199"/>
                </a:cxn>
                <a:cxn ang="0">
                  <a:pos x="1660" y="277"/>
                </a:cxn>
              </a:cxnLst>
              <a:rect l="0" t="0" r="r" b="b"/>
              <a:pathLst>
                <a:path w="8189" h="2574">
                  <a:moveTo>
                    <a:pt x="1660" y="277"/>
                  </a:moveTo>
                  <a:cubicBezTo>
                    <a:pt x="2099" y="377"/>
                    <a:pt x="2547" y="457"/>
                    <a:pt x="2999" y="432"/>
                  </a:cubicBezTo>
                  <a:cubicBezTo>
                    <a:pt x="4370" y="452"/>
                    <a:pt x="5742" y="212"/>
                    <a:pt x="7114" y="213"/>
                  </a:cubicBezTo>
                  <a:cubicBezTo>
                    <a:pt x="7437" y="184"/>
                    <a:pt x="7750" y="46"/>
                    <a:pt x="8078" y="75"/>
                  </a:cubicBezTo>
                  <a:cubicBezTo>
                    <a:pt x="8149" y="471"/>
                    <a:pt x="8189" y="887"/>
                    <a:pt x="8069" y="1275"/>
                  </a:cubicBezTo>
                  <a:cubicBezTo>
                    <a:pt x="7855" y="1490"/>
                    <a:pt x="7502" y="1438"/>
                    <a:pt x="7229" y="1543"/>
                  </a:cubicBezTo>
                  <a:cubicBezTo>
                    <a:pt x="6218" y="1776"/>
                    <a:pt x="5249" y="2120"/>
                    <a:pt x="4258" y="2421"/>
                  </a:cubicBezTo>
                  <a:cubicBezTo>
                    <a:pt x="3537" y="2515"/>
                    <a:pt x="2796" y="2574"/>
                    <a:pt x="2125" y="2560"/>
                  </a:cubicBezTo>
                  <a:cubicBezTo>
                    <a:pt x="2430" y="2265"/>
                    <a:pt x="2928" y="2150"/>
                    <a:pt x="3284" y="1875"/>
                  </a:cubicBezTo>
                  <a:cubicBezTo>
                    <a:pt x="3306" y="1587"/>
                    <a:pt x="3210" y="1258"/>
                    <a:pt x="2817" y="1339"/>
                  </a:cubicBezTo>
                  <a:cubicBezTo>
                    <a:pt x="2464" y="1380"/>
                    <a:pt x="2192" y="1310"/>
                    <a:pt x="1833" y="1293"/>
                  </a:cubicBezTo>
                  <a:cubicBezTo>
                    <a:pt x="1372" y="1225"/>
                    <a:pt x="925" y="1099"/>
                    <a:pt x="467" y="1022"/>
                  </a:cubicBezTo>
                  <a:cubicBezTo>
                    <a:pt x="0" y="1028"/>
                    <a:pt x="123" y="546"/>
                    <a:pt x="125" y="227"/>
                  </a:cubicBezTo>
                  <a:cubicBezTo>
                    <a:pt x="254" y="0"/>
                    <a:pt x="668" y="235"/>
                    <a:pt x="914" y="199"/>
                  </a:cubicBezTo>
                  <a:cubicBezTo>
                    <a:pt x="1162" y="225"/>
                    <a:pt x="1411" y="251"/>
                    <a:pt x="1660" y="277"/>
                  </a:cubicBezTo>
                  <a:close/>
                </a:path>
              </a:pathLst>
            </a:custGeom>
            <a:solidFill>
              <a:srgbClr val="BA742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"/>
            <p:cNvSpPr>
              <a:spLocks/>
            </p:cNvSpPr>
            <p:nvPr/>
          </p:nvSpPr>
          <p:spPr bwMode="auto">
            <a:xfrm>
              <a:off x="855" y="670"/>
              <a:ext cx="812" cy="769"/>
            </a:xfrm>
            <a:custGeom>
              <a:avLst/>
              <a:gdLst/>
              <a:ahLst/>
              <a:cxnLst>
                <a:cxn ang="0">
                  <a:pos x="3769" y="54"/>
                </a:cxn>
                <a:cxn ang="0">
                  <a:pos x="2791" y="885"/>
                </a:cxn>
                <a:cxn ang="0">
                  <a:pos x="1956" y="2204"/>
                </a:cxn>
                <a:cxn ang="0">
                  <a:pos x="1179" y="3231"/>
                </a:cxn>
                <a:cxn ang="0">
                  <a:pos x="387" y="5564"/>
                </a:cxn>
                <a:cxn ang="0">
                  <a:pos x="63" y="7156"/>
                </a:cxn>
                <a:cxn ang="0">
                  <a:pos x="1078" y="7445"/>
                </a:cxn>
                <a:cxn ang="0">
                  <a:pos x="1398" y="6689"/>
                </a:cxn>
                <a:cxn ang="0">
                  <a:pos x="1997" y="6549"/>
                </a:cxn>
                <a:cxn ang="0">
                  <a:pos x="1268" y="5836"/>
                </a:cxn>
                <a:cxn ang="0">
                  <a:pos x="2048" y="4786"/>
                </a:cxn>
                <a:cxn ang="0">
                  <a:pos x="2722" y="3685"/>
                </a:cxn>
                <a:cxn ang="0">
                  <a:pos x="2668" y="4190"/>
                </a:cxn>
                <a:cxn ang="0">
                  <a:pos x="2955" y="5257"/>
                </a:cxn>
                <a:cxn ang="0">
                  <a:pos x="4109" y="7639"/>
                </a:cxn>
                <a:cxn ang="0">
                  <a:pos x="5397" y="7339"/>
                </a:cxn>
                <a:cxn ang="0">
                  <a:pos x="5801" y="6085"/>
                </a:cxn>
                <a:cxn ang="0">
                  <a:pos x="5865" y="4569"/>
                </a:cxn>
                <a:cxn ang="0">
                  <a:pos x="7320" y="4950"/>
                </a:cxn>
                <a:cxn ang="0">
                  <a:pos x="8243" y="4792"/>
                </a:cxn>
                <a:cxn ang="0">
                  <a:pos x="8028" y="3341"/>
                </a:cxn>
                <a:cxn ang="0">
                  <a:pos x="7586" y="1688"/>
                </a:cxn>
                <a:cxn ang="0">
                  <a:pos x="6359" y="683"/>
                </a:cxn>
                <a:cxn ang="0">
                  <a:pos x="3948" y="0"/>
                </a:cxn>
                <a:cxn ang="0">
                  <a:pos x="3769" y="54"/>
                </a:cxn>
              </a:cxnLst>
              <a:rect l="0" t="0" r="r" b="b"/>
              <a:pathLst>
                <a:path w="8336" h="7891">
                  <a:moveTo>
                    <a:pt x="3769" y="54"/>
                  </a:moveTo>
                  <a:cubicBezTo>
                    <a:pt x="3437" y="322"/>
                    <a:pt x="2964" y="465"/>
                    <a:pt x="2791" y="885"/>
                  </a:cubicBezTo>
                  <a:cubicBezTo>
                    <a:pt x="2565" y="1356"/>
                    <a:pt x="2313" y="1819"/>
                    <a:pt x="1956" y="2204"/>
                  </a:cubicBezTo>
                  <a:cubicBezTo>
                    <a:pt x="1690" y="2540"/>
                    <a:pt x="1330" y="2806"/>
                    <a:pt x="1179" y="3231"/>
                  </a:cubicBezTo>
                  <a:cubicBezTo>
                    <a:pt x="823" y="3977"/>
                    <a:pt x="774" y="4830"/>
                    <a:pt x="387" y="5564"/>
                  </a:cubicBezTo>
                  <a:cubicBezTo>
                    <a:pt x="161" y="6060"/>
                    <a:pt x="0" y="6607"/>
                    <a:pt x="63" y="7156"/>
                  </a:cubicBezTo>
                  <a:cubicBezTo>
                    <a:pt x="281" y="7437"/>
                    <a:pt x="737" y="7466"/>
                    <a:pt x="1078" y="7445"/>
                  </a:cubicBezTo>
                  <a:cubicBezTo>
                    <a:pt x="1532" y="7387"/>
                    <a:pt x="913" y="6820"/>
                    <a:pt x="1398" y="6689"/>
                  </a:cubicBezTo>
                  <a:cubicBezTo>
                    <a:pt x="1591" y="6591"/>
                    <a:pt x="2108" y="7006"/>
                    <a:pt x="1997" y="6549"/>
                  </a:cubicBezTo>
                  <a:cubicBezTo>
                    <a:pt x="1707" y="6351"/>
                    <a:pt x="1324" y="6236"/>
                    <a:pt x="1268" y="5836"/>
                  </a:cubicBezTo>
                  <a:cubicBezTo>
                    <a:pt x="1349" y="5390"/>
                    <a:pt x="1793" y="5135"/>
                    <a:pt x="2048" y="4786"/>
                  </a:cubicBezTo>
                  <a:cubicBezTo>
                    <a:pt x="2357" y="4470"/>
                    <a:pt x="2406" y="3990"/>
                    <a:pt x="2722" y="3685"/>
                  </a:cubicBezTo>
                  <a:cubicBezTo>
                    <a:pt x="2928" y="3565"/>
                    <a:pt x="2607" y="4068"/>
                    <a:pt x="2668" y="4190"/>
                  </a:cubicBezTo>
                  <a:cubicBezTo>
                    <a:pt x="2528" y="4586"/>
                    <a:pt x="2810" y="4912"/>
                    <a:pt x="2955" y="5257"/>
                  </a:cubicBezTo>
                  <a:cubicBezTo>
                    <a:pt x="3340" y="6051"/>
                    <a:pt x="3724" y="6845"/>
                    <a:pt x="4109" y="7639"/>
                  </a:cubicBezTo>
                  <a:cubicBezTo>
                    <a:pt x="4581" y="7891"/>
                    <a:pt x="5014" y="7598"/>
                    <a:pt x="5397" y="7339"/>
                  </a:cubicBezTo>
                  <a:cubicBezTo>
                    <a:pt x="5972" y="7182"/>
                    <a:pt x="5716" y="6533"/>
                    <a:pt x="5801" y="6085"/>
                  </a:cubicBezTo>
                  <a:cubicBezTo>
                    <a:pt x="5822" y="5580"/>
                    <a:pt x="5843" y="5074"/>
                    <a:pt x="5865" y="4569"/>
                  </a:cubicBezTo>
                  <a:cubicBezTo>
                    <a:pt x="6338" y="4719"/>
                    <a:pt x="6930" y="4643"/>
                    <a:pt x="7320" y="4950"/>
                  </a:cubicBezTo>
                  <a:cubicBezTo>
                    <a:pt x="7599" y="5097"/>
                    <a:pt x="8255" y="5302"/>
                    <a:pt x="8243" y="4792"/>
                  </a:cubicBezTo>
                  <a:cubicBezTo>
                    <a:pt x="8328" y="4302"/>
                    <a:pt x="8336" y="3760"/>
                    <a:pt x="8028" y="3341"/>
                  </a:cubicBezTo>
                  <a:cubicBezTo>
                    <a:pt x="7746" y="2829"/>
                    <a:pt x="7883" y="2197"/>
                    <a:pt x="7586" y="1688"/>
                  </a:cubicBezTo>
                  <a:cubicBezTo>
                    <a:pt x="7377" y="1164"/>
                    <a:pt x="6885" y="833"/>
                    <a:pt x="6359" y="683"/>
                  </a:cubicBezTo>
                  <a:cubicBezTo>
                    <a:pt x="5556" y="451"/>
                    <a:pt x="4751" y="229"/>
                    <a:pt x="3948" y="0"/>
                  </a:cubicBezTo>
                  <a:cubicBezTo>
                    <a:pt x="3888" y="18"/>
                    <a:pt x="3828" y="36"/>
                    <a:pt x="3769" y="54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"/>
            <p:cNvSpPr>
              <a:spLocks/>
            </p:cNvSpPr>
            <p:nvPr/>
          </p:nvSpPr>
          <p:spPr bwMode="auto">
            <a:xfrm>
              <a:off x="1043" y="1067"/>
              <a:ext cx="233" cy="453"/>
            </a:xfrm>
            <a:custGeom>
              <a:avLst/>
              <a:gdLst/>
              <a:ahLst/>
              <a:cxnLst>
                <a:cxn ang="0">
                  <a:pos x="971" y="0"/>
                </a:cxn>
                <a:cxn ang="0">
                  <a:pos x="95" y="846"/>
                </a:cxn>
                <a:cxn ang="0">
                  <a:pos x="281" y="2315"/>
                </a:cxn>
                <a:cxn ang="0">
                  <a:pos x="743" y="3008"/>
                </a:cxn>
                <a:cxn ang="0">
                  <a:pos x="1151" y="4119"/>
                </a:cxn>
                <a:cxn ang="0">
                  <a:pos x="1383" y="4568"/>
                </a:cxn>
                <a:cxn ang="0">
                  <a:pos x="1560" y="4467"/>
                </a:cxn>
                <a:cxn ang="0">
                  <a:pos x="1897" y="4495"/>
                </a:cxn>
                <a:cxn ang="0">
                  <a:pos x="2154" y="4423"/>
                </a:cxn>
                <a:cxn ang="0">
                  <a:pos x="2352" y="4127"/>
                </a:cxn>
                <a:cxn ang="0">
                  <a:pos x="1903" y="2379"/>
                </a:cxn>
                <a:cxn ang="0">
                  <a:pos x="971" y="0"/>
                </a:cxn>
              </a:cxnLst>
              <a:rect l="0" t="0" r="r" b="b"/>
              <a:pathLst>
                <a:path w="2386" h="4651">
                  <a:moveTo>
                    <a:pt x="971" y="0"/>
                  </a:moveTo>
                  <a:cubicBezTo>
                    <a:pt x="490" y="0"/>
                    <a:pt x="191" y="408"/>
                    <a:pt x="95" y="846"/>
                  </a:cubicBezTo>
                  <a:cubicBezTo>
                    <a:pt x="0" y="1351"/>
                    <a:pt x="59" y="2013"/>
                    <a:pt x="281" y="2315"/>
                  </a:cubicBezTo>
                  <a:cubicBezTo>
                    <a:pt x="479" y="2514"/>
                    <a:pt x="606" y="2766"/>
                    <a:pt x="743" y="3008"/>
                  </a:cubicBezTo>
                  <a:cubicBezTo>
                    <a:pt x="968" y="3356"/>
                    <a:pt x="897" y="3786"/>
                    <a:pt x="1151" y="4119"/>
                  </a:cubicBezTo>
                  <a:cubicBezTo>
                    <a:pt x="1244" y="4262"/>
                    <a:pt x="1235" y="4463"/>
                    <a:pt x="1383" y="4568"/>
                  </a:cubicBezTo>
                  <a:cubicBezTo>
                    <a:pt x="1491" y="4624"/>
                    <a:pt x="1524" y="4475"/>
                    <a:pt x="1560" y="4467"/>
                  </a:cubicBezTo>
                  <a:cubicBezTo>
                    <a:pt x="1666" y="4651"/>
                    <a:pt x="1797" y="4345"/>
                    <a:pt x="1897" y="4495"/>
                  </a:cubicBezTo>
                  <a:cubicBezTo>
                    <a:pt x="2057" y="4565"/>
                    <a:pt x="2058" y="4205"/>
                    <a:pt x="2154" y="4423"/>
                  </a:cubicBezTo>
                  <a:cubicBezTo>
                    <a:pt x="2321" y="4505"/>
                    <a:pt x="2367" y="4338"/>
                    <a:pt x="2352" y="4127"/>
                  </a:cubicBezTo>
                  <a:cubicBezTo>
                    <a:pt x="2386" y="3414"/>
                    <a:pt x="2176" y="3459"/>
                    <a:pt x="1903" y="2379"/>
                  </a:cubicBezTo>
                  <a:cubicBezTo>
                    <a:pt x="1784" y="1845"/>
                    <a:pt x="1885" y="36"/>
                    <a:pt x="971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8"/>
            <p:cNvSpPr>
              <a:spLocks/>
            </p:cNvSpPr>
            <p:nvPr/>
          </p:nvSpPr>
          <p:spPr bwMode="auto">
            <a:xfrm>
              <a:off x="1313" y="951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9"/>
            <p:cNvSpPr>
              <a:spLocks/>
            </p:cNvSpPr>
            <p:nvPr/>
          </p:nvSpPr>
          <p:spPr bwMode="auto">
            <a:xfrm>
              <a:off x="1470" y="574"/>
              <a:ext cx="23" cy="47"/>
            </a:xfrm>
            <a:custGeom>
              <a:avLst/>
              <a:gdLst/>
              <a:ahLst/>
              <a:cxnLst>
                <a:cxn ang="0">
                  <a:pos x="36" y="59"/>
                </a:cxn>
                <a:cxn ang="0">
                  <a:pos x="134" y="5"/>
                </a:cxn>
                <a:cxn ang="0">
                  <a:pos x="226" y="118"/>
                </a:cxn>
                <a:cxn ang="0">
                  <a:pos x="233" y="437"/>
                </a:cxn>
                <a:cxn ang="0">
                  <a:pos x="224" y="458"/>
                </a:cxn>
                <a:cxn ang="0">
                  <a:pos x="0" y="183"/>
                </a:cxn>
                <a:cxn ang="0">
                  <a:pos x="36" y="59"/>
                </a:cxn>
              </a:cxnLst>
              <a:rect l="0" t="0" r="r" b="b"/>
              <a:pathLst>
                <a:path w="240" h="478">
                  <a:moveTo>
                    <a:pt x="36" y="59"/>
                  </a:moveTo>
                  <a:cubicBezTo>
                    <a:pt x="61" y="30"/>
                    <a:pt x="94" y="0"/>
                    <a:pt x="134" y="5"/>
                  </a:cubicBezTo>
                  <a:cubicBezTo>
                    <a:pt x="206" y="21"/>
                    <a:pt x="216" y="52"/>
                    <a:pt x="226" y="118"/>
                  </a:cubicBezTo>
                  <a:cubicBezTo>
                    <a:pt x="240" y="224"/>
                    <a:pt x="231" y="331"/>
                    <a:pt x="233" y="437"/>
                  </a:cubicBezTo>
                  <a:cubicBezTo>
                    <a:pt x="233" y="447"/>
                    <a:pt x="237" y="478"/>
                    <a:pt x="224" y="458"/>
                  </a:cubicBezTo>
                  <a:cubicBezTo>
                    <a:pt x="149" y="367"/>
                    <a:pt x="74" y="275"/>
                    <a:pt x="0" y="183"/>
                  </a:cubicBezTo>
                  <a:cubicBezTo>
                    <a:pt x="12" y="141"/>
                    <a:pt x="24" y="101"/>
                    <a:pt x="36" y="59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10"/>
            <p:cNvSpPr>
              <a:spLocks/>
            </p:cNvSpPr>
            <p:nvPr/>
          </p:nvSpPr>
          <p:spPr bwMode="auto">
            <a:xfrm>
              <a:off x="1227" y="540"/>
              <a:ext cx="304" cy="316"/>
            </a:xfrm>
            <a:custGeom>
              <a:avLst/>
              <a:gdLst/>
              <a:ahLst/>
              <a:cxnLst>
                <a:cxn ang="0">
                  <a:pos x="1692" y="16"/>
                </a:cxn>
                <a:cxn ang="0">
                  <a:pos x="726" y="133"/>
                </a:cxn>
                <a:cxn ang="0">
                  <a:pos x="138" y="724"/>
                </a:cxn>
                <a:cxn ang="0">
                  <a:pos x="98" y="1194"/>
                </a:cxn>
                <a:cxn ang="0">
                  <a:pos x="651" y="1966"/>
                </a:cxn>
                <a:cxn ang="0">
                  <a:pos x="1839" y="3188"/>
                </a:cxn>
                <a:cxn ang="0">
                  <a:pos x="2558" y="3152"/>
                </a:cxn>
                <a:cxn ang="0">
                  <a:pos x="2931" y="2665"/>
                </a:cxn>
                <a:cxn ang="0">
                  <a:pos x="2739" y="1246"/>
                </a:cxn>
                <a:cxn ang="0">
                  <a:pos x="2669" y="658"/>
                </a:cxn>
                <a:cxn ang="0">
                  <a:pos x="1692" y="16"/>
                </a:cxn>
              </a:cxnLst>
              <a:rect l="0" t="0" r="r" b="b"/>
              <a:pathLst>
                <a:path w="3120" h="3249">
                  <a:moveTo>
                    <a:pt x="1692" y="16"/>
                  </a:moveTo>
                  <a:cubicBezTo>
                    <a:pt x="1369" y="3"/>
                    <a:pt x="1028" y="0"/>
                    <a:pt x="726" y="133"/>
                  </a:cubicBezTo>
                  <a:cubicBezTo>
                    <a:pt x="472" y="255"/>
                    <a:pt x="229" y="447"/>
                    <a:pt x="138" y="724"/>
                  </a:cubicBezTo>
                  <a:cubicBezTo>
                    <a:pt x="86" y="873"/>
                    <a:pt x="0" y="1043"/>
                    <a:pt x="98" y="1194"/>
                  </a:cubicBezTo>
                  <a:cubicBezTo>
                    <a:pt x="276" y="1455"/>
                    <a:pt x="468" y="1707"/>
                    <a:pt x="651" y="1966"/>
                  </a:cubicBezTo>
                  <a:cubicBezTo>
                    <a:pt x="508" y="2742"/>
                    <a:pt x="1278" y="3084"/>
                    <a:pt x="1839" y="3188"/>
                  </a:cubicBezTo>
                  <a:cubicBezTo>
                    <a:pt x="2076" y="3213"/>
                    <a:pt x="2332" y="3249"/>
                    <a:pt x="2558" y="3152"/>
                  </a:cubicBezTo>
                  <a:cubicBezTo>
                    <a:pt x="2738" y="3041"/>
                    <a:pt x="2865" y="2856"/>
                    <a:pt x="2931" y="2665"/>
                  </a:cubicBezTo>
                  <a:cubicBezTo>
                    <a:pt x="3120" y="2058"/>
                    <a:pt x="3007" y="1702"/>
                    <a:pt x="2739" y="1246"/>
                  </a:cubicBezTo>
                  <a:cubicBezTo>
                    <a:pt x="2822" y="1052"/>
                    <a:pt x="2758" y="839"/>
                    <a:pt x="2669" y="658"/>
                  </a:cubicBezTo>
                  <a:cubicBezTo>
                    <a:pt x="2513" y="272"/>
                    <a:pt x="2070" y="97"/>
                    <a:pt x="1692" y="16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11"/>
            <p:cNvSpPr>
              <a:spLocks/>
            </p:cNvSpPr>
            <p:nvPr/>
          </p:nvSpPr>
          <p:spPr bwMode="auto">
            <a:xfrm>
              <a:off x="1225" y="613"/>
              <a:ext cx="68" cy="106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20" y="234"/>
                </a:cxn>
                <a:cxn ang="0">
                  <a:pos x="86" y="729"/>
                </a:cxn>
                <a:cxn ang="0">
                  <a:pos x="320" y="945"/>
                </a:cxn>
                <a:cxn ang="0">
                  <a:pos x="547" y="1087"/>
                </a:cxn>
                <a:cxn ang="0">
                  <a:pos x="681" y="923"/>
                </a:cxn>
                <a:cxn ang="0">
                  <a:pos x="569" y="531"/>
                </a:cxn>
                <a:cxn ang="0">
                  <a:pos x="356" y="0"/>
                </a:cxn>
              </a:cxnLst>
              <a:rect l="0" t="0" r="r" b="b"/>
              <a:pathLst>
                <a:path w="699" h="1087">
                  <a:moveTo>
                    <a:pt x="356" y="0"/>
                  </a:moveTo>
                  <a:cubicBezTo>
                    <a:pt x="249" y="4"/>
                    <a:pt x="34" y="67"/>
                    <a:pt x="20" y="234"/>
                  </a:cubicBezTo>
                  <a:cubicBezTo>
                    <a:pt x="0" y="401"/>
                    <a:pt x="40" y="569"/>
                    <a:pt x="86" y="729"/>
                  </a:cubicBezTo>
                  <a:cubicBezTo>
                    <a:pt x="132" y="829"/>
                    <a:pt x="229" y="889"/>
                    <a:pt x="320" y="945"/>
                  </a:cubicBezTo>
                  <a:cubicBezTo>
                    <a:pt x="389" y="1000"/>
                    <a:pt x="452" y="1082"/>
                    <a:pt x="547" y="1087"/>
                  </a:cubicBezTo>
                  <a:cubicBezTo>
                    <a:pt x="628" y="1085"/>
                    <a:pt x="699" y="1005"/>
                    <a:pt x="681" y="923"/>
                  </a:cubicBezTo>
                  <a:cubicBezTo>
                    <a:pt x="667" y="786"/>
                    <a:pt x="576" y="670"/>
                    <a:pt x="569" y="531"/>
                  </a:cubicBezTo>
                  <a:cubicBezTo>
                    <a:pt x="548" y="367"/>
                    <a:pt x="586" y="12"/>
                    <a:pt x="356" y="0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12"/>
            <p:cNvSpPr>
              <a:spLocks/>
            </p:cNvSpPr>
            <p:nvPr/>
          </p:nvSpPr>
          <p:spPr bwMode="auto">
            <a:xfrm>
              <a:off x="1343" y="607"/>
              <a:ext cx="166" cy="227"/>
            </a:xfrm>
            <a:custGeom>
              <a:avLst/>
              <a:gdLst/>
              <a:ahLst/>
              <a:cxnLst>
                <a:cxn ang="0">
                  <a:pos x="1022" y="128"/>
                </a:cxn>
                <a:cxn ang="0">
                  <a:pos x="741" y="124"/>
                </a:cxn>
                <a:cxn ang="0">
                  <a:pos x="14" y="621"/>
                </a:cxn>
                <a:cxn ang="0">
                  <a:pos x="291" y="1437"/>
                </a:cxn>
                <a:cxn ang="0">
                  <a:pos x="439" y="1601"/>
                </a:cxn>
                <a:cxn ang="0">
                  <a:pos x="474" y="2032"/>
                </a:cxn>
                <a:cxn ang="0">
                  <a:pos x="1124" y="2327"/>
                </a:cxn>
                <a:cxn ang="0">
                  <a:pos x="1663" y="1259"/>
                </a:cxn>
                <a:cxn ang="0">
                  <a:pos x="1526" y="964"/>
                </a:cxn>
                <a:cxn ang="0">
                  <a:pos x="1505" y="643"/>
                </a:cxn>
                <a:cxn ang="0">
                  <a:pos x="1510" y="301"/>
                </a:cxn>
                <a:cxn ang="0">
                  <a:pos x="1022" y="128"/>
                </a:cxn>
              </a:cxnLst>
              <a:rect l="0" t="0" r="r" b="b"/>
              <a:pathLst>
                <a:path w="1704" h="2327">
                  <a:moveTo>
                    <a:pt x="1022" y="128"/>
                  </a:moveTo>
                  <a:cubicBezTo>
                    <a:pt x="936" y="222"/>
                    <a:pt x="834" y="162"/>
                    <a:pt x="741" y="124"/>
                  </a:cubicBezTo>
                  <a:cubicBezTo>
                    <a:pt x="355" y="40"/>
                    <a:pt x="94" y="266"/>
                    <a:pt x="14" y="621"/>
                  </a:cubicBezTo>
                  <a:cubicBezTo>
                    <a:pt x="0" y="900"/>
                    <a:pt x="21" y="1279"/>
                    <a:pt x="291" y="1437"/>
                  </a:cubicBezTo>
                  <a:cubicBezTo>
                    <a:pt x="376" y="1478"/>
                    <a:pt x="495" y="1494"/>
                    <a:pt x="439" y="1601"/>
                  </a:cubicBezTo>
                  <a:cubicBezTo>
                    <a:pt x="380" y="1729"/>
                    <a:pt x="412" y="1899"/>
                    <a:pt x="474" y="2032"/>
                  </a:cubicBezTo>
                  <a:cubicBezTo>
                    <a:pt x="627" y="2250"/>
                    <a:pt x="869" y="2324"/>
                    <a:pt x="1124" y="2327"/>
                  </a:cubicBezTo>
                  <a:cubicBezTo>
                    <a:pt x="1524" y="2322"/>
                    <a:pt x="1704" y="1649"/>
                    <a:pt x="1663" y="1259"/>
                  </a:cubicBezTo>
                  <a:cubicBezTo>
                    <a:pt x="1638" y="1119"/>
                    <a:pt x="1549" y="1073"/>
                    <a:pt x="1526" y="964"/>
                  </a:cubicBezTo>
                  <a:cubicBezTo>
                    <a:pt x="1514" y="857"/>
                    <a:pt x="1559" y="745"/>
                    <a:pt x="1505" y="643"/>
                  </a:cubicBezTo>
                  <a:cubicBezTo>
                    <a:pt x="1420" y="539"/>
                    <a:pt x="1559" y="424"/>
                    <a:pt x="1510" y="301"/>
                  </a:cubicBezTo>
                  <a:cubicBezTo>
                    <a:pt x="1451" y="53"/>
                    <a:pt x="1226" y="0"/>
                    <a:pt x="1022" y="128"/>
                  </a:cubicBezTo>
                  <a:close/>
                </a:path>
              </a:pathLst>
            </a:custGeom>
            <a:solidFill>
              <a:srgbClr val="EC988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1286" y="1078"/>
              <a:ext cx="16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1" y="696"/>
                </a:cxn>
              </a:cxnLst>
              <a:rect l="0" t="0" r="r" b="b"/>
              <a:pathLst>
                <a:path w="161" h="696">
                  <a:moveTo>
                    <a:pt x="0" y="0"/>
                  </a:moveTo>
                  <a:cubicBezTo>
                    <a:pt x="8" y="220"/>
                    <a:pt x="47" y="449"/>
                    <a:pt x="161" y="69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1313" y="1089"/>
              <a:ext cx="24" cy="8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1" y="856"/>
                </a:cxn>
              </a:cxnLst>
              <a:rect l="0" t="0" r="r" b="b"/>
              <a:pathLst>
                <a:path w="251" h="856">
                  <a:moveTo>
                    <a:pt x="19" y="0"/>
                  </a:moveTo>
                  <a:cubicBezTo>
                    <a:pt x="0" y="317"/>
                    <a:pt x="112" y="591"/>
                    <a:pt x="251" y="85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16"/>
            <p:cNvSpPr>
              <a:spLocks/>
            </p:cNvSpPr>
            <p:nvPr/>
          </p:nvSpPr>
          <p:spPr bwMode="auto">
            <a:xfrm>
              <a:off x="1260" y="900"/>
              <a:ext cx="1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" y="759"/>
                </a:cxn>
              </a:cxnLst>
              <a:rect l="0" t="0" r="r" b="b"/>
              <a:pathLst>
                <a:path w="197" h="759">
                  <a:moveTo>
                    <a:pt x="0" y="0"/>
                  </a:moveTo>
                  <a:cubicBezTo>
                    <a:pt x="21" y="280"/>
                    <a:pt x="97" y="532"/>
                    <a:pt x="197" y="75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17"/>
            <p:cNvSpPr>
              <a:spLocks/>
            </p:cNvSpPr>
            <p:nvPr/>
          </p:nvSpPr>
          <p:spPr bwMode="auto">
            <a:xfrm>
              <a:off x="1179" y="1443"/>
              <a:ext cx="16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606"/>
                </a:cxn>
              </a:cxnLst>
              <a:rect l="0" t="0" r="r" b="b"/>
              <a:pathLst>
                <a:path w="160" h="606">
                  <a:moveTo>
                    <a:pt x="0" y="0"/>
                  </a:moveTo>
                  <a:cubicBezTo>
                    <a:pt x="80" y="189"/>
                    <a:pt x="134" y="390"/>
                    <a:pt x="160" y="60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18"/>
            <p:cNvSpPr>
              <a:spLocks/>
            </p:cNvSpPr>
            <p:nvPr/>
          </p:nvSpPr>
          <p:spPr bwMode="auto">
            <a:xfrm>
              <a:off x="1202" y="1439"/>
              <a:ext cx="20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" y="624"/>
                </a:cxn>
              </a:cxnLst>
              <a:rect l="0" t="0" r="r" b="b"/>
              <a:pathLst>
                <a:path w="198" h="624">
                  <a:moveTo>
                    <a:pt x="0" y="0"/>
                  </a:moveTo>
                  <a:cubicBezTo>
                    <a:pt x="90" y="208"/>
                    <a:pt x="161" y="416"/>
                    <a:pt x="198" y="62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>
              <a:off x="1232" y="1428"/>
              <a:ext cx="18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9" y="642"/>
                </a:cxn>
              </a:cxnLst>
              <a:rect l="0" t="0" r="r" b="b"/>
              <a:pathLst>
                <a:path w="179" h="642">
                  <a:moveTo>
                    <a:pt x="0" y="0"/>
                  </a:moveTo>
                  <a:cubicBezTo>
                    <a:pt x="85" y="214"/>
                    <a:pt x="148" y="428"/>
                    <a:pt x="179" y="64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20"/>
            <p:cNvSpPr>
              <a:spLocks/>
            </p:cNvSpPr>
            <p:nvPr/>
          </p:nvSpPr>
          <p:spPr bwMode="auto">
            <a:xfrm>
              <a:off x="1404" y="1367"/>
              <a:ext cx="26" cy="80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0" y="821"/>
                </a:cxn>
              </a:cxnLst>
              <a:rect l="0" t="0" r="r" b="b"/>
              <a:pathLst>
                <a:path w="269" h="821">
                  <a:moveTo>
                    <a:pt x="269" y="0"/>
                  </a:moveTo>
                  <a:cubicBezTo>
                    <a:pt x="210" y="274"/>
                    <a:pt x="161" y="547"/>
                    <a:pt x="0" y="82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21"/>
            <p:cNvSpPr>
              <a:spLocks/>
            </p:cNvSpPr>
            <p:nvPr/>
          </p:nvSpPr>
          <p:spPr bwMode="auto">
            <a:xfrm>
              <a:off x="1437" y="1372"/>
              <a:ext cx="21" cy="69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0" y="716"/>
                </a:cxn>
              </a:cxnLst>
              <a:rect l="0" t="0" r="r" b="b"/>
              <a:pathLst>
                <a:path w="214" h="716">
                  <a:moveTo>
                    <a:pt x="214" y="0"/>
                  </a:moveTo>
                  <a:cubicBezTo>
                    <a:pt x="168" y="239"/>
                    <a:pt x="98" y="477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22"/>
            <p:cNvSpPr>
              <a:spLocks/>
            </p:cNvSpPr>
            <p:nvPr/>
          </p:nvSpPr>
          <p:spPr bwMode="auto">
            <a:xfrm>
              <a:off x="1463" y="1381"/>
              <a:ext cx="15" cy="4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482"/>
                </a:cxn>
              </a:cxnLst>
              <a:rect l="0" t="0" r="r" b="b"/>
              <a:pathLst>
                <a:path w="160" h="482">
                  <a:moveTo>
                    <a:pt x="160" y="0"/>
                  </a:moveTo>
                  <a:cubicBezTo>
                    <a:pt x="159" y="178"/>
                    <a:pt x="45" y="330"/>
                    <a:pt x="0" y="482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463" y="679"/>
              <a:ext cx="26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261"/>
                </a:cxn>
                <a:cxn ang="0">
                  <a:pos x="107" y="410"/>
                </a:cxn>
              </a:cxnLst>
              <a:rect l="0" t="0" r="r" b="b"/>
              <a:pathLst>
                <a:path w="273" h="410">
                  <a:moveTo>
                    <a:pt x="0" y="0"/>
                  </a:moveTo>
                  <a:cubicBezTo>
                    <a:pt x="105" y="43"/>
                    <a:pt x="273" y="128"/>
                    <a:pt x="267" y="261"/>
                  </a:cubicBezTo>
                  <a:cubicBezTo>
                    <a:pt x="271" y="348"/>
                    <a:pt x="172" y="377"/>
                    <a:pt x="107" y="41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24"/>
            <p:cNvSpPr>
              <a:spLocks/>
            </p:cNvSpPr>
            <p:nvPr/>
          </p:nvSpPr>
          <p:spPr bwMode="auto">
            <a:xfrm>
              <a:off x="1405" y="763"/>
              <a:ext cx="98" cy="16"/>
            </a:xfrm>
            <a:custGeom>
              <a:avLst/>
              <a:gdLst/>
              <a:ahLst/>
              <a:cxnLst>
                <a:cxn ang="0">
                  <a:pos x="1002" y="124"/>
                </a:cxn>
                <a:cxn ang="0">
                  <a:pos x="417" y="106"/>
                </a:cxn>
                <a:cxn ang="0">
                  <a:pos x="0" y="0"/>
                </a:cxn>
              </a:cxnLst>
              <a:rect l="0" t="0" r="r" b="b"/>
              <a:pathLst>
                <a:path w="1002" h="172">
                  <a:moveTo>
                    <a:pt x="1002" y="124"/>
                  </a:moveTo>
                  <a:cubicBezTo>
                    <a:pt x="815" y="67"/>
                    <a:pt x="597" y="172"/>
                    <a:pt x="417" y="106"/>
                  </a:cubicBezTo>
                  <a:cubicBezTo>
                    <a:pt x="279" y="33"/>
                    <a:pt x="153" y="0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1457" y="653"/>
              <a:ext cx="23" cy="19"/>
            </a:xfrm>
            <a:custGeom>
              <a:avLst/>
              <a:gdLst/>
              <a:ahLst/>
              <a:cxnLst>
                <a:cxn ang="0">
                  <a:pos x="232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54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2" y="54"/>
                </a:cxn>
                <a:cxn ang="0">
                  <a:pos x="232" y="107"/>
                </a:cxn>
                <a:cxn ang="0">
                  <a:pos x="232" y="143"/>
                </a:cxn>
              </a:cxnLst>
              <a:rect l="0" t="0" r="r" b="b"/>
              <a:pathLst>
                <a:path w="232" h="196">
                  <a:moveTo>
                    <a:pt x="232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2" y="54"/>
                  </a:lnTo>
                  <a:lnTo>
                    <a:pt x="232" y="107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26"/>
            <p:cNvSpPr>
              <a:spLocks/>
            </p:cNvSpPr>
            <p:nvPr/>
          </p:nvSpPr>
          <p:spPr bwMode="auto">
            <a:xfrm>
              <a:off x="1396" y="655"/>
              <a:ext cx="23" cy="19"/>
            </a:xfrm>
            <a:custGeom>
              <a:avLst/>
              <a:gdLst/>
              <a:ahLst/>
              <a:cxnLst>
                <a:cxn ang="0">
                  <a:pos x="233" y="143"/>
                </a:cxn>
                <a:cxn ang="0">
                  <a:pos x="161" y="196"/>
                </a:cxn>
                <a:cxn ang="0">
                  <a:pos x="72" y="196"/>
                </a:cxn>
                <a:cxn ang="0">
                  <a:pos x="0" y="143"/>
                </a:cxn>
                <a:cxn ang="0">
                  <a:pos x="0" y="72"/>
                </a:cxn>
                <a:cxn ang="0">
                  <a:pos x="72" y="0"/>
                </a:cxn>
                <a:cxn ang="0">
                  <a:pos x="161" y="0"/>
                </a:cxn>
                <a:cxn ang="0">
                  <a:pos x="233" y="72"/>
                </a:cxn>
                <a:cxn ang="0">
                  <a:pos x="233" y="107"/>
                </a:cxn>
                <a:cxn ang="0">
                  <a:pos x="233" y="143"/>
                </a:cxn>
              </a:cxnLst>
              <a:rect l="0" t="0" r="r" b="b"/>
              <a:pathLst>
                <a:path w="233" h="196">
                  <a:moveTo>
                    <a:pt x="233" y="143"/>
                  </a:moveTo>
                  <a:lnTo>
                    <a:pt x="161" y="196"/>
                  </a:lnTo>
                  <a:lnTo>
                    <a:pt x="72" y="196"/>
                  </a:lnTo>
                  <a:lnTo>
                    <a:pt x="0" y="143"/>
                  </a:lnTo>
                  <a:lnTo>
                    <a:pt x="0" y="72"/>
                  </a:lnTo>
                  <a:lnTo>
                    <a:pt x="72" y="0"/>
                  </a:lnTo>
                  <a:lnTo>
                    <a:pt x="161" y="0"/>
                  </a:lnTo>
                  <a:lnTo>
                    <a:pt x="233" y="72"/>
                  </a:lnTo>
                  <a:lnTo>
                    <a:pt x="233" y="107"/>
                  </a:lnTo>
                  <a:lnTo>
                    <a:pt x="233" y="143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443" y="708"/>
              <a:ext cx="38" cy="15"/>
            </a:xfrm>
            <a:custGeom>
              <a:avLst/>
              <a:gdLst/>
              <a:ahLst/>
              <a:cxnLst>
                <a:cxn ang="0">
                  <a:pos x="387" y="80"/>
                </a:cxn>
                <a:cxn ang="0">
                  <a:pos x="149" y="152"/>
                </a:cxn>
                <a:cxn ang="0">
                  <a:pos x="16" y="43"/>
                </a:cxn>
                <a:cxn ang="0">
                  <a:pos x="37" y="8"/>
                </a:cxn>
                <a:cxn ang="0">
                  <a:pos x="387" y="80"/>
                </a:cxn>
              </a:cxnLst>
              <a:rect l="0" t="0" r="r" b="b"/>
              <a:pathLst>
                <a:path w="387" h="152">
                  <a:moveTo>
                    <a:pt x="387" y="80"/>
                  </a:moveTo>
                  <a:cubicBezTo>
                    <a:pt x="317" y="152"/>
                    <a:pt x="243" y="152"/>
                    <a:pt x="149" y="152"/>
                  </a:cubicBezTo>
                  <a:cubicBezTo>
                    <a:pt x="74" y="133"/>
                    <a:pt x="35" y="120"/>
                    <a:pt x="16" y="43"/>
                  </a:cubicBezTo>
                  <a:cubicBezTo>
                    <a:pt x="0" y="30"/>
                    <a:pt x="18" y="0"/>
                    <a:pt x="37" y="8"/>
                  </a:cubicBezTo>
                  <a:cubicBezTo>
                    <a:pt x="152" y="58"/>
                    <a:pt x="259" y="85"/>
                    <a:pt x="387" y="8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28"/>
            <p:cNvSpPr>
              <a:spLocks/>
            </p:cNvSpPr>
            <p:nvPr/>
          </p:nvSpPr>
          <p:spPr bwMode="auto">
            <a:xfrm>
              <a:off x="1422" y="695"/>
              <a:ext cx="8" cy="17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" y="179"/>
                </a:cxn>
              </a:cxnLst>
              <a:rect l="0" t="0" r="r" b="b"/>
              <a:pathLst>
                <a:path w="83" h="179">
                  <a:moveTo>
                    <a:pt x="83" y="0"/>
                  </a:moveTo>
                  <a:cubicBezTo>
                    <a:pt x="14" y="60"/>
                    <a:pt x="0" y="119"/>
                    <a:pt x="11" y="17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"/>
            <p:cNvSpPr>
              <a:spLocks/>
            </p:cNvSpPr>
            <p:nvPr/>
          </p:nvSpPr>
          <p:spPr bwMode="auto">
            <a:xfrm rot="7233784">
              <a:off x="1377" y="789"/>
              <a:ext cx="246" cy="516"/>
            </a:xfrm>
            <a:custGeom>
              <a:avLst/>
              <a:gdLst/>
              <a:ahLst/>
              <a:cxnLst>
                <a:cxn ang="0">
                  <a:pos x="792" y="1883"/>
                </a:cxn>
                <a:cxn ang="0">
                  <a:pos x="873" y="3594"/>
                </a:cxn>
                <a:cxn ang="0">
                  <a:pos x="58" y="4672"/>
                </a:cxn>
                <a:cxn ang="0">
                  <a:pos x="505" y="4529"/>
                </a:cxn>
                <a:cxn ang="0">
                  <a:pos x="807" y="4492"/>
                </a:cxn>
                <a:cxn ang="0">
                  <a:pos x="680" y="5078"/>
                </a:cxn>
                <a:cxn ang="0">
                  <a:pos x="929" y="5099"/>
                </a:cxn>
                <a:cxn ang="0">
                  <a:pos x="1361" y="5046"/>
                </a:cxn>
                <a:cxn ang="0">
                  <a:pos x="1633" y="4879"/>
                </a:cxn>
                <a:cxn ang="0">
                  <a:pos x="1803" y="3716"/>
                </a:cxn>
                <a:cxn ang="0">
                  <a:pos x="1991" y="3347"/>
                </a:cxn>
                <a:cxn ang="0">
                  <a:pos x="2379" y="2471"/>
                </a:cxn>
                <a:cxn ang="0">
                  <a:pos x="1877" y="503"/>
                </a:cxn>
                <a:cxn ang="0">
                  <a:pos x="792" y="1883"/>
                </a:cxn>
              </a:cxnLst>
              <a:rect l="0" t="0" r="r" b="b"/>
              <a:pathLst>
                <a:path w="2520" h="5298">
                  <a:moveTo>
                    <a:pt x="792" y="1883"/>
                  </a:moveTo>
                  <a:cubicBezTo>
                    <a:pt x="925" y="2610"/>
                    <a:pt x="980" y="3022"/>
                    <a:pt x="873" y="3594"/>
                  </a:cubicBezTo>
                  <a:cubicBezTo>
                    <a:pt x="574" y="3965"/>
                    <a:pt x="0" y="4483"/>
                    <a:pt x="58" y="4672"/>
                  </a:cubicBezTo>
                  <a:cubicBezTo>
                    <a:pt x="149" y="4902"/>
                    <a:pt x="438" y="4764"/>
                    <a:pt x="505" y="4529"/>
                  </a:cubicBezTo>
                  <a:cubicBezTo>
                    <a:pt x="568" y="4300"/>
                    <a:pt x="832" y="4225"/>
                    <a:pt x="807" y="4492"/>
                  </a:cubicBezTo>
                  <a:cubicBezTo>
                    <a:pt x="804" y="4696"/>
                    <a:pt x="732" y="4885"/>
                    <a:pt x="680" y="5078"/>
                  </a:cubicBezTo>
                  <a:cubicBezTo>
                    <a:pt x="706" y="5219"/>
                    <a:pt x="885" y="5117"/>
                    <a:pt x="929" y="5099"/>
                  </a:cubicBezTo>
                  <a:cubicBezTo>
                    <a:pt x="1127" y="5298"/>
                    <a:pt x="1157" y="4975"/>
                    <a:pt x="1361" y="5046"/>
                  </a:cubicBezTo>
                  <a:cubicBezTo>
                    <a:pt x="1495" y="5082"/>
                    <a:pt x="1501" y="4858"/>
                    <a:pt x="1633" y="4879"/>
                  </a:cubicBezTo>
                  <a:cubicBezTo>
                    <a:pt x="1797" y="4879"/>
                    <a:pt x="2012" y="4048"/>
                    <a:pt x="1803" y="3716"/>
                  </a:cubicBezTo>
                  <a:cubicBezTo>
                    <a:pt x="1683" y="3580"/>
                    <a:pt x="1901" y="3466"/>
                    <a:pt x="1991" y="3347"/>
                  </a:cubicBezTo>
                  <a:cubicBezTo>
                    <a:pt x="2191" y="3120"/>
                    <a:pt x="2322" y="2756"/>
                    <a:pt x="2379" y="2471"/>
                  </a:cubicBezTo>
                  <a:cubicBezTo>
                    <a:pt x="2520" y="1803"/>
                    <a:pt x="2446" y="960"/>
                    <a:pt x="1877" y="503"/>
                  </a:cubicBezTo>
                  <a:cubicBezTo>
                    <a:pt x="981" y="0"/>
                    <a:pt x="703" y="1492"/>
                    <a:pt x="792" y="1883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90" name="Image 189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857628"/>
            <a:ext cx="428628" cy="476121"/>
          </a:xfrm>
          <a:prstGeom prst="rect">
            <a:avLst/>
          </a:prstGeom>
        </p:spPr>
      </p:pic>
      <p:pic>
        <p:nvPicPr>
          <p:cNvPr id="191" name="Image 190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285860"/>
            <a:ext cx="428628" cy="476121"/>
          </a:xfrm>
          <a:prstGeom prst="rect">
            <a:avLst/>
          </a:prstGeom>
        </p:spPr>
      </p:pic>
      <p:pic>
        <p:nvPicPr>
          <p:cNvPr id="192" name="Image 191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285860"/>
            <a:ext cx="428628" cy="476121"/>
          </a:xfrm>
          <a:prstGeom prst="rect">
            <a:avLst/>
          </a:prstGeom>
        </p:spPr>
      </p:pic>
      <p:pic>
        <p:nvPicPr>
          <p:cNvPr id="193" name="Image 192" descr="C_banan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28628" cy="476121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Rectangle à coins arrondis 193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Rectangle à coins arrondis 194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07206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Rectangle à coins arrondis 195"/>
          <p:cNvSpPr/>
          <p:nvPr/>
        </p:nvSpPr>
        <p:spPr>
          <a:xfrm>
            <a:off x="611560" y="5805264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</p:childTnLst>
        </p:cTn>
      </p:par>
    </p:tnLst>
    <p:bldLst>
      <p:bldP spid="196" grpId="0" animBg="1"/>
      <p:bldP spid="19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1cf2a9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262" y="2114550"/>
            <a:ext cx="2657475" cy="2628900"/>
          </a:xfrm>
          <a:prstGeom prst="rect">
            <a:avLst/>
          </a:prstGeom>
        </p:spPr>
      </p:pic>
      <p:pic>
        <p:nvPicPr>
          <p:cNvPr id="5" name="Image 4" descr="romright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877272"/>
            <a:ext cx="476250" cy="285750"/>
          </a:xfrm>
          <a:prstGeom prst="rect">
            <a:avLst/>
          </a:prstGeom>
        </p:spPr>
      </p:pic>
      <p:pic>
        <p:nvPicPr>
          <p:cNvPr id="7" name="Image 6" descr="romright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67544" y="5877272"/>
            <a:ext cx="476250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souris regarde les chats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518616" cy="518616"/>
          </a:xfrm>
          <a:prstGeom prst="rect">
            <a:avLst/>
          </a:prstGeom>
        </p:spPr>
      </p:pic>
      <p:pic>
        <p:nvPicPr>
          <p:cNvPr id="15" name="Image 14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1570944" cy="1214446"/>
          </a:xfrm>
          <a:prstGeom prst="rect">
            <a:avLst/>
          </a:prstGeom>
        </p:spPr>
      </p:pic>
      <p:pic>
        <p:nvPicPr>
          <p:cNvPr id="16" name="Image 15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590054" cy="590054"/>
          </a:xfrm>
          <a:prstGeom prst="rect">
            <a:avLst/>
          </a:prstGeom>
        </p:spPr>
      </p:pic>
      <p:pic>
        <p:nvPicPr>
          <p:cNvPr id="17" name="Image 1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214422"/>
            <a:ext cx="590054" cy="59005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429377" y="774700"/>
            <a:ext cx="1854201" cy="1374774"/>
            <a:chOff x="4050" y="488"/>
            <a:chExt cx="1168" cy="86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2" name="Image 7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590054" cy="590054"/>
          </a:xfrm>
          <a:prstGeom prst="rect">
            <a:avLst/>
          </a:prstGeom>
        </p:spPr>
      </p:pic>
      <p:pic>
        <p:nvPicPr>
          <p:cNvPr id="73" name="Image 72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786190"/>
            <a:ext cx="590054" cy="590054"/>
          </a:xfrm>
          <a:prstGeom prst="rect">
            <a:avLst/>
          </a:prstGeom>
        </p:spPr>
      </p:pic>
      <p:pic>
        <p:nvPicPr>
          <p:cNvPr id="74" name="Image 73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500570"/>
            <a:ext cx="590054" cy="590054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88" y="3357562"/>
            <a:ext cx="1854201" cy="1374774"/>
            <a:chOff x="4050" y="488"/>
            <a:chExt cx="1168" cy="86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27" name="Image 12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143380"/>
            <a:ext cx="590054" cy="590054"/>
          </a:xfrm>
          <a:prstGeom prst="rect">
            <a:avLst/>
          </a:prstGeom>
        </p:spPr>
      </p:pic>
      <p:pic>
        <p:nvPicPr>
          <p:cNvPr id="128" name="Image 127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500438"/>
            <a:ext cx="1570944" cy="1214446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5561" flipH="1">
            <a:off x="4321142" y="2822563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311708" cy="2992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écureuils mangent une noisette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9" name="Image 8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souris regardent les chats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pic>
        <p:nvPicPr>
          <p:cNvPr id="5" name="Image 4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5506" y="2850656"/>
            <a:ext cx="518616" cy="518616"/>
          </a:xfrm>
          <a:prstGeom prst="rect">
            <a:avLst/>
          </a:prstGeom>
        </p:spPr>
      </p:pic>
      <p:pic>
        <p:nvPicPr>
          <p:cNvPr id="7" name="Image 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4134" y="3064970"/>
            <a:ext cx="590054" cy="590054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572000" y="2348880"/>
            <a:ext cx="1854201" cy="1374774"/>
            <a:chOff x="4050" y="488"/>
            <a:chExt cx="1168" cy="86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50" y="495"/>
              <a:ext cx="1137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803" y="992"/>
              <a:ext cx="174" cy="294"/>
            </a:xfrm>
            <a:custGeom>
              <a:avLst/>
              <a:gdLst/>
              <a:ahLst/>
              <a:cxnLst>
                <a:cxn ang="0">
                  <a:pos x="1501" y="1354"/>
                </a:cxn>
                <a:cxn ang="0">
                  <a:pos x="1462" y="1651"/>
                </a:cxn>
                <a:cxn ang="0">
                  <a:pos x="1298" y="2443"/>
                </a:cxn>
                <a:cxn ang="0">
                  <a:pos x="666" y="2510"/>
                </a:cxn>
                <a:cxn ang="0">
                  <a:pos x="666" y="2127"/>
                </a:cxn>
                <a:cxn ang="0">
                  <a:pos x="751" y="1481"/>
                </a:cxn>
                <a:cxn ang="0">
                  <a:pos x="158" y="1094"/>
                </a:cxn>
                <a:cxn ang="0">
                  <a:pos x="0" y="766"/>
                </a:cxn>
                <a:cxn ang="0">
                  <a:pos x="751" y="0"/>
                </a:cxn>
                <a:cxn ang="0">
                  <a:pos x="1036" y="458"/>
                </a:cxn>
                <a:cxn ang="0">
                  <a:pos x="1501" y="1354"/>
                </a:cxn>
              </a:cxnLst>
              <a:rect l="0" t="0" r="r" b="b"/>
              <a:pathLst>
                <a:path w="1528" h="2598">
                  <a:moveTo>
                    <a:pt x="1501" y="1354"/>
                  </a:moveTo>
                  <a:cubicBezTo>
                    <a:pt x="1528" y="1467"/>
                    <a:pt x="1504" y="1523"/>
                    <a:pt x="1462" y="1651"/>
                  </a:cubicBezTo>
                  <a:cubicBezTo>
                    <a:pt x="1412" y="1783"/>
                    <a:pt x="1438" y="2154"/>
                    <a:pt x="1298" y="2443"/>
                  </a:cubicBezTo>
                  <a:cubicBezTo>
                    <a:pt x="1226" y="2549"/>
                    <a:pt x="856" y="2598"/>
                    <a:pt x="666" y="2510"/>
                  </a:cubicBezTo>
                  <a:cubicBezTo>
                    <a:pt x="553" y="2420"/>
                    <a:pt x="509" y="2231"/>
                    <a:pt x="666" y="2127"/>
                  </a:cubicBezTo>
                  <a:cubicBezTo>
                    <a:pt x="870" y="2036"/>
                    <a:pt x="826" y="1757"/>
                    <a:pt x="751" y="1481"/>
                  </a:cubicBezTo>
                  <a:cubicBezTo>
                    <a:pt x="553" y="1307"/>
                    <a:pt x="356" y="1333"/>
                    <a:pt x="158" y="1094"/>
                  </a:cubicBezTo>
                  <a:cubicBezTo>
                    <a:pt x="59" y="1011"/>
                    <a:pt x="19" y="877"/>
                    <a:pt x="0" y="766"/>
                  </a:cubicBezTo>
                  <a:lnTo>
                    <a:pt x="751" y="0"/>
                  </a:lnTo>
                  <a:lnTo>
                    <a:pt x="1036" y="458"/>
                  </a:lnTo>
                  <a:cubicBezTo>
                    <a:pt x="960" y="831"/>
                    <a:pt x="1334" y="1058"/>
                    <a:pt x="1501" y="1354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83" y="1041"/>
              <a:ext cx="241" cy="225"/>
            </a:xfrm>
            <a:custGeom>
              <a:avLst/>
              <a:gdLst/>
              <a:ahLst/>
              <a:cxnLst>
                <a:cxn ang="0">
                  <a:pos x="1572" y="889"/>
                </a:cxn>
                <a:cxn ang="0">
                  <a:pos x="938" y="1665"/>
                </a:cxn>
                <a:cxn ang="0">
                  <a:pos x="497" y="1962"/>
                </a:cxn>
                <a:cxn ang="0">
                  <a:pos x="133" y="1962"/>
                </a:cxn>
                <a:cxn ang="0">
                  <a:pos x="133" y="1622"/>
                </a:cxn>
                <a:cxn ang="0">
                  <a:pos x="928" y="951"/>
                </a:cxn>
                <a:cxn ang="0">
                  <a:pos x="1259" y="0"/>
                </a:cxn>
                <a:cxn ang="0">
                  <a:pos x="2122" y="600"/>
                </a:cxn>
                <a:cxn ang="0">
                  <a:pos x="1572" y="889"/>
                </a:cxn>
              </a:cxnLst>
              <a:rect l="0" t="0" r="r" b="b"/>
              <a:pathLst>
                <a:path w="2122" h="1979">
                  <a:moveTo>
                    <a:pt x="1572" y="889"/>
                  </a:moveTo>
                  <a:cubicBezTo>
                    <a:pt x="1363" y="1127"/>
                    <a:pt x="994" y="1349"/>
                    <a:pt x="938" y="1665"/>
                  </a:cubicBezTo>
                  <a:cubicBezTo>
                    <a:pt x="818" y="1975"/>
                    <a:pt x="678" y="1941"/>
                    <a:pt x="497" y="1962"/>
                  </a:cubicBezTo>
                  <a:cubicBezTo>
                    <a:pt x="376" y="1979"/>
                    <a:pt x="255" y="1970"/>
                    <a:pt x="133" y="1962"/>
                  </a:cubicBezTo>
                  <a:cubicBezTo>
                    <a:pt x="29" y="1939"/>
                    <a:pt x="0" y="1700"/>
                    <a:pt x="133" y="1622"/>
                  </a:cubicBezTo>
                  <a:cubicBezTo>
                    <a:pt x="390" y="1499"/>
                    <a:pt x="634" y="1448"/>
                    <a:pt x="928" y="951"/>
                  </a:cubicBezTo>
                  <a:cubicBezTo>
                    <a:pt x="1031" y="727"/>
                    <a:pt x="1254" y="595"/>
                    <a:pt x="1259" y="0"/>
                  </a:cubicBezTo>
                  <a:lnTo>
                    <a:pt x="2122" y="600"/>
                  </a:lnTo>
                  <a:cubicBezTo>
                    <a:pt x="1938" y="697"/>
                    <a:pt x="1732" y="793"/>
                    <a:pt x="1572" y="88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150" y="488"/>
              <a:ext cx="1068" cy="812"/>
            </a:xfrm>
            <a:custGeom>
              <a:avLst/>
              <a:gdLst/>
              <a:ahLst/>
              <a:cxnLst>
                <a:cxn ang="0">
                  <a:pos x="5156" y="2406"/>
                </a:cxn>
                <a:cxn ang="0">
                  <a:pos x="7091" y="2364"/>
                </a:cxn>
                <a:cxn ang="0">
                  <a:pos x="7960" y="2490"/>
                </a:cxn>
                <a:cxn ang="0">
                  <a:pos x="8790" y="225"/>
                </a:cxn>
                <a:cxn ang="0">
                  <a:pos x="9106" y="225"/>
                </a:cxn>
                <a:cxn ang="0">
                  <a:pos x="7605" y="3123"/>
                </a:cxn>
                <a:cxn ang="0">
                  <a:pos x="7813" y="4414"/>
                </a:cxn>
                <a:cxn ang="0">
                  <a:pos x="7942" y="5094"/>
                </a:cxn>
                <a:cxn ang="0">
                  <a:pos x="8426" y="5543"/>
                </a:cxn>
                <a:cxn ang="0">
                  <a:pos x="8465" y="6043"/>
                </a:cxn>
                <a:cxn ang="0">
                  <a:pos x="8745" y="7030"/>
                </a:cxn>
                <a:cxn ang="0">
                  <a:pos x="8353" y="7030"/>
                </a:cxn>
                <a:cxn ang="0">
                  <a:pos x="7936" y="6081"/>
                </a:cxn>
                <a:cxn ang="0">
                  <a:pos x="7240" y="5368"/>
                </a:cxn>
                <a:cxn ang="0">
                  <a:pos x="6499" y="4726"/>
                </a:cxn>
                <a:cxn ang="0">
                  <a:pos x="3480" y="5570"/>
                </a:cxn>
                <a:cxn ang="0">
                  <a:pos x="2542" y="6062"/>
                </a:cxn>
                <a:cxn ang="0">
                  <a:pos x="1033" y="6696"/>
                </a:cxn>
                <a:cxn ang="0">
                  <a:pos x="533" y="7118"/>
                </a:cxn>
                <a:cxn ang="0">
                  <a:pos x="119" y="7118"/>
                </a:cxn>
                <a:cxn ang="0">
                  <a:pos x="119" y="6738"/>
                </a:cxn>
                <a:cxn ang="0">
                  <a:pos x="1284" y="5612"/>
                </a:cxn>
                <a:cxn ang="0">
                  <a:pos x="438" y="3652"/>
                </a:cxn>
                <a:cxn ang="0">
                  <a:pos x="268" y="3025"/>
                </a:cxn>
                <a:cxn ang="0">
                  <a:pos x="2430" y="3376"/>
                </a:cxn>
                <a:cxn ang="0">
                  <a:pos x="5156" y="2406"/>
                </a:cxn>
              </a:cxnLst>
              <a:rect l="0" t="0" r="r" b="b"/>
              <a:pathLst>
                <a:path w="9401" h="7155">
                  <a:moveTo>
                    <a:pt x="5156" y="2406"/>
                  </a:moveTo>
                  <a:cubicBezTo>
                    <a:pt x="6048" y="1996"/>
                    <a:pt x="6791" y="2172"/>
                    <a:pt x="7091" y="2364"/>
                  </a:cubicBezTo>
                  <a:cubicBezTo>
                    <a:pt x="7417" y="2589"/>
                    <a:pt x="7644" y="2591"/>
                    <a:pt x="7960" y="2490"/>
                  </a:cubicBezTo>
                  <a:cubicBezTo>
                    <a:pt x="9001" y="1932"/>
                    <a:pt x="8613" y="794"/>
                    <a:pt x="8790" y="225"/>
                  </a:cubicBezTo>
                  <a:cubicBezTo>
                    <a:pt x="8839" y="0"/>
                    <a:pt x="9084" y="35"/>
                    <a:pt x="9106" y="225"/>
                  </a:cubicBezTo>
                  <a:cubicBezTo>
                    <a:pt x="9075" y="1236"/>
                    <a:pt x="9401" y="2707"/>
                    <a:pt x="7605" y="3123"/>
                  </a:cubicBezTo>
                  <a:cubicBezTo>
                    <a:pt x="8062" y="3587"/>
                    <a:pt x="7898" y="4158"/>
                    <a:pt x="7813" y="4414"/>
                  </a:cubicBezTo>
                  <a:cubicBezTo>
                    <a:pt x="7769" y="4618"/>
                    <a:pt x="7839" y="4967"/>
                    <a:pt x="7942" y="5094"/>
                  </a:cubicBezTo>
                  <a:cubicBezTo>
                    <a:pt x="8058" y="5279"/>
                    <a:pt x="8232" y="5394"/>
                    <a:pt x="8426" y="5543"/>
                  </a:cubicBezTo>
                  <a:cubicBezTo>
                    <a:pt x="8582" y="5709"/>
                    <a:pt x="8482" y="5845"/>
                    <a:pt x="8465" y="6043"/>
                  </a:cubicBezTo>
                  <a:cubicBezTo>
                    <a:pt x="8458" y="6389"/>
                    <a:pt x="8943" y="6880"/>
                    <a:pt x="8745" y="7030"/>
                  </a:cubicBezTo>
                  <a:cubicBezTo>
                    <a:pt x="8621" y="7097"/>
                    <a:pt x="8500" y="7108"/>
                    <a:pt x="8353" y="7030"/>
                  </a:cubicBezTo>
                  <a:cubicBezTo>
                    <a:pt x="8079" y="6880"/>
                    <a:pt x="7938" y="6391"/>
                    <a:pt x="7936" y="6081"/>
                  </a:cubicBezTo>
                  <a:cubicBezTo>
                    <a:pt x="7919" y="5841"/>
                    <a:pt x="7557" y="5578"/>
                    <a:pt x="7240" y="5368"/>
                  </a:cubicBezTo>
                  <a:cubicBezTo>
                    <a:pt x="6998" y="5273"/>
                    <a:pt x="6711" y="5082"/>
                    <a:pt x="6499" y="4726"/>
                  </a:cubicBezTo>
                  <a:cubicBezTo>
                    <a:pt x="5662" y="5796"/>
                    <a:pt x="4445" y="5581"/>
                    <a:pt x="3480" y="5570"/>
                  </a:cubicBezTo>
                  <a:cubicBezTo>
                    <a:pt x="3248" y="5797"/>
                    <a:pt x="2835" y="5927"/>
                    <a:pt x="2542" y="6062"/>
                  </a:cubicBezTo>
                  <a:cubicBezTo>
                    <a:pt x="2180" y="6234"/>
                    <a:pt x="1220" y="6375"/>
                    <a:pt x="1033" y="6696"/>
                  </a:cubicBezTo>
                  <a:cubicBezTo>
                    <a:pt x="870" y="6993"/>
                    <a:pt x="652" y="7073"/>
                    <a:pt x="533" y="7118"/>
                  </a:cubicBezTo>
                  <a:cubicBezTo>
                    <a:pt x="296" y="7152"/>
                    <a:pt x="356" y="7155"/>
                    <a:pt x="119" y="7118"/>
                  </a:cubicBezTo>
                  <a:cubicBezTo>
                    <a:pt x="0" y="7080"/>
                    <a:pt x="0" y="6886"/>
                    <a:pt x="119" y="6738"/>
                  </a:cubicBezTo>
                  <a:cubicBezTo>
                    <a:pt x="209" y="6613"/>
                    <a:pt x="1865" y="5689"/>
                    <a:pt x="1284" y="5612"/>
                  </a:cubicBezTo>
                  <a:cubicBezTo>
                    <a:pt x="900" y="5571"/>
                    <a:pt x="334" y="5186"/>
                    <a:pt x="438" y="3652"/>
                  </a:cubicBezTo>
                  <a:lnTo>
                    <a:pt x="268" y="3025"/>
                  </a:lnTo>
                  <a:cubicBezTo>
                    <a:pt x="1517" y="2964"/>
                    <a:pt x="1964" y="3362"/>
                    <a:pt x="2430" y="3376"/>
                  </a:cubicBezTo>
                  <a:cubicBezTo>
                    <a:pt x="3725" y="3441"/>
                    <a:pt x="4404" y="2887"/>
                    <a:pt x="5156" y="2406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875" y="980"/>
              <a:ext cx="14" cy="47"/>
            </a:xfrm>
            <a:custGeom>
              <a:avLst/>
              <a:gdLst/>
              <a:ahLst/>
              <a:cxnLst>
                <a:cxn ang="0">
                  <a:pos x="119" y="411"/>
                </a:cxn>
                <a:cxn ang="0">
                  <a:pos x="40" y="206"/>
                </a:cxn>
                <a:cxn ang="0">
                  <a:pos x="0" y="0"/>
                </a:cxn>
              </a:cxnLst>
              <a:rect l="0" t="0" r="r" b="b"/>
              <a:pathLst>
                <a:path w="119" h="411">
                  <a:moveTo>
                    <a:pt x="119" y="411"/>
                  </a:moveTo>
                  <a:lnTo>
                    <a:pt x="40" y="206"/>
                  </a:lnTo>
                  <a:lnTo>
                    <a:pt x="0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545" y="1054"/>
              <a:ext cx="18" cy="66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158" y="0"/>
                </a:cxn>
              </a:cxnLst>
              <a:rect l="0" t="0" r="r" b="b"/>
              <a:pathLst>
                <a:path w="158" h="584">
                  <a:moveTo>
                    <a:pt x="0" y="584"/>
                  </a:moveTo>
                  <a:cubicBezTo>
                    <a:pt x="138" y="323"/>
                    <a:pt x="149" y="161"/>
                    <a:pt x="158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082" y="589"/>
              <a:ext cx="357" cy="323"/>
            </a:xfrm>
            <a:custGeom>
              <a:avLst/>
              <a:gdLst/>
              <a:ahLst/>
              <a:cxnLst>
                <a:cxn ang="0">
                  <a:pos x="3018" y="1799"/>
                </a:cxn>
                <a:cxn ang="0">
                  <a:pos x="1711" y="2789"/>
                </a:cxn>
                <a:cxn ang="0">
                  <a:pos x="1316" y="2789"/>
                </a:cxn>
                <a:cxn ang="0">
                  <a:pos x="1067" y="2625"/>
                </a:cxn>
                <a:cxn ang="0">
                  <a:pos x="174" y="1805"/>
                </a:cxn>
                <a:cxn ang="0">
                  <a:pos x="323" y="1079"/>
                </a:cxn>
                <a:cxn ang="0">
                  <a:pos x="422" y="10"/>
                </a:cxn>
                <a:cxn ang="0">
                  <a:pos x="1096" y="779"/>
                </a:cxn>
                <a:cxn ang="0">
                  <a:pos x="2105" y="735"/>
                </a:cxn>
                <a:cxn ang="0">
                  <a:pos x="2789" y="0"/>
                </a:cxn>
                <a:cxn ang="0">
                  <a:pos x="2863" y="1039"/>
                </a:cxn>
                <a:cxn ang="0">
                  <a:pos x="3018" y="1799"/>
                </a:cxn>
              </a:cxnLst>
              <a:rect l="0" t="0" r="r" b="b"/>
              <a:pathLst>
                <a:path w="3134" h="2847">
                  <a:moveTo>
                    <a:pt x="3018" y="1799"/>
                  </a:moveTo>
                  <a:cubicBezTo>
                    <a:pt x="2969" y="2531"/>
                    <a:pt x="1986" y="2554"/>
                    <a:pt x="1711" y="2789"/>
                  </a:cubicBezTo>
                  <a:cubicBezTo>
                    <a:pt x="1659" y="2847"/>
                    <a:pt x="1363" y="2837"/>
                    <a:pt x="1316" y="2789"/>
                  </a:cubicBezTo>
                  <a:cubicBezTo>
                    <a:pt x="1239" y="2739"/>
                    <a:pt x="1164" y="2673"/>
                    <a:pt x="1067" y="2625"/>
                  </a:cubicBezTo>
                  <a:cubicBezTo>
                    <a:pt x="822" y="2532"/>
                    <a:pt x="170" y="2462"/>
                    <a:pt x="174" y="1805"/>
                  </a:cubicBezTo>
                  <a:cubicBezTo>
                    <a:pt x="160" y="1364"/>
                    <a:pt x="275" y="1454"/>
                    <a:pt x="323" y="1079"/>
                  </a:cubicBezTo>
                  <a:cubicBezTo>
                    <a:pt x="199" y="976"/>
                    <a:pt x="0" y="262"/>
                    <a:pt x="422" y="10"/>
                  </a:cubicBezTo>
                  <a:cubicBezTo>
                    <a:pt x="852" y="96"/>
                    <a:pt x="1062" y="493"/>
                    <a:pt x="1096" y="779"/>
                  </a:cubicBezTo>
                  <a:cubicBezTo>
                    <a:pt x="1400" y="638"/>
                    <a:pt x="1821" y="661"/>
                    <a:pt x="2105" y="735"/>
                  </a:cubicBezTo>
                  <a:cubicBezTo>
                    <a:pt x="2247" y="239"/>
                    <a:pt x="2583" y="65"/>
                    <a:pt x="2789" y="0"/>
                  </a:cubicBezTo>
                  <a:cubicBezTo>
                    <a:pt x="3134" y="312"/>
                    <a:pt x="3098" y="857"/>
                    <a:pt x="2863" y="1039"/>
                  </a:cubicBezTo>
                  <a:cubicBezTo>
                    <a:pt x="2844" y="1437"/>
                    <a:pt x="3026" y="1354"/>
                    <a:pt x="3018" y="1799"/>
                  </a:cubicBezTo>
                  <a:close/>
                </a:path>
              </a:pathLst>
            </a:custGeom>
            <a:solidFill>
              <a:srgbClr val="EEAD3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398" y="590"/>
              <a:ext cx="24" cy="1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990"/>
                </a:cxn>
              </a:cxnLst>
              <a:rect l="0" t="0" r="r" b="b"/>
              <a:pathLst>
                <a:path w="215" h="990">
                  <a:moveTo>
                    <a:pt x="0" y="0"/>
                  </a:moveTo>
                  <a:cubicBezTo>
                    <a:pt x="215" y="423"/>
                    <a:pt x="151" y="696"/>
                    <a:pt x="36" y="99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321" y="672"/>
              <a:ext cx="3" cy="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4" y="189"/>
                </a:cxn>
              </a:cxnLst>
              <a:rect l="0" t="0" r="r" b="b"/>
              <a:pathLst>
                <a:path w="24" h="189">
                  <a:moveTo>
                    <a:pt x="5" y="0"/>
                  </a:moveTo>
                  <a:cubicBezTo>
                    <a:pt x="0" y="72"/>
                    <a:pt x="0" y="134"/>
                    <a:pt x="24" y="189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206" y="677"/>
              <a:ext cx="2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71"/>
                </a:cxn>
              </a:cxnLst>
              <a:rect l="0" t="0" r="r" b="b"/>
              <a:pathLst>
                <a:path w="22" h="171">
                  <a:moveTo>
                    <a:pt x="9" y="0"/>
                  </a:moveTo>
                  <a:cubicBezTo>
                    <a:pt x="22" y="94"/>
                    <a:pt x="2" y="119"/>
                    <a:pt x="0" y="17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221" y="851"/>
              <a:ext cx="89" cy="34"/>
            </a:xfrm>
            <a:custGeom>
              <a:avLst/>
              <a:gdLst/>
              <a:ahLst/>
              <a:cxnLst>
                <a:cxn ang="0">
                  <a:pos x="787" y="157"/>
                </a:cxn>
                <a:cxn ang="0">
                  <a:pos x="393" y="0"/>
                </a:cxn>
                <a:cxn ang="0">
                  <a:pos x="0" y="157"/>
                </a:cxn>
              </a:cxnLst>
              <a:rect l="0" t="0" r="r" b="b"/>
              <a:pathLst>
                <a:path w="787" h="300">
                  <a:moveTo>
                    <a:pt x="787" y="157"/>
                  </a:moveTo>
                  <a:cubicBezTo>
                    <a:pt x="731" y="299"/>
                    <a:pt x="424" y="198"/>
                    <a:pt x="393" y="0"/>
                  </a:cubicBezTo>
                  <a:cubicBezTo>
                    <a:pt x="365" y="197"/>
                    <a:pt x="92" y="300"/>
                    <a:pt x="0" y="15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4266" y="828"/>
              <a:ext cx="1" cy="23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244" y="805"/>
              <a:ext cx="43" cy="33"/>
            </a:xfrm>
            <a:custGeom>
              <a:avLst/>
              <a:gdLst/>
              <a:ahLst/>
              <a:cxnLst>
                <a:cxn ang="0">
                  <a:pos x="375" y="43"/>
                </a:cxn>
                <a:cxn ang="0">
                  <a:pos x="0" y="43"/>
                </a:cxn>
                <a:cxn ang="0">
                  <a:pos x="187" y="292"/>
                </a:cxn>
                <a:cxn ang="0">
                  <a:pos x="375" y="43"/>
                </a:cxn>
              </a:cxnLst>
              <a:rect l="0" t="0" r="r" b="b"/>
              <a:pathLst>
                <a:path w="377" h="292">
                  <a:moveTo>
                    <a:pt x="375" y="43"/>
                  </a:moveTo>
                  <a:cubicBezTo>
                    <a:pt x="248" y="0"/>
                    <a:pt x="124" y="2"/>
                    <a:pt x="0" y="43"/>
                  </a:cubicBezTo>
                  <a:cubicBezTo>
                    <a:pt x="4" y="152"/>
                    <a:pt x="139" y="286"/>
                    <a:pt x="187" y="292"/>
                  </a:cubicBezTo>
                  <a:cubicBezTo>
                    <a:pt x="240" y="288"/>
                    <a:pt x="377" y="169"/>
                    <a:pt x="375" y="43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305" y="827"/>
              <a:ext cx="175" cy="5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41" y="518"/>
                </a:cxn>
              </a:cxnLst>
              <a:rect l="0" t="0" r="r" b="b"/>
              <a:pathLst>
                <a:path w="1541" h="518">
                  <a:moveTo>
                    <a:pt x="0" y="18"/>
                  </a:moveTo>
                  <a:cubicBezTo>
                    <a:pt x="927" y="0"/>
                    <a:pt x="1185" y="296"/>
                    <a:pt x="1541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318" y="847"/>
              <a:ext cx="98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5" y="658"/>
                </a:cxn>
              </a:cxnLst>
              <a:rect l="0" t="0" r="r" b="b"/>
              <a:pathLst>
                <a:path w="865" h="658">
                  <a:moveTo>
                    <a:pt x="0" y="0"/>
                  </a:moveTo>
                  <a:cubicBezTo>
                    <a:pt x="393" y="120"/>
                    <a:pt x="697" y="342"/>
                    <a:pt x="865" y="6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051" y="827"/>
              <a:ext cx="162" cy="59"/>
            </a:xfrm>
            <a:custGeom>
              <a:avLst/>
              <a:gdLst/>
              <a:ahLst/>
              <a:cxnLst>
                <a:cxn ang="0">
                  <a:pos x="1420" y="18"/>
                </a:cxn>
                <a:cxn ang="0">
                  <a:pos x="0" y="518"/>
                </a:cxn>
              </a:cxnLst>
              <a:rect l="0" t="0" r="r" b="b"/>
              <a:pathLst>
                <a:path w="1420" h="518">
                  <a:moveTo>
                    <a:pt x="1420" y="18"/>
                  </a:moveTo>
                  <a:cubicBezTo>
                    <a:pt x="565" y="0"/>
                    <a:pt x="328" y="296"/>
                    <a:pt x="0" y="51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4098" y="847"/>
              <a:ext cx="105" cy="82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716"/>
                </a:cxn>
              </a:cxnLst>
              <a:rect l="0" t="0" r="r" b="b"/>
              <a:pathLst>
                <a:path w="922" h="716">
                  <a:moveTo>
                    <a:pt x="922" y="0"/>
                  </a:moveTo>
                  <a:cubicBezTo>
                    <a:pt x="529" y="120"/>
                    <a:pt x="167" y="401"/>
                    <a:pt x="0" y="71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315" y="874"/>
              <a:ext cx="55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9" y="485"/>
                </a:cxn>
              </a:cxnLst>
              <a:rect l="0" t="0" r="r" b="b"/>
              <a:pathLst>
                <a:path w="489" h="485">
                  <a:moveTo>
                    <a:pt x="0" y="0"/>
                  </a:moveTo>
                  <a:cubicBezTo>
                    <a:pt x="268" y="117"/>
                    <a:pt x="335" y="196"/>
                    <a:pt x="489" y="48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146" y="870"/>
              <a:ext cx="56" cy="55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486"/>
                </a:cxn>
              </a:cxnLst>
              <a:rect l="0" t="0" r="r" b="b"/>
              <a:pathLst>
                <a:path w="488" h="486">
                  <a:moveTo>
                    <a:pt x="488" y="0"/>
                  </a:moveTo>
                  <a:cubicBezTo>
                    <a:pt x="221" y="118"/>
                    <a:pt x="154" y="197"/>
                    <a:pt x="0" y="48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143" y="734"/>
              <a:ext cx="70" cy="51"/>
            </a:xfrm>
            <a:custGeom>
              <a:avLst/>
              <a:gdLst/>
              <a:ahLst/>
              <a:cxnLst>
                <a:cxn ang="0">
                  <a:pos x="621" y="308"/>
                </a:cxn>
                <a:cxn ang="0">
                  <a:pos x="252" y="403"/>
                </a:cxn>
                <a:cxn ang="0">
                  <a:pos x="0" y="141"/>
                </a:cxn>
                <a:cxn ang="0">
                  <a:pos x="362" y="46"/>
                </a:cxn>
                <a:cxn ang="0">
                  <a:pos x="621" y="308"/>
                </a:cxn>
              </a:cxnLst>
              <a:rect l="0" t="0" r="r" b="b"/>
              <a:pathLst>
                <a:path w="621" h="449">
                  <a:moveTo>
                    <a:pt x="621" y="308"/>
                  </a:moveTo>
                  <a:cubicBezTo>
                    <a:pt x="540" y="426"/>
                    <a:pt x="439" y="449"/>
                    <a:pt x="252" y="403"/>
                  </a:cubicBezTo>
                  <a:cubicBezTo>
                    <a:pt x="64" y="357"/>
                    <a:pt x="51" y="252"/>
                    <a:pt x="0" y="141"/>
                  </a:cubicBezTo>
                  <a:cubicBezTo>
                    <a:pt x="91" y="42"/>
                    <a:pt x="175" y="0"/>
                    <a:pt x="362" y="46"/>
                  </a:cubicBezTo>
                  <a:cubicBezTo>
                    <a:pt x="550" y="92"/>
                    <a:pt x="601" y="189"/>
                    <a:pt x="621" y="308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4155" y="738"/>
              <a:ext cx="46" cy="43"/>
            </a:xfrm>
            <a:custGeom>
              <a:avLst/>
              <a:gdLst/>
              <a:ahLst/>
              <a:cxnLst>
                <a:cxn ang="0">
                  <a:pos x="375" y="246"/>
                </a:cxn>
                <a:cxn ang="0">
                  <a:pos x="150" y="359"/>
                </a:cxn>
                <a:cxn ang="0">
                  <a:pos x="28" y="136"/>
                </a:cxn>
                <a:cxn ang="0">
                  <a:pos x="253" y="22"/>
                </a:cxn>
                <a:cxn ang="0">
                  <a:pos x="375" y="246"/>
                </a:cxn>
              </a:cxnLst>
              <a:rect l="0" t="0" r="r" b="b"/>
              <a:pathLst>
                <a:path w="403" h="380">
                  <a:moveTo>
                    <a:pt x="375" y="246"/>
                  </a:moveTo>
                  <a:cubicBezTo>
                    <a:pt x="346" y="339"/>
                    <a:pt x="236" y="380"/>
                    <a:pt x="150" y="359"/>
                  </a:cubicBezTo>
                  <a:cubicBezTo>
                    <a:pt x="64" y="338"/>
                    <a:pt x="0" y="229"/>
                    <a:pt x="28" y="136"/>
                  </a:cubicBezTo>
                  <a:cubicBezTo>
                    <a:pt x="57" y="43"/>
                    <a:pt x="167" y="0"/>
                    <a:pt x="253" y="22"/>
                  </a:cubicBezTo>
                  <a:cubicBezTo>
                    <a:pt x="339" y="43"/>
                    <a:pt x="403" y="153"/>
                    <a:pt x="375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4172" y="752"/>
              <a:ext cx="11" cy="12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317" y="733"/>
              <a:ext cx="72" cy="52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369" y="404"/>
                </a:cxn>
                <a:cxn ang="0">
                  <a:pos x="629" y="142"/>
                </a:cxn>
                <a:cxn ang="0">
                  <a:pos x="259" y="47"/>
                </a:cxn>
                <a:cxn ang="0">
                  <a:pos x="0" y="309"/>
                </a:cxn>
              </a:cxnLst>
              <a:rect l="0" t="0" r="r" b="b"/>
              <a:pathLst>
                <a:path w="629" h="450">
                  <a:moveTo>
                    <a:pt x="0" y="309"/>
                  </a:moveTo>
                  <a:cubicBezTo>
                    <a:pt x="70" y="407"/>
                    <a:pt x="182" y="450"/>
                    <a:pt x="369" y="404"/>
                  </a:cubicBezTo>
                  <a:cubicBezTo>
                    <a:pt x="557" y="358"/>
                    <a:pt x="594" y="237"/>
                    <a:pt x="629" y="142"/>
                  </a:cubicBezTo>
                  <a:cubicBezTo>
                    <a:pt x="541" y="50"/>
                    <a:pt x="446" y="0"/>
                    <a:pt x="259" y="47"/>
                  </a:cubicBezTo>
                  <a:cubicBezTo>
                    <a:pt x="71" y="93"/>
                    <a:pt x="19" y="210"/>
                    <a:pt x="0" y="309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330" y="738"/>
              <a:ext cx="44" cy="43"/>
            </a:xfrm>
            <a:custGeom>
              <a:avLst/>
              <a:gdLst/>
              <a:ahLst/>
              <a:cxnLst>
                <a:cxn ang="0">
                  <a:pos x="29" y="246"/>
                </a:cxn>
                <a:cxn ang="0">
                  <a:pos x="253" y="359"/>
                </a:cxn>
                <a:cxn ang="0">
                  <a:pos x="366" y="136"/>
                </a:cxn>
                <a:cxn ang="0">
                  <a:pos x="150" y="22"/>
                </a:cxn>
                <a:cxn ang="0">
                  <a:pos x="29" y="246"/>
                </a:cxn>
              </a:cxnLst>
              <a:rect l="0" t="0" r="r" b="b"/>
              <a:pathLst>
                <a:path w="394" h="380">
                  <a:moveTo>
                    <a:pt x="29" y="246"/>
                  </a:moveTo>
                  <a:cubicBezTo>
                    <a:pt x="57" y="339"/>
                    <a:pt x="167" y="380"/>
                    <a:pt x="253" y="359"/>
                  </a:cubicBezTo>
                  <a:cubicBezTo>
                    <a:pt x="340" y="338"/>
                    <a:pt x="394" y="229"/>
                    <a:pt x="366" y="136"/>
                  </a:cubicBezTo>
                  <a:cubicBezTo>
                    <a:pt x="337" y="43"/>
                    <a:pt x="236" y="0"/>
                    <a:pt x="150" y="22"/>
                  </a:cubicBezTo>
                  <a:cubicBezTo>
                    <a:pt x="64" y="43"/>
                    <a:pt x="0" y="153"/>
                    <a:pt x="29" y="246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4346" y="754"/>
              <a:ext cx="11" cy="11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4105" y="592"/>
              <a:ext cx="24" cy="113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179" y="991"/>
                </a:cxn>
              </a:cxnLst>
              <a:rect l="0" t="0" r="r" b="b"/>
              <a:pathLst>
                <a:path w="215" h="991">
                  <a:moveTo>
                    <a:pt x="215" y="0"/>
                  </a:moveTo>
                  <a:cubicBezTo>
                    <a:pt x="0" y="423"/>
                    <a:pt x="64" y="697"/>
                    <a:pt x="179" y="99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491" y="1173"/>
              <a:ext cx="55" cy="101"/>
            </a:xfrm>
            <a:custGeom>
              <a:avLst/>
              <a:gdLst/>
              <a:ahLst/>
              <a:cxnLst>
                <a:cxn ang="0">
                  <a:pos x="10" y="506"/>
                </a:cxn>
                <a:cxn ang="0">
                  <a:pos x="22" y="607"/>
                </a:cxn>
                <a:cxn ang="0">
                  <a:pos x="197" y="854"/>
                </a:cxn>
                <a:cxn ang="0">
                  <a:pos x="397" y="854"/>
                </a:cxn>
                <a:cxn ang="0">
                  <a:pos x="397" y="723"/>
                </a:cxn>
                <a:cxn ang="0">
                  <a:pos x="247" y="550"/>
                </a:cxn>
                <a:cxn ang="0">
                  <a:pos x="434" y="372"/>
                </a:cxn>
                <a:cxn ang="0">
                  <a:pos x="484" y="261"/>
                </a:cxn>
                <a:cxn ang="0">
                  <a:pos x="247" y="0"/>
                </a:cxn>
                <a:cxn ang="0">
                  <a:pos x="122" y="159"/>
                </a:cxn>
                <a:cxn ang="0">
                  <a:pos x="122" y="159"/>
                </a:cxn>
                <a:cxn ang="0">
                  <a:pos x="10" y="506"/>
                </a:cxn>
              </a:cxnLst>
              <a:rect l="0" t="0" r="r" b="b"/>
              <a:pathLst>
                <a:path w="484" h="890">
                  <a:moveTo>
                    <a:pt x="10" y="506"/>
                  </a:moveTo>
                  <a:cubicBezTo>
                    <a:pt x="1" y="545"/>
                    <a:pt x="0" y="581"/>
                    <a:pt x="22" y="607"/>
                  </a:cubicBezTo>
                  <a:cubicBezTo>
                    <a:pt x="98" y="669"/>
                    <a:pt x="153" y="755"/>
                    <a:pt x="197" y="854"/>
                  </a:cubicBezTo>
                  <a:cubicBezTo>
                    <a:pt x="220" y="890"/>
                    <a:pt x="337" y="883"/>
                    <a:pt x="397" y="854"/>
                  </a:cubicBezTo>
                  <a:cubicBezTo>
                    <a:pt x="432" y="823"/>
                    <a:pt x="446" y="759"/>
                    <a:pt x="397" y="723"/>
                  </a:cubicBezTo>
                  <a:cubicBezTo>
                    <a:pt x="332" y="692"/>
                    <a:pt x="261" y="674"/>
                    <a:pt x="247" y="550"/>
                  </a:cubicBezTo>
                  <a:cubicBezTo>
                    <a:pt x="310" y="490"/>
                    <a:pt x="372" y="453"/>
                    <a:pt x="434" y="372"/>
                  </a:cubicBezTo>
                  <a:cubicBezTo>
                    <a:pt x="466" y="344"/>
                    <a:pt x="478" y="298"/>
                    <a:pt x="484" y="261"/>
                  </a:cubicBezTo>
                  <a:lnTo>
                    <a:pt x="247" y="0"/>
                  </a:lnTo>
                  <a:lnTo>
                    <a:pt x="122" y="159"/>
                  </a:lnTo>
                  <a:lnTo>
                    <a:pt x="122" y="159"/>
                  </a:lnTo>
                  <a:cubicBezTo>
                    <a:pt x="153" y="315"/>
                    <a:pt x="53" y="394"/>
                    <a:pt x="10" y="506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4697" y="1190"/>
              <a:ext cx="49" cy="100"/>
            </a:xfrm>
            <a:custGeom>
              <a:avLst/>
              <a:gdLst/>
              <a:ahLst/>
              <a:cxnLst>
                <a:cxn ang="0">
                  <a:pos x="15" y="380"/>
                </a:cxn>
                <a:cxn ang="0">
                  <a:pos x="90" y="756"/>
                </a:cxn>
                <a:cxn ang="0">
                  <a:pos x="240" y="856"/>
                </a:cxn>
                <a:cxn ang="0">
                  <a:pos x="390" y="856"/>
                </a:cxn>
                <a:cxn ang="0">
                  <a:pos x="390" y="741"/>
                </a:cxn>
                <a:cxn ang="0">
                  <a:pos x="203" y="452"/>
                </a:cxn>
                <a:cxn ang="0">
                  <a:pos x="272" y="0"/>
                </a:cxn>
                <a:cxn ang="0">
                  <a:pos x="0" y="204"/>
                </a:cxn>
                <a:cxn ang="0">
                  <a:pos x="15" y="380"/>
                </a:cxn>
              </a:cxnLst>
              <a:rect l="0" t="0" r="r" b="b"/>
              <a:pathLst>
                <a:path w="432" h="878">
                  <a:moveTo>
                    <a:pt x="15" y="380"/>
                  </a:moveTo>
                  <a:cubicBezTo>
                    <a:pt x="41" y="505"/>
                    <a:pt x="85" y="608"/>
                    <a:pt x="90" y="756"/>
                  </a:cubicBezTo>
                  <a:cubicBezTo>
                    <a:pt x="94" y="878"/>
                    <a:pt x="177" y="848"/>
                    <a:pt x="240" y="856"/>
                  </a:cubicBezTo>
                  <a:lnTo>
                    <a:pt x="390" y="856"/>
                  </a:lnTo>
                  <a:cubicBezTo>
                    <a:pt x="423" y="849"/>
                    <a:pt x="432" y="767"/>
                    <a:pt x="390" y="741"/>
                  </a:cubicBezTo>
                  <a:cubicBezTo>
                    <a:pt x="303" y="706"/>
                    <a:pt x="220" y="614"/>
                    <a:pt x="203" y="452"/>
                  </a:cubicBezTo>
                  <a:cubicBezTo>
                    <a:pt x="199" y="314"/>
                    <a:pt x="264" y="266"/>
                    <a:pt x="272" y="0"/>
                  </a:cubicBezTo>
                  <a:lnTo>
                    <a:pt x="0" y="204"/>
                  </a:lnTo>
                  <a:lnTo>
                    <a:pt x="15" y="380"/>
                  </a:ln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4414" y="1002"/>
              <a:ext cx="328" cy="300"/>
            </a:xfrm>
            <a:custGeom>
              <a:avLst/>
              <a:gdLst/>
              <a:ahLst/>
              <a:cxnLst>
                <a:cxn ang="0">
                  <a:pos x="1341" y="818"/>
                </a:cxn>
                <a:cxn ang="0">
                  <a:pos x="730" y="804"/>
                </a:cxn>
                <a:cxn ang="0">
                  <a:pos x="455" y="847"/>
                </a:cxn>
                <a:cxn ang="0">
                  <a:pos x="193" y="77"/>
                </a:cxn>
                <a:cxn ang="0">
                  <a:pos x="93" y="77"/>
                </a:cxn>
                <a:cxn ang="0">
                  <a:pos x="568" y="1062"/>
                </a:cxn>
                <a:cxn ang="0">
                  <a:pos x="502" y="1501"/>
                </a:cxn>
                <a:cxn ang="0">
                  <a:pos x="439" y="1661"/>
                </a:cxn>
                <a:cxn ang="0">
                  <a:pos x="230" y="1824"/>
                </a:cxn>
                <a:cxn ang="0">
                  <a:pos x="218" y="1994"/>
                </a:cxn>
                <a:cxn ang="0">
                  <a:pos x="480" y="2436"/>
                </a:cxn>
                <a:cxn ang="0">
                  <a:pos x="617" y="2436"/>
                </a:cxn>
                <a:cxn ang="0">
                  <a:pos x="655" y="2307"/>
                </a:cxn>
                <a:cxn ang="0">
                  <a:pos x="493" y="2137"/>
                </a:cxn>
                <a:cxn ang="0">
                  <a:pos x="692" y="1750"/>
                </a:cxn>
                <a:cxn ang="0">
                  <a:pos x="917" y="1607"/>
                </a:cxn>
                <a:cxn ang="0">
                  <a:pos x="1791" y="1894"/>
                </a:cxn>
                <a:cxn ang="0">
                  <a:pos x="2016" y="2137"/>
                </a:cxn>
                <a:cxn ang="0">
                  <a:pos x="2128" y="2489"/>
                </a:cxn>
                <a:cxn ang="0">
                  <a:pos x="2203" y="2633"/>
                </a:cxn>
                <a:cxn ang="0">
                  <a:pos x="2427" y="2633"/>
                </a:cxn>
                <a:cxn ang="0">
                  <a:pos x="2427" y="2504"/>
                </a:cxn>
                <a:cxn ang="0">
                  <a:pos x="2565" y="1908"/>
                </a:cxn>
                <a:cxn ang="0">
                  <a:pos x="2832" y="1242"/>
                </a:cxn>
                <a:cxn ang="0">
                  <a:pos x="2886" y="1029"/>
                </a:cxn>
                <a:cxn ang="0">
                  <a:pos x="2203" y="1148"/>
                </a:cxn>
                <a:cxn ang="0">
                  <a:pos x="1341" y="818"/>
                </a:cxn>
              </a:cxnLst>
              <a:rect l="0" t="0" r="r" b="b"/>
              <a:pathLst>
                <a:path w="2886" h="2645">
                  <a:moveTo>
                    <a:pt x="1341" y="818"/>
                  </a:moveTo>
                  <a:cubicBezTo>
                    <a:pt x="1060" y="679"/>
                    <a:pt x="825" y="739"/>
                    <a:pt x="730" y="804"/>
                  </a:cubicBezTo>
                  <a:cubicBezTo>
                    <a:pt x="627" y="880"/>
                    <a:pt x="555" y="881"/>
                    <a:pt x="455" y="847"/>
                  </a:cubicBezTo>
                  <a:cubicBezTo>
                    <a:pt x="126" y="657"/>
                    <a:pt x="249" y="270"/>
                    <a:pt x="193" y="77"/>
                  </a:cubicBezTo>
                  <a:cubicBezTo>
                    <a:pt x="178" y="0"/>
                    <a:pt x="100" y="12"/>
                    <a:pt x="93" y="77"/>
                  </a:cubicBezTo>
                  <a:cubicBezTo>
                    <a:pt x="103" y="420"/>
                    <a:pt x="0" y="920"/>
                    <a:pt x="568" y="1062"/>
                  </a:cubicBezTo>
                  <a:cubicBezTo>
                    <a:pt x="423" y="1220"/>
                    <a:pt x="475" y="1414"/>
                    <a:pt x="502" y="1501"/>
                  </a:cubicBezTo>
                  <a:cubicBezTo>
                    <a:pt x="516" y="1570"/>
                    <a:pt x="471" y="1617"/>
                    <a:pt x="439" y="1661"/>
                  </a:cubicBezTo>
                  <a:cubicBezTo>
                    <a:pt x="368" y="1717"/>
                    <a:pt x="292" y="1804"/>
                    <a:pt x="230" y="1824"/>
                  </a:cubicBezTo>
                  <a:cubicBezTo>
                    <a:pt x="181" y="1880"/>
                    <a:pt x="213" y="1927"/>
                    <a:pt x="218" y="1994"/>
                  </a:cubicBezTo>
                  <a:cubicBezTo>
                    <a:pt x="242" y="2115"/>
                    <a:pt x="282" y="2277"/>
                    <a:pt x="480" y="2436"/>
                  </a:cubicBezTo>
                  <a:cubicBezTo>
                    <a:pt x="519" y="2459"/>
                    <a:pt x="568" y="2449"/>
                    <a:pt x="617" y="2436"/>
                  </a:cubicBezTo>
                  <a:cubicBezTo>
                    <a:pt x="650" y="2399"/>
                    <a:pt x="702" y="2358"/>
                    <a:pt x="655" y="2307"/>
                  </a:cubicBezTo>
                  <a:cubicBezTo>
                    <a:pt x="606" y="2248"/>
                    <a:pt x="531" y="2222"/>
                    <a:pt x="493" y="2137"/>
                  </a:cubicBezTo>
                  <a:cubicBezTo>
                    <a:pt x="376" y="1942"/>
                    <a:pt x="453" y="1826"/>
                    <a:pt x="692" y="1750"/>
                  </a:cubicBezTo>
                  <a:cubicBezTo>
                    <a:pt x="769" y="1718"/>
                    <a:pt x="850" y="1728"/>
                    <a:pt x="917" y="1607"/>
                  </a:cubicBezTo>
                  <a:cubicBezTo>
                    <a:pt x="1181" y="1971"/>
                    <a:pt x="1498" y="1809"/>
                    <a:pt x="1791" y="1894"/>
                  </a:cubicBezTo>
                  <a:cubicBezTo>
                    <a:pt x="1858" y="2011"/>
                    <a:pt x="1939" y="2064"/>
                    <a:pt x="2016" y="2137"/>
                  </a:cubicBezTo>
                  <a:cubicBezTo>
                    <a:pt x="2074" y="2210"/>
                    <a:pt x="2129" y="2333"/>
                    <a:pt x="2128" y="2489"/>
                  </a:cubicBezTo>
                  <a:cubicBezTo>
                    <a:pt x="2132" y="2590"/>
                    <a:pt x="2165" y="2618"/>
                    <a:pt x="2203" y="2633"/>
                  </a:cubicBezTo>
                  <a:cubicBezTo>
                    <a:pt x="2278" y="2644"/>
                    <a:pt x="2353" y="2645"/>
                    <a:pt x="2427" y="2633"/>
                  </a:cubicBezTo>
                  <a:cubicBezTo>
                    <a:pt x="2465" y="2620"/>
                    <a:pt x="2465" y="2554"/>
                    <a:pt x="2427" y="2504"/>
                  </a:cubicBezTo>
                  <a:cubicBezTo>
                    <a:pt x="2371" y="2482"/>
                    <a:pt x="2031" y="1921"/>
                    <a:pt x="2565" y="1908"/>
                  </a:cubicBezTo>
                  <a:cubicBezTo>
                    <a:pt x="2686" y="1894"/>
                    <a:pt x="2865" y="1763"/>
                    <a:pt x="2832" y="1242"/>
                  </a:cubicBezTo>
                  <a:lnTo>
                    <a:pt x="2886" y="1029"/>
                  </a:lnTo>
                  <a:cubicBezTo>
                    <a:pt x="2491" y="1008"/>
                    <a:pt x="2350" y="1143"/>
                    <a:pt x="2203" y="1148"/>
                  </a:cubicBezTo>
                  <a:cubicBezTo>
                    <a:pt x="1794" y="1170"/>
                    <a:pt x="1579" y="982"/>
                    <a:pt x="1341" y="818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519" y="1169"/>
              <a:ext cx="4" cy="16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5" y="70"/>
                </a:cxn>
                <a:cxn ang="0">
                  <a:pos x="38" y="0"/>
                </a:cxn>
              </a:cxnLst>
              <a:rect l="0" t="0" r="r" b="b"/>
              <a:pathLst>
                <a:path w="38" h="139">
                  <a:moveTo>
                    <a:pt x="0" y="139"/>
                  </a:moveTo>
                  <a:lnTo>
                    <a:pt x="25" y="70"/>
                  </a:lnTo>
                  <a:lnTo>
                    <a:pt x="38" y="0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4612" y="1194"/>
              <a:ext cx="6" cy="23"/>
            </a:xfrm>
            <a:custGeom>
              <a:avLst/>
              <a:gdLst/>
              <a:ahLst/>
              <a:cxnLst>
                <a:cxn ang="0">
                  <a:pos x="50" y="199"/>
                </a:cxn>
                <a:cxn ang="0">
                  <a:pos x="0" y="0"/>
                </a:cxn>
              </a:cxnLst>
              <a:rect l="0" t="0" r="r" b="b"/>
              <a:pathLst>
                <a:path w="50" h="199">
                  <a:moveTo>
                    <a:pt x="50" y="199"/>
                  </a:moveTo>
                  <a:cubicBezTo>
                    <a:pt x="6" y="110"/>
                    <a:pt x="3" y="55"/>
                    <a:pt x="0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4661" y="1036"/>
              <a:ext cx="112" cy="110"/>
            </a:xfrm>
            <a:custGeom>
              <a:avLst/>
              <a:gdLst/>
              <a:ahLst/>
              <a:cxnLst>
                <a:cxn ang="0">
                  <a:pos x="37" y="611"/>
                </a:cxn>
                <a:cxn ang="0">
                  <a:pos x="450" y="948"/>
                </a:cxn>
                <a:cxn ang="0">
                  <a:pos x="575" y="948"/>
                </a:cxn>
                <a:cxn ang="0">
                  <a:pos x="654" y="892"/>
                </a:cxn>
                <a:cxn ang="0">
                  <a:pos x="936" y="613"/>
                </a:cxn>
                <a:cxn ang="0">
                  <a:pos x="889" y="366"/>
                </a:cxn>
                <a:cxn ang="0">
                  <a:pos x="857" y="3"/>
                </a:cxn>
                <a:cxn ang="0">
                  <a:pos x="644" y="265"/>
                </a:cxn>
                <a:cxn ang="0">
                  <a:pos x="326" y="250"/>
                </a:cxn>
                <a:cxn ang="0">
                  <a:pos x="109" y="0"/>
                </a:cxn>
                <a:cxn ang="0">
                  <a:pos x="86" y="353"/>
                </a:cxn>
                <a:cxn ang="0">
                  <a:pos x="37" y="611"/>
                </a:cxn>
              </a:cxnLst>
              <a:rect l="0" t="0" r="r" b="b"/>
              <a:pathLst>
                <a:path w="991" h="968">
                  <a:moveTo>
                    <a:pt x="37" y="611"/>
                  </a:moveTo>
                  <a:cubicBezTo>
                    <a:pt x="53" y="860"/>
                    <a:pt x="363" y="868"/>
                    <a:pt x="450" y="948"/>
                  </a:cubicBezTo>
                  <a:cubicBezTo>
                    <a:pt x="467" y="968"/>
                    <a:pt x="560" y="964"/>
                    <a:pt x="575" y="948"/>
                  </a:cubicBezTo>
                  <a:cubicBezTo>
                    <a:pt x="599" y="931"/>
                    <a:pt x="623" y="908"/>
                    <a:pt x="654" y="892"/>
                  </a:cubicBezTo>
                  <a:cubicBezTo>
                    <a:pt x="731" y="860"/>
                    <a:pt x="937" y="837"/>
                    <a:pt x="936" y="613"/>
                  </a:cubicBezTo>
                  <a:cubicBezTo>
                    <a:pt x="940" y="463"/>
                    <a:pt x="904" y="494"/>
                    <a:pt x="889" y="366"/>
                  </a:cubicBezTo>
                  <a:cubicBezTo>
                    <a:pt x="928" y="331"/>
                    <a:pt x="991" y="89"/>
                    <a:pt x="857" y="3"/>
                  </a:cubicBezTo>
                  <a:cubicBezTo>
                    <a:pt x="721" y="32"/>
                    <a:pt x="655" y="167"/>
                    <a:pt x="644" y="265"/>
                  </a:cubicBezTo>
                  <a:cubicBezTo>
                    <a:pt x="548" y="217"/>
                    <a:pt x="415" y="224"/>
                    <a:pt x="326" y="250"/>
                  </a:cubicBezTo>
                  <a:cubicBezTo>
                    <a:pt x="281" y="81"/>
                    <a:pt x="175" y="22"/>
                    <a:pt x="109" y="0"/>
                  </a:cubicBezTo>
                  <a:cubicBezTo>
                    <a:pt x="0" y="106"/>
                    <a:pt x="12" y="291"/>
                    <a:pt x="86" y="353"/>
                  </a:cubicBezTo>
                  <a:cubicBezTo>
                    <a:pt x="92" y="488"/>
                    <a:pt x="35" y="460"/>
                    <a:pt x="37" y="611"/>
                  </a:cubicBezTo>
                  <a:close/>
                </a:path>
              </a:pathLst>
            </a:custGeom>
            <a:solidFill>
              <a:srgbClr val="FEBC6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4666" y="1036"/>
              <a:ext cx="8" cy="3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337"/>
                </a:cxn>
              </a:cxnLst>
              <a:rect l="0" t="0" r="r" b="b"/>
              <a:pathLst>
                <a:path w="68" h="337">
                  <a:moveTo>
                    <a:pt x="68" y="0"/>
                  </a:moveTo>
                  <a:cubicBezTo>
                    <a:pt x="0" y="144"/>
                    <a:pt x="20" y="237"/>
                    <a:pt x="56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4697" y="1064"/>
              <a:ext cx="1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4"/>
                </a:cxn>
              </a:cxnLst>
              <a:rect l="0" t="0" r="r" b="b"/>
              <a:pathLst>
                <a:path w="7" h="64">
                  <a:moveTo>
                    <a:pt x="6" y="0"/>
                  </a:moveTo>
                  <a:cubicBezTo>
                    <a:pt x="7" y="24"/>
                    <a:pt x="7" y="45"/>
                    <a:pt x="0" y="64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4734" y="1066"/>
              <a:ext cx="1" cy="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8"/>
                </a:cxn>
              </a:cxnLst>
              <a:rect l="0" t="0" r="r" b="b"/>
              <a:pathLst>
                <a:path w="7" h="58">
                  <a:moveTo>
                    <a:pt x="4" y="0"/>
                  </a:moveTo>
                  <a:cubicBezTo>
                    <a:pt x="0" y="32"/>
                    <a:pt x="6" y="41"/>
                    <a:pt x="7" y="58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4701" y="1125"/>
              <a:ext cx="29" cy="1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24" y="0"/>
                </a:cxn>
                <a:cxn ang="0">
                  <a:pos x="248" y="53"/>
                </a:cxn>
              </a:cxnLst>
              <a:rect l="0" t="0" r="r" b="b"/>
              <a:pathLst>
                <a:path w="248" h="102">
                  <a:moveTo>
                    <a:pt x="0" y="53"/>
                  </a:moveTo>
                  <a:cubicBezTo>
                    <a:pt x="17" y="102"/>
                    <a:pt x="115" y="67"/>
                    <a:pt x="124" y="0"/>
                  </a:cubicBezTo>
                  <a:cubicBezTo>
                    <a:pt x="133" y="67"/>
                    <a:pt x="219" y="102"/>
                    <a:pt x="248" y="5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4715" y="1118"/>
              <a:ext cx="1" cy="7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4709" y="1109"/>
              <a:ext cx="13" cy="12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119" y="15"/>
                </a:cxn>
                <a:cxn ang="0">
                  <a:pos x="60" y="99"/>
                </a:cxn>
                <a:cxn ang="0">
                  <a:pos x="1" y="15"/>
                </a:cxn>
              </a:cxnLst>
              <a:rect l="0" t="0" r="r" b="b"/>
              <a:pathLst>
                <a:path w="119" h="99">
                  <a:moveTo>
                    <a:pt x="1" y="15"/>
                  </a:moveTo>
                  <a:cubicBezTo>
                    <a:pt x="41" y="0"/>
                    <a:pt x="80" y="1"/>
                    <a:pt x="119" y="15"/>
                  </a:cubicBezTo>
                  <a:cubicBezTo>
                    <a:pt x="118" y="52"/>
                    <a:pt x="75" y="98"/>
                    <a:pt x="60" y="99"/>
                  </a:cubicBezTo>
                  <a:cubicBezTo>
                    <a:pt x="43" y="98"/>
                    <a:pt x="0" y="58"/>
                    <a:pt x="1" y="15"/>
                  </a:cubicBezTo>
                  <a:close/>
                </a:path>
              </a:pathLst>
            </a:custGeom>
            <a:solidFill>
              <a:srgbClr val="FFAAA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4648" y="1117"/>
              <a:ext cx="55" cy="20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0" y="176"/>
                </a:cxn>
              </a:cxnLst>
              <a:rect l="0" t="0" r="r" b="b"/>
              <a:pathLst>
                <a:path w="487" h="176">
                  <a:moveTo>
                    <a:pt x="487" y="6"/>
                  </a:moveTo>
                  <a:cubicBezTo>
                    <a:pt x="194" y="0"/>
                    <a:pt x="112" y="100"/>
                    <a:pt x="0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4668" y="1124"/>
              <a:ext cx="31" cy="25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0" y="223"/>
                </a:cxn>
              </a:cxnLst>
              <a:rect l="0" t="0" r="r" b="b"/>
              <a:pathLst>
                <a:path w="274" h="223">
                  <a:moveTo>
                    <a:pt x="274" y="0"/>
                  </a:moveTo>
                  <a:cubicBezTo>
                    <a:pt x="149" y="41"/>
                    <a:pt x="53" y="116"/>
                    <a:pt x="0" y="22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4732" y="1117"/>
              <a:ext cx="51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48" y="176"/>
                </a:cxn>
              </a:cxnLst>
              <a:rect l="0" t="0" r="r" b="b"/>
              <a:pathLst>
                <a:path w="448" h="176">
                  <a:moveTo>
                    <a:pt x="0" y="6"/>
                  </a:moveTo>
                  <a:cubicBezTo>
                    <a:pt x="270" y="0"/>
                    <a:pt x="345" y="100"/>
                    <a:pt x="448" y="176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4735" y="1124"/>
              <a:ext cx="33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243"/>
                </a:cxn>
              </a:cxnLst>
              <a:rect l="0" t="0" r="r" b="b"/>
              <a:pathLst>
                <a:path w="291" h="243">
                  <a:moveTo>
                    <a:pt x="0" y="0"/>
                  </a:moveTo>
                  <a:cubicBezTo>
                    <a:pt x="124" y="41"/>
                    <a:pt x="238" y="136"/>
                    <a:pt x="291" y="243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4682" y="1133"/>
              <a:ext cx="18" cy="1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165"/>
                </a:cxn>
              </a:cxnLst>
              <a:rect l="0" t="0" r="r" b="b"/>
              <a:pathLst>
                <a:path w="154" h="165">
                  <a:moveTo>
                    <a:pt x="154" y="0"/>
                  </a:moveTo>
                  <a:cubicBezTo>
                    <a:pt x="69" y="40"/>
                    <a:pt x="48" y="67"/>
                    <a:pt x="0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4736" y="1132"/>
              <a:ext cx="1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65"/>
                </a:cxn>
              </a:cxnLst>
              <a:rect l="0" t="0" r="r" b="b"/>
              <a:pathLst>
                <a:path w="154" h="165">
                  <a:moveTo>
                    <a:pt x="0" y="0"/>
                  </a:moveTo>
                  <a:cubicBezTo>
                    <a:pt x="85" y="40"/>
                    <a:pt x="106" y="67"/>
                    <a:pt x="154" y="165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732" y="1085"/>
              <a:ext cx="22" cy="18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17" y="137"/>
                </a:cxn>
                <a:cxn ang="0">
                  <a:pos x="196" y="48"/>
                </a:cxn>
                <a:cxn ang="0">
                  <a:pos x="82" y="15"/>
                </a:cxn>
                <a:cxn ang="0">
                  <a:pos x="0" y="105"/>
                </a:cxn>
              </a:cxnLst>
              <a:rect l="0" t="0" r="r" b="b"/>
              <a:pathLst>
                <a:path w="196" h="152">
                  <a:moveTo>
                    <a:pt x="0" y="105"/>
                  </a:moveTo>
                  <a:cubicBezTo>
                    <a:pt x="25" y="145"/>
                    <a:pt x="58" y="152"/>
                    <a:pt x="117" y="137"/>
                  </a:cubicBezTo>
                  <a:cubicBezTo>
                    <a:pt x="176" y="121"/>
                    <a:pt x="180" y="85"/>
                    <a:pt x="196" y="48"/>
                  </a:cubicBezTo>
                  <a:cubicBezTo>
                    <a:pt x="167" y="14"/>
                    <a:pt x="141" y="0"/>
                    <a:pt x="82" y="15"/>
                  </a:cubicBezTo>
                  <a:cubicBezTo>
                    <a:pt x="22" y="31"/>
                    <a:pt x="6" y="64"/>
                    <a:pt x="0" y="105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736" y="1087"/>
              <a:ext cx="15" cy="14"/>
            </a:xfrm>
            <a:custGeom>
              <a:avLst/>
              <a:gdLst/>
              <a:ahLst/>
              <a:cxnLst>
                <a:cxn ang="0">
                  <a:pos x="9" y="83"/>
                </a:cxn>
                <a:cxn ang="0">
                  <a:pos x="80" y="122"/>
                </a:cxn>
                <a:cxn ang="0">
                  <a:pos x="118" y="46"/>
                </a:cxn>
                <a:cxn ang="0">
                  <a:pos x="47" y="7"/>
                </a:cxn>
                <a:cxn ang="0">
                  <a:pos x="9" y="83"/>
                </a:cxn>
              </a:cxnLst>
              <a:rect l="0" t="0" r="r" b="b"/>
              <a:pathLst>
                <a:path w="127" h="129">
                  <a:moveTo>
                    <a:pt x="9" y="83"/>
                  </a:moveTo>
                  <a:cubicBezTo>
                    <a:pt x="18" y="115"/>
                    <a:pt x="53" y="129"/>
                    <a:pt x="80" y="122"/>
                  </a:cubicBezTo>
                  <a:cubicBezTo>
                    <a:pt x="107" y="115"/>
                    <a:pt x="127" y="77"/>
                    <a:pt x="118" y="46"/>
                  </a:cubicBezTo>
                  <a:cubicBezTo>
                    <a:pt x="109" y="14"/>
                    <a:pt x="74" y="0"/>
                    <a:pt x="47" y="7"/>
                  </a:cubicBezTo>
                  <a:cubicBezTo>
                    <a:pt x="20" y="14"/>
                    <a:pt x="0" y="52"/>
                    <a:pt x="9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4742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677" y="1085"/>
              <a:ext cx="22" cy="18"/>
            </a:xfrm>
            <a:custGeom>
              <a:avLst/>
              <a:gdLst/>
              <a:ahLst/>
              <a:cxnLst>
                <a:cxn ang="0">
                  <a:pos x="199" y="106"/>
                </a:cxn>
                <a:cxn ang="0">
                  <a:pos x="82" y="138"/>
                </a:cxn>
                <a:cxn ang="0">
                  <a:pos x="0" y="49"/>
                </a:cxn>
                <a:cxn ang="0">
                  <a:pos x="117" y="16"/>
                </a:cxn>
                <a:cxn ang="0">
                  <a:pos x="199" y="106"/>
                </a:cxn>
              </a:cxnLst>
              <a:rect l="0" t="0" r="r" b="b"/>
              <a:pathLst>
                <a:path w="199" h="153">
                  <a:moveTo>
                    <a:pt x="199" y="106"/>
                  </a:moveTo>
                  <a:cubicBezTo>
                    <a:pt x="177" y="139"/>
                    <a:pt x="141" y="153"/>
                    <a:pt x="82" y="138"/>
                  </a:cubicBezTo>
                  <a:cubicBezTo>
                    <a:pt x="23" y="122"/>
                    <a:pt x="11" y="81"/>
                    <a:pt x="0" y="49"/>
                  </a:cubicBezTo>
                  <a:cubicBezTo>
                    <a:pt x="28" y="17"/>
                    <a:pt x="58" y="0"/>
                    <a:pt x="117" y="16"/>
                  </a:cubicBezTo>
                  <a:cubicBezTo>
                    <a:pt x="176" y="32"/>
                    <a:pt x="193" y="72"/>
                    <a:pt x="199" y="106"/>
                  </a:cubicBez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681" y="1087"/>
              <a:ext cx="14" cy="14"/>
            </a:xfrm>
            <a:custGeom>
              <a:avLst/>
              <a:gdLst/>
              <a:ahLst/>
              <a:cxnLst>
                <a:cxn ang="0">
                  <a:pos x="116" y="83"/>
                </a:cxn>
                <a:cxn ang="0">
                  <a:pos x="45" y="122"/>
                </a:cxn>
                <a:cxn ang="0">
                  <a:pos x="9" y="46"/>
                </a:cxn>
                <a:cxn ang="0">
                  <a:pos x="78" y="7"/>
                </a:cxn>
                <a:cxn ang="0">
                  <a:pos x="116" y="83"/>
                </a:cxn>
              </a:cxnLst>
              <a:rect l="0" t="0" r="r" b="b"/>
              <a:pathLst>
                <a:path w="125" h="129">
                  <a:moveTo>
                    <a:pt x="116" y="83"/>
                  </a:moveTo>
                  <a:cubicBezTo>
                    <a:pt x="107" y="115"/>
                    <a:pt x="72" y="129"/>
                    <a:pt x="45" y="122"/>
                  </a:cubicBezTo>
                  <a:cubicBezTo>
                    <a:pt x="18" y="115"/>
                    <a:pt x="0" y="77"/>
                    <a:pt x="9" y="46"/>
                  </a:cubicBezTo>
                  <a:cubicBezTo>
                    <a:pt x="18" y="14"/>
                    <a:pt x="50" y="0"/>
                    <a:pt x="78" y="7"/>
                  </a:cubicBezTo>
                  <a:cubicBezTo>
                    <a:pt x="105" y="14"/>
                    <a:pt x="125" y="52"/>
                    <a:pt x="116" y="83"/>
                  </a:cubicBezTo>
                  <a:close/>
                </a:path>
              </a:pathLst>
            </a:custGeom>
            <a:solidFill>
              <a:srgbClr val="00FF00"/>
            </a:solidFill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4687" y="1092"/>
              <a:ext cx="3" cy="4"/>
            </a:xfrm>
            <a:prstGeom prst="ellipse">
              <a:avLst/>
            </a:pr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759" y="1037"/>
              <a:ext cx="7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37"/>
                </a:cxn>
              </a:cxnLst>
              <a:rect l="0" t="0" r="r" b="b"/>
              <a:pathLst>
                <a:path w="68" h="337">
                  <a:moveTo>
                    <a:pt x="0" y="0"/>
                  </a:moveTo>
                  <a:cubicBezTo>
                    <a:pt x="68" y="144"/>
                    <a:pt x="47" y="237"/>
                    <a:pt x="11" y="337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2" name="Image 61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573016"/>
            <a:ext cx="374030" cy="374030"/>
          </a:xfrm>
          <a:prstGeom prst="rect">
            <a:avLst/>
          </a:prstGeom>
        </p:spPr>
      </p:pic>
      <p:sp>
        <p:nvSpPr>
          <p:cNvPr id="63" name="Rectangle 6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à coins arrondis 63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65" name="Image 64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 écureuil mange des noisettes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5561" flipH="1">
            <a:off x="4321142" y="2822563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311708" cy="299239"/>
          </a:xfrm>
          <a:prstGeom prst="rect">
            <a:avLst/>
          </a:prstGeom>
        </p:spPr>
      </p:pic>
      <p:pic>
        <p:nvPicPr>
          <p:cNvPr id="6" name="Image 5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311708" cy="299239"/>
          </a:xfrm>
          <a:prstGeom prst="rect">
            <a:avLst/>
          </a:prstGeom>
        </p:spPr>
      </p:pic>
      <p:pic>
        <p:nvPicPr>
          <p:cNvPr id="7" name="Image 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311708" cy="299239"/>
          </a:xfrm>
          <a:prstGeom prst="rect">
            <a:avLst/>
          </a:prstGeom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11" name="Image 10" descr="Maindroi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dame achète des pommes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pic>
        <p:nvPicPr>
          <p:cNvPr id="6" name="Image 5" descr="C_acheter_f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276872"/>
            <a:ext cx="1857388" cy="1982550"/>
          </a:xfrm>
          <a:prstGeom prst="rect">
            <a:avLst/>
          </a:prstGeom>
        </p:spPr>
      </p:pic>
      <p:pic>
        <p:nvPicPr>
          <p:cNvPr id="7" name="Image 6" descr="C_p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7646" y="3068960"/>
            <a:ext cx="214314" cy="259774"/>
          </a:xfrm>
          <a:prstGeom prst="rect">
            <a:avLst/>
          </a:prstGeom>
        </p:spPr>
      </p:pic>
      <p:pic>
        <p:nvPicPr>
          <p:cNvPr id="9" name="Image 8" descr="C_pomm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068960"/>
            <a:ext cx="214314" cy="259774"/>
          </a:xfrm>
          <a:prstGeom prst="rect">
            <a:avLst/>
          </a:prstGeom>
        </p:spPr>
      </p:pic>
      <p:sp>
        <p:nvSpPr>
          <p:cNvPr id="10" name="Rectangle 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12" name="Image 11" descr="Maindroi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 écureuil mange </a:t>
            </a:r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une noisette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5561" flipH="1">
            <a:off x="4321142" y="2822563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212976"/>
            <a:ext cx="311708" cy="299239"/>
          </a:xfrm>
          <a:prstGeom prst="rect">
            <a:avLst/>
          </a:prstGeom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11" name="Image 10" descr="Maindroi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hommes portent des sacs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3059832" y="2564904"/>
            <a:ext cx="1452562" cy="1516063"/>
            <a:chOff x="3821" y="495"/>
            <a:chExt cx="915" cy="955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4566422" y="2564909"/>
            <a:ext cx="1452562" cy="1516063"/>
            <a:chOff x="3821" y="495"/>
            <a:chExt cx="915" cy="955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1" name="Rectangle 9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93" name="Image 92" descr="Maindroi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dames achètent des pommes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3275856" y="2420888"/>
            <a:ext cx="2390776" cy="1993901"/>
            <a:chOff x="900" y="2065"/>
            <a:chExt cx="1506" cy="1256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" name="Image 6" descr="C_pomm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7646" y="3284984"/>
            <a:ext cx="214314" cy="259774"/>
          </a:xfrm>
          <a:prstGeom prst="rect">
            <a:avLst/>
          </a:prstGeom>
        </p:spPr>
      </p:pic>
      <p:pic>
        <p:nvPicPr>
          <p:cNvPr id="9" name="Image 8" descr="C_pomm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84984"/>
            <a:ext cx="214314" cy="259774"/>
          </a:xfrm>
          <a:prstGeom prst="rect">
            <a:avLst/>
          </a:prstGeom>
        </p:spPr>
      </p:pic>
      <p:sp>
        <p:nvSpPr>
          <p:cNvPr id="51" name="Rectangle 5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53" name="Image 52" descr="Maindro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L’homme porte des sacs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51920" y="2564904"/>
            <a:ext cx="1452562" cy="1516063"/>
            <a:chOff x="3821" y="495"/>
            <a:chExt cx="915" cy="955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Rectangle 4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46" name="Image 45" descr="Maindroit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dames achètent une pomme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275856" y="2420888"/>
            <a:ext cx="2390776" cy="1993901"/>
            <a:chOff x="900" y="2065"/>
            <a:chExt cx="1506" cy="1256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7" name="Image 6" descr="C_pomm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7646" y="3284984"/>
            <a:ext cx="214314" cy="259774"/>
          </a:xfrm>
          <a:prstGeom prst="rect">
            <a:avLst/>
          </a:prstGeom>
        </p:spPr>
      </p:pic>
      <p:sp>
        <p:nvSpPr>
          <p:cNvPr id="51" name="Rectangle 5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53" name="Image 52" descr="Maindro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souris regardent le chat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pic>
        <p:nvPicPr>
          <p:cNvPr id="5" name="Image 4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5506" y="2850656"/>
            <a:ext cx="518616" cy="518616"/>
          </a:xfrm>
          <a:prstGeom prst="rect">
            <a:avLst/>
          </a:prstGeom>
        </p:spPr>
      </p:pic>
      <p:pic>
        <p:nvPicPr>
          <p:cNvPr id="6" name="Image 5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564904"/>
            <a:ext cx="1570944" cy="1214446"/>
          </a:xfrm>
          <a:prstGeom prst="rect">
            <a:avLst/>
          </a:prstGeom>
        </p:spPr>
      </p:pic>
      <p:pic>
        <p:nvPicPr>
          <p:cNvPr id="7" name="Image 6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4134" y="3064970"/>
            <a:ext cx="590054" cy="590054"/>
          </a:xfrm>
          <a:prstGeom prst="rect">
            <a:avLst/>
          </a:prstGeom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11" name="Image 10" descr="Maindroi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écureuils mangent des noisettes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L’homme porte un sac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pic>
        <p:nvPicPr>
          <p:cNvPr id="25" name="Image 24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564904"/>
            <a:ext cx="1259629" cy="1447310"/>
          </a:xfrm>
          <a:prstGeom prst="rect">
            <a:avLst/>
          </a:prstGeom>
        </p:spPr>
      </p:pic>
      <p:sp>
        <p:nvSpPr>
          <p:cNvPr id="26" name="Rectangle 2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28" name="Image 27" descr="Maindro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souris regarde le chat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pic>
        <p:nvPicPr>
          <p:cNvPr id="5" name="Image 4" descr="C_souri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068960"/>
            <a:ext cx="518616" cy="518616"/>
          </a:xfrm>
          <a:prstGeom prst="rect">
            <a:avLst/>
          </a:prstGeom>
        </p:spPr>
      </p:pic>
      <p:pic>
        <p:nvPicPr>
          <p:cNvPr id="6" name="Image 5" descr="C_cha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564904"/>
            <a:ext cx="1570944" cy="1214446"/>
          </a:xfrm>
          <a:prstGeom prst="rect">
            <a:avLst/>
          </a:prstGeom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11" name="Image 10" descr="Maindroi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619672" y="1340768"/>
            <a:ext cx="5616624" cy="3600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852936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5561" flipH="1">
            <a:off x="4321142" y="2822563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311708" cy="29923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Les écureuils mangent une noisette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29" name="Rectangle 2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611560" y="5733256"/>
            <a:ext cx="8136904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?</a:t>
            </a:r>
            <a:endParaRPr lang="fr-FR" sz="4400" b="1" dirty="0"/>
          </a:p>
        </p:txBody>
      </p:sp>
      <p:pic>
        <p:nvPicPr>
          <p:cNvPr id="31" name="Image 30" descr="Maindroite.gif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6237312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 199" descr="romright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67544" y="5877272"/>
            <a:ext cx="476250" cy="285750"/>
          </a:xfrm>
          <a:prstGeom prst="rect">
            <a:avLst/>
          </a:prstGeom>
        </p:spPr>
      </p:pic>
      <p:pic>
        <p:nvPicPr>
          <p:cNvPr id="5" name="Image 4" descr="4ed3df9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132856"/>
            <a:ext cx="2430388" cy="2826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Des hommes portent un sac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1259629" cy="1447310"/>
          </a:xfrm>
          <a:prstGeom prst="rect">
            <a:avLst/>
          </a:prstGeom>
        </p:spPr>
      </p:pic>
      <p:pic>
        <p:nvPicPr>
          <p:cNvPr id="13" name="Image 12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785794"/>
            <a:ext cx="1259629" cy="1447310"/>
          </a:xfrm>
          <a:prstGeom prst="rect">
            <a:avLst/>
          </a:prstGeom>
        </p:spPr>
      </p:pic>
      <p:pic>
        <p:nvPicPr>
          <p:cNvPr id="14" name="Image 13" descr="C_porter_h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500438"/>
            <a:ext cx="1259629" cy="144731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065838" y="785813"/>
            <a:ext cx="1452562" cy="1516063"/>
            <a:chOff x="3821" y="495"/>
            <a:chExt cx="915" cy="9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422864" y="3428995"/>
            <a:ext cx="1452562" cy="1516063"/>
            <a:chOff x="3821" y="495"/>
            <a:chExt cx="915" cy="955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929454" y="3429000"/>
            <a:ext cx="1452562" cy="1516063"/>
            <a:chOff x="3821" y="495"/>
            <a:chExt cx="915" cy="955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25" y="495"/>
              <a:ext cx="79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4067" y="829"/>
              <a:ext cx="124" cy="8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362" y="948"/>
                </a:cxn>
                <a:cxn ang="0">
                  <a:pos x="1326" y="0"/>
                </a:cxn>
                <a:cxn ang="0">
                  <a:pos x="161" y="0"/>
                </a:cxn>
                <a:cxn ang="0">
                  <a:pos x="0" y="966"/>
                </a:cxn>
              </a:cxnLst>
              <a:rect l="0" t="0" r="r" b="b"/>
              <a:pathLst>
                <a:path w="1362" h="966">
                  <a:moveTo>
                    <a:pt x="0" y="966"/>
                  </a:moveTo>
                  <a:lnTo>
                    <a:pt x="1362" y="948"/>
                  </a:lnTo>
                  <a:lnTo>
                    <a:pt x="1326" y="0"/>
                  </a:lnTo>
                  <a:lnTo>
                    <a:pt x="161" y="0"/>
                  </a:lnTo>
                  <a:cubicBezTo>
                    <a:pt x="136" y="351"/>
                    <a:pt x="99" y="690"/>
                    <a:pt x="0" y="966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3959" y="896"/>
              <a:ext cx="390" cy="508"/>
            </a:xfrm>
            <a:custGeom>
              <a:avLst/>
              <a:gdLst/>
              <a:ahLst/>
              <a:cxnLst>
                <a:cxn ang="0">
                  <a:pos x="1230" y="24"/>
                </a:cxn>
                <a:cxn ang="0">
                  <a:pos x="1613" y="159"/>
                </a:cxn>
                <a:cxn ang="0">
                  <a:pos x="2361" y="135"/>
                </a:cxn>
                <a:cxn ang="0">
                  <a:pos x="2632" y="0"/>
                </a:cxn>
                <a:cxn ang="0">
                  <a:pos x="3389" y="212"/>
                </a:cxn>
                <a:cxn ang="0">
                  <a:pos x="3647" y="508"/>
                </a:cxn>
                <a:cxn ang="0">
                  <a:pos x="4286" y="5578"/>
                </a:cxn>
                <a:cxn ang="0">
                  <a:pos x="52" y="5578"/>
                </a:cxn>
                <a:cxn ang="0">
                  <a:pos x="0" y="2148"/>
                </a:cxn>
                <a:cxn ang="0">
                  <a:pos x="1230" y="24"/>
                </a:cxn>
              </a:cxnLst>
              <a:rect l="0" t="0" r="r" b="b"/>
              <a:pathLst>
                <a:path w="4286" h="5578">
                  <a:moveTo>
                    <a:pt x="1230" y="24"/>
                  </a:moveTo>
                  <a:cubicBezTo>
                    <a:pt x="1338" y="113"/>
                    <a:pt x="1469" y="182"/>
                    <a:pt x="1613" y="159"/>
                  </a:cubicBezTo>
                  <a:cubicBezTo>
                    <a:pt x="1862" y="148"/>
                    <a:pt x="2117" y="183"/>
                    <a:pt x="2361" y="135"/>
                  </a:cubicBezTo>
                  <a:cubicBezTo>
                    <a:pt x="2454" y="97"/>
                    <a:pt x="2540" y="30"/>
                    <a:pt x="2632" y="0"/>
                  </a:cubicBezTo>
                  <a:cubicBezTo>
                    <a:pt x="2895" y="23"/>
                    <a:pt x="3153" y="95"/>
                    <a:pt x="3389" y="212"/>
                  </a:cubicBezTo>
                  <a:cubicBezTo>
                    <a:pt x="3489" y="300"/>
                    <a:pt x="3595" y="381"/>
                    <a:pt x="3647" y="508"/>
                  </a:cubicBezTo>
                  <a:cubicBezTo>
                    <a:pt x="4265" y="2029"/>
                    <a:pt x="4154" y="3931"/>
                    <a:pt x="4286" y="5578"/>
                  </a:cubicBezTo>
                  <a:cubicBezTo>
                    <a:pt x="2875" y="5578"/>
                    <a:pt x="1464" y="5578"/>
                    <a:pt x="52" y="5578"/>
                  </a:cubicBezTo>
                  <a:cubicBezTo>
                    <a:pt x="36" y="4435"/>
                    <a:pt x="13" y="3291"/>
                    <a:pt x="0" y="2148"/>
                  </a:cubicBezTo>
                  <a:cubicBezTo>
                    <a:pt x="136" y="1208"/>
                    <a:pt x="202" y="382"/>
                    <a:pt x="1230" y="24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3821" y="885"/>
              <a:ext cx="433" cy="398"/>
            </a:xfrm>
            <a:custGeom>
              <a:avLst/>
              <a:gdLst/>
              <a:ahLst/>
              <a:cxnLst>
                <a:cxn ang="0">
                  <a:pos x="4767" y="930"/>
                </a:cxn>
                <a:cxn ang="0">
                  <a:pos x="4300" y="2217"/>
                </a:cxn>
                <a:cxn ang="0">
                  <a:pos x="882" y="4200"/>
                </a:cxn>
                <a:cxn ang="0">
                  <a:pos x="155" y="3816"/>
                </a:cxn>
                <a:cxn ang="0">
                  <a:pos x="279" y="2751"/>
                </a:cxn>
                <a:cxn ang="0">
                  <a:pos x="2937" y="0"/>
                </a:cxn>
                <a:cxn ang="0">
                  <a:pos x="3798" y="894"/>
                </a:cxn>
                <a:cxn ang="0">
                  <a:pos x="4767" y="930"/>
                </a:cxn>
              </a:cxnLst>
              <a:rect l="0" t="0" r="r" b="b"/>
              <a:pathLst>
                <a:path w="4767" h="4373">
                  <a:moveTo>
                    <a:pt x="4767" y="930"/>
                  </a:moveTo>
                  <a:cubicBezTo>
                    <a:pt x="4611" y="1359"/>
                    <a:pt x="4456" y="1788"/>
                    <a:pt x="4300" y="2217"/>
                  </a:cubicBezTo>
                  <a:cubicBezTo>
                    <a:pt x="3707" y="2931"/>
                    <a:pt x="2188" y="4373"/>
                    <a:pt x="882" y="4200"/>
                  </a:cubicBezTo>
                  <a:cubicBezTo>
                    <a:pt x="624" y="4165"/>
                    <a:pt x="276" y="4073"/>
                    <a:pt x="155" y="3816"/>
                  </a:cubicBezTo>
                  <a:cubicBezTo>
                    <a:pt x="0" y="3487"/>
                    <a:pt x="14" y="3023"/>
                    <a:pt x="279" y="2751"/>
                  </a:cubicBezTo>
                  <a:cubicBezTo>
                    <a:pt x="1171" y="1840"/>
                    <a:pt x="2051" y="917"/>
                    <a:pt x="2937" y="0"/>
                  </a:cubicBezTo>
                  <a:cubicBezTo>
                    <a:pt x="3224" y="298"/>
                    <a:pt x="3511" y="596"/>
                    <a:pt x="3798" y="894"/>
                  </a:cubicBezTo>
                  <a:cubicBezTo>
                    <a:pt x="4116" y="780"/>
                    <a:pt x="4447" y="866"/>
                    <a:pt x="4767" y="93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973" y="569"/>
              <a:ext cx="323" cy="300"/>
            </a:xfrm>
            <a:custGeom>
              <a:avLst/>
              <a:gdLst/>
              <a:ahLst/>
              <a:cxnLst>
                <a:cxn ang="0">
                  <a:pos x="382" y="348"/>
                </a:cxn>
                <a:cxn ang="0">
                  <a:pos x="427" y="1118"/>
                </a:cxn>
                <a:cxn ang="0">
                  <a:pos x="0" y="1756"/>
                </a:cxn>
                <a:cxn ang="0">
                  <a:pos x="0" y="1841"/>
                </a:cxn>
                <a:cxn ang="0">
                  <a:pos x="394" y="2010"/>
                </a:cxn>
                <a:cxn ang="0">
                  <a:pos x="394" y="2222"/>
                </a:cxn>
                <a:cxn ang="0">
                  <a:pos x="394" y="2307"/>
                </a:cxn>
                <a:cxn ang="0">
                  <a:pos x="481" y="2391"/>
                </a:cxn>
                <a:cxn ang="0">
                  <a:pos x="438" y="2476"/>
                </a:cxn>
                <a:cxn ang="0">
                  <a:pos x="438" y="2561"/>
                </a:cxn>
                <a:cxn ang="0">
                  <a:pos x="525" y="2645"/>
                </a:cxn>
                <a:cxn ang="0">
                  <a:pos x="1182" y="3238"/>
                </a:cxn>
                <a:cxn ang="0">
                  <a:pos x="2055" y="3131"/>
                </a:cxn>
                <a:cxn ang="0">
                  <a:pos x="3385" y="2015"/>
                </a:cxn>
                <a:cxn ang="0">
                  <a:pos x="3540" y="1136"/>
                </a:cxn>
                <a:cxn ang="0">
                  <a:pos x="3109" y="63"/>
                </a:cxn>
                <a:cxn ang="0">
                  <a:pos x="440" y="0"/>
                </a:cxn>
                <a:cxn ang="0">
                  <a:pos x="382" y="348"/>
                </a:cxn>
              </a:cxnLst>
              <a:rect l="0" t="0" r="r" b="b"/>
              <a:pathLst>
                <a:path w="3553" h="3290">
                  <a:moveTo>
                    <a:pt x="382" y="348"/>
                  </a:moveTo>
                  <a:cubicBezTo>
                    <a:pt x="362" y="776"/>
                    <a:pt x="457" y="992"/>
                    <a:pt x="427" y="1118"/>
                  </a:cubicBezTo>
                  <a:cubicBezTo>
                    <a:pt x="302" y="1543"/>
                    <a:pt x="136" y="1645"/>
                    <a:pt x="0" y="1756"/>
                  </a:cubicBezTo>
                  <a:lnTo>
                    <a:pt x="0" y="1841"/>
                  </a:lnTo>
                  <a:cubicBezTo>
                    <a:pt x="78" y="2003"/>
                    <a:pt x="254" y="1971"/>
                    <a:pt x="394" y="2010"/>
                  </a:cubicBezTo>
                  <a:cubicBezTo>
                    <a:pt x="471" y="2081"/>
                    <a:pt x="442" y="2160"/>
                    <a:pt x="394" y="2222"/>
                  </a:cubicBezTo>
                  <a:lnTo>
                    <a:pt x="394" y="2307"/>
                  </a:lnTo>
                  <a:lnTo>
                    <a:pt x="481" y="2391"/>
                  </a:lnTo>
                  <a:lnTo>
                    <a:pt x="438" y="2476"/>
                  </a:lnTo>
                  <a:lnTo>
                    <a:pt x="438" y="2561"/>
                  </a:lnTo>
                  <a:lnTo>
                    <a:pt x="525" y="2645"/>
                  </a:lnTo>
                  <a:cubicBezTo>
                    <a:pt x="260" y="3174"/>
                    <a:pt x="831" y="3290"/>
                    <a:pt x="1182" y="3238"/>
                  </a:cubicBezTo>
                  <a:lnTo>
                    <a:pt x="2055" y="3131"/>
                  </a:lnTo>
                  <a:cubicBezTo>
                    <a:pt x="2559" y="3077"/>
                    <a:pt x="3126" y="2670"/>
                    <a:pt x="3385" y="2015"/>
                  </a:cubicBezTo>
                  <a:cubicBezTo>
                    <a:pt x="3463" y="1861"/>
                    <a:pt x="3531" y="1466"/>
                    <a:pt x="3540" y="1136"/>
                  </a:cubicBezTo>
                  <a:cubicBezTo>
                    <a:pt x="3553" y="668"/>
                    <a:pt x="3262" y="278"/>
                    <a:pt x="3109" y="63"/>
                  </a:cubicBezTo>
                  <a:lnTo>
                    <a:pt x="440" y="0"/>
                  </a:lnTo>
                  <a:lnTo>
                    <a:pt x="382" y="348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4031" y="644"/>
              <a:ext cx="31" cy="31"/>
            </a:xfrm>
            <a:custGeom>
              <a:avLst/>
              <a:gdLst/>
              <a:ahLst/>
              <a:cxnLst>
                <a:cxn ang="0">
                  <a:pos x="200" y="339"/>
                </a:cxn>
                <a:cxn ang="0">
                  <a:pos x="99" y="339"/>
                </a:cxn>
                <a:cxn ang="0">
                  <a:pos x="121" y="8"/>
                </a:cxn>
                <a:cxn ang="0">
                  <a:pos x="200" y="0"/>
                </a:cxn>
                <a:cxn ang="0">
                  <a:pos x="200" y="339"/>
                </a:cxn>
              </a:cxnLst>
              <a:rect l="0" t="0" r="r" b="b"/>
              <a:pathLst>
                <a:path w="348" h="339">
                  <a:moveTo>
                    <a:pt x="200" y="339"/>
                  </a:moveTo>
                  <a:cubicBezTo>
                    <a:pt x="149" y="339"/>
                    <a:pt x="150" y="339"/>
                    <a:pt x="99" y="339"/>
                  </a:cubicBezTo>
                  <a:cubicBezTo>
                    <a:pt x="31" y="310"/>
                    <a:pt x="0" y="48"/>
                    <a:pt x="121" y="8"/>
                  </a:cubicBezTo>
                  <a:cubicBezTo>
                    <a:pt x="161" y="5"/>
                    <a:pt x="159" y="3"/>
                    <a:pt x="200" y="0"/>
                  </a:cubicBezTo>
                  <a:cubicBezTo>
                    <a:pt x="348" y="42"/>
                    <a:pt x="312" y="310"/>
                    <a:pt x="200" y="339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1"/>
            <p:cNvSpPr>
              <a:spLocks/>
            </p:cNvSpPr>
            <p:nvPr/>
          </p:nvSpPr>
          <p:spPr bwMode="auto">
            <a:xfrm>
              <a:off x="4017" y="773"/>
              <a:ext cx="62" cy="14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681" y="0"/>
                </a:cxn>
              </a:cxnLst>
              <a:rect l="0" t="0" r="r" b="b"/>
              <a:pathLst>
                <a:path w="681" h="147">
                  <a:moveTo>
                    <a:pt x="0" y="147"/>
                  </a:moveTo>
                  <a:cubicBezTo>
                    <a:pt x="261" y="139"/>
                    <a:pt x="509" y="122"/>
                    <a:pt x="681" y="0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4029" y="621"/>
              <a:ext cx="28" cy="1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4001" y="496"/>
              <a:ext cx="307" cy="264"/>
            </a:xfrm>
            <a:custGeom>
              <a:avLst/>
              <a:gdLst/>
              <a:ahLst/>
              <a:cxnLst>
                <a:cxn ang="0">
                  <a:pos x="1706" y="0"/>
                </a:cxn>
                <a:cxn ang="0">
                  <a:pos x="3355" y="1676"/>
                </a:cxn>
                <a:cxn ang="0">
                  <a:pos x="3035" y="2905"/>
                </a:cxn>
                <a:cxn ang="0">
                  <a:pos x="3020" y="1676"/>
                </a:cxn>
                <a:cxn ang="0">
                  <a:pos x="2570" y="1719"/>
                </a:cxn>
                <a:cxn ang="0">
                  <a:pos x="2344" y="1719"/>
                </a:cxn>
                <a:cxn ang="0">
                  <a:pos x="2029" y="1375"/>
                </a:cxn>
                <a:cxn ang="0">
                  <a:pos x="2085" y="1022"/>
                </a:cxn>
                <a:cxn ang="0">
                  <a:pos x="2029" y="945"/>
                </a:cxn>
                <a:cxn ang="0">
                  <a:pos x="0" y="1074"/>
                </a:cxn>
                <a:cxn ang="0">
                  <a:pos x="1706" y="0"/>
                </a:cxn>
              </a:cxnLst>
              <a:rect l="0" t="0" r="r" b="b"/>
              <a:pathLst>
                <a:path w="3380" h="2905">
                  <a:moveTo>
                    <a:pt x="1706" y="0"/>
                  </a:moveTo>
                  <a:cubicBezTo>
                    <a:pt x="2594" y="15"/>
                    <a:pt x="3341" y="368"/>
                    <a:pt x="3355" y="1676"/>
                  </a:cubicBezTo>
                  <a:cubicBezTo>
                    <a:pt x="3380" y="2455"/>
                    <a:pt x="3189" y="2597"/>
                    <a:pt x="3035" y="2905"/>
                  </a:cubicBezTo>
                  <a:cubicBezTo>
                    <a:pt x="3083" y="2463"/>
                    <a:pt x="3166" y="1851"/>
                    <a:pt x="3020" y="1676"/>
                  </a:cubicBezTo>
                  <a:cubicBezTo>
                    <a:pt x="2838" y="1514"/>
                    <a:pt x="2646" y="1547"/>
                    <a:pt x="2570" y="1719"/>
                  </a:cubicBezTo>
                  <a:lnTo>
                    <a:pt x="2344" y="1719"/>
                  </a:lnTo>
                  <a:cubicBezTo>
                    <a:pt x="2349" y="1552"/>
                    <a:pt x="2313" y="1325"/>
                    <a:pt x="2029" y="1375"/>
                  </a:cubicBezTo>
                  <a:lnTo>
                    <a:pt x="2085" y="1022"/>
                  </a:lnTo>
                  <a:lnTo>
                    <a:pt x="2029" y="945"/>
                  </a:lnTo>
                  <a:cubicBezTo>
                    <a:pt x="1560" y="863"/>
                    <a:pt x="955" y="1059"/>
                    <a:pt x="0" y="1074"/>
                  </a:cubicBezTo>
                  <a:cubicBezTo>
                    <a:pt x="11" y="384"/>
                    <a:pt x="518" y="17"/>
                    <a:pt x="1706" y="0"/>
                  </a:cubicBez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240" y="705"/>
              <a:ext cx="46" cy="45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301"/>
                </a:cxn>
              </a:cxnLst>
              <a:rect l="0" t="0" r="r" b="b"/>
              <a:pathLst>
                <a:path w="496" h="488">
                  <a:moveTo>
                    <a:pt x="496" y="0"/>
                  </a:moveTo>
                  <a:cubicBezTo>
                    <a:pt x="434" y="209"/>
                    <a:pt x="333" y="488"/>
                    <a:pt x="0" y="301"/>
                  </a:cubicBez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4171" y="690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4285" y="860"/>
              <a:ext cx="108" cy="43"/>
            </a:xfrm>
            <a:custGeom>
              <a:avLst/>
              <a:gdLst/>
              <a:ahLst/>
              <a:cxnLst>
                <a:cxn ang="0">
                  <a:pos x="1187" y="0"/>
                </a:cxn>
                <a:cxn ang="0">
                  <a:pos x="1166" y="251"/>
                </a:cxn>
                <a:cxn ang="0">
                  <a:pos x="0" y="465"/>
                </a:cxn>
                <a:cxn ang="0">
                  <a:pos x="0" y="304"/>
                </a:cxn>
                <a:cxn ang="0">
                  <a:pos x="1187" y="0"/>
                </a:cxn>
              </a:cxnLst>
              <a:rect l="0" t="0" r="r" b="b"/>
              <a:pathLst>
                <a:path w="1187" h="472">
                  <a:moveTo>
                    <a:pt x="1187" y="0"/>
                  </a:moveTo>
                  <a:cubicBezTo>
                    <a:pt x="1166" y="93"/>
                    <a:pt x="1166" y="164"/>
                    <a:pt x="1166" y="251"/>
                  </a:cubicBezTo>
                  <a:cubicBezTo>
                    <a:pt x="816" y="472"/>
                    <a:pt x="398" y="465"/>
                    <a:pt x="0" y="465"/>
                  </a:cubicBezTo>
                  <a:cubicBezTo>
                    <a:pt x="0" y="412"/>
                    <a:pt x="0" y="358"/>
                    <a:pt x="0" y="304"/>
                  </a:cubicBezTo>
                  <a:cubicBezTo>
                    <a:pt x="418" y="349"/>
                    <a:pt x="838" y="232"/>
                    <a:pt x="1187" y="0"/>
                  </a:cubicBezTo>
                  <a:close/>
                </a:path>
              </a:pathLst>
            </a:custGeom>
            <a:solidFill>
              <a:srgbClr val="AA54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4104" y="798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4336" y="895"/>
              <a:ext cx="28" cy="1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0" y="18"/>
                </a:cxn>
                <a:cxn ang="0">
                  <a:pos x="6" y="187"/>
                </a:cxn>
                <a:cxn ang="0">
                  <a:pos x="298" y="0"/>
                </a:cxn>
              </a:cxnLst>
              <a:rect l="0" t="0" r="r" b="b"/>
              <a:pathLst>
                <a:path w="303" h="193">
                  <a:moveTo>
                    <a:pt x="298" y="0"/>
                  </a:moveTo>
                  <a:lnTo>
                    <a:pt x="0" y="18"/>
                  </a:lnTo>
                  <a:lnTo>
                    <a:pt x="6" y="187"/>
                  </a:lnTo>
                  <a:cubicBezTo>
                    <a:pt x="266" y="193"/>
                    <a:pt x="303" y="129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H="1">
              <a:off x="3988" y="966"/>
              <a:ext cx="178" cy="186"/>
            </a:xfrm>
            <a:prstGeom prst="line">
              <a:avLst/>
            </a:pr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 rot="1399898">
              <a:off x="4084" y="73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5"/>
            <p:cNvSpPr>
              <a:spLocks/>
            </p:cNvSpPr>
            <p:nvPr/>
          </p:nvSpPr>
          <p:spPr bwMode="auto">
            <a:xfrm rot="19787077">
              <a:off x="4290" y="604"/>
              <a:ext cx="446" cy="716"/>
            </a:xfrm>
            <a:custGeom>
              <a:avLst/>
              <a:gdLst/>
              <a:ahLst/>
              <a:cxnLst>
                <a:cxn ang="0">
                  <a:pos x="859" y="1929"/>
                </a:cxn>
                <a:cxn ang="0">
                  <a:pos x="1288" y="2247"/>
                </a:cxn>
                <a:cxn ang="0">
                  <a:pos x="86" y="5180"/>
                </a:cxn>
                <a:cxn ang="0">
                  <a:pos x="2795" y="7809"/>
                </a:cxn>
                <a:cxn ang="0">
                  <a:pos x="4879" y="5233"/>
                </a:cxn>
                <a:cxn ang="0">
                  <a:pos x="2383" y="2104"/>
                </a:cxn>
                <a:cxn ang="0">
                  <a:pos x="2556" y="1620"/>
                </a:cxn>
                <a:cxn ang="0">
                  <a:pos x="2819" y="446"/>
                </a:cxn>
                <a:cxn ang="0">
                  <a:pos x="1565" y="666"/>
                </a:cxn>
                <a:cxn ang="0">
                  <a:pos x="956" y="523"/>
                </a:cxn>
                <a:cxn ang="0">
                  <a:pos x="140" y="1102"/>
                </a:cxn>
                <a:cxn ang="0">
                  <a:pos x="859" y="1929"/>
                </a:cxn>
              </a:cxnLst>
              <a:rect l="0" t="0" r="r" b="b"/>
              <a:pathLst>
                <a:path w="4906" h="7864">
                  <a:moveTo>
                    <a:pt x="859" y="1929"/>
                  </a:moveTo>
                  <a:cubicBezTo>
                    <a:pt x="1001" y="2036"/>
                    <a:pt x="1184" y="2097"/>
                    <a:pt x="1288" y="2247"/>
                  </a:cubicBezTo>
                  <a:cubicBezTo>
                    <a:pt x="316" y="3172"/>
                    <a:pt x="149" y="3705"/>
                    <a:pt x="86" y="5180"/>
                  </a:cubicBezTo>
                  <a:cubicBezTo>
                    <a:pt x="0" y="6907"/>
                    <a:pt x="1126" y="7864"/>
                    <a:pt x="2795" y="7809"/>
                  </a:cubicBezTo>
                  <a:cubicBezTo>
                    <a:pt x="4274" y="7761"/>
                    <a:pt x="4867" y="6641"/>
                    <a:pt x="4879" y="5233"/>
                  </a:cubicBezTo>
                  <a:cubicBezTo>
                    <a:pt x="4906" y="3513"/>
                    <a:pt x="4031" y="2522"/>
                    <a:pt x="2383" y="2104"/>
                  </a:cubicBezTo>
                  <a:cubicBezTo>
                    <a:pt x="2391" y="1932"/>
                    <a:pt x="2445" y="1822"/>
                    <a:pt x="2556" y="1620"/>
                  </a:cubicBezTo>
                  <a:cubicBezTo>
                    <a:pt x="2742" y="1281"/>
                    <a:pt x="2935" y="624"/>
                    <a:pt x="2819" y="446"/>
                  </a:cubicBezTo>
                  <a:cubicBezTo>
                    <a:pt x="2345" y="0"/>
                    <a:pt x="1937" y="580"/>
                    <a:pt x="1565" y="666"/>
                  </a:cubicBezTo>
                  <a:cubicBezTo>
                    <a:pt x="1355" y="672"/>
                    <a:pt x="1163" y="554"/>
                    <a:pt x="956" y="523"/>
                  </a:cubicBezTo>
                  <a:cubicBezTo>
                    <a:pt x="593" y="525"/>
                    <a:pt x="141" y="947"/>
                    <a:pt x="140" y="1102"/>
                  </a:cubicBezTo>
                  <a:cubicBezTo>
                    <a:pt x="141" y="1524"/>
                    <a:pt x="558" y="1727"/>
                    <a:pt x="859" y="1929"/>
                  </a:cubicBezTo>
                  <a:close/>
                </a:path>
              </a:pathLst>
            </a:custGeom>
            <a:solidFill>
              <a:srgbClr val="D5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4140" y="765"/>
              <a:ext cx="260" cy="158"/>
            </a:xfrm>
            <a:custGeom>
              <a:avLst/>
              <a:gdLst/>
              <a:ahLst/>
              <a:cxnLst>
                <a:cxn ang="0">
                  <a:pos x="417" y="755"/>
                </a:cxn>
                <a:cxn ang="0">
                  <a:pos x="0" y="1151"/>
                </a:cxn>
                <a:cxn ang="0">
                  <a:pos x="570" y="1736"/>
                </a:cxn>
                <a:cxn ang="0">
                  <a:pos x="825" y="1420"/>
                </a:cxn>
                <a:cxn ang="0">
                  <a:pos x="1403" y="1392"/>
                </a:cxn>
                <a:cxn ang="0">
                  <a:pos x="1800" y="1435"/>
                </a:cxn>
                <a:cxn ang="0">
                  <a:pos x="2233" y="1283"/>
                </a:cxn>
                <a:cxn ang="0">
                  <a:pos x="2757" y="1235"/>
                </a:cxn>
                <a:cxn ang="0">
                  <a:pos x="2835" y="1026"/>
                </a:cxn>
                <a:cxn ang="0">
                  <a:pos x="2619" y="905"/>
                </a:cxn>
                <a:cxn ang="0">
                  <a:pos x="2079" y="933"/>
                </a:cxn>
                <a:cxn ang="0">
                  <a:pos x="1900" y="903"/>
                </a:cxn>
                <a:cxn ang="0">
                  <a:pos x="1684" y="951"/>
                </a:cxn>
                <a:cxn ang="0">
                  <a:pos x="1623" y="906"/>
                </a:cxn>
                <a:cxn ang="0">
                  <a:pos x="1626" y="770"/>
                </a:cxn>
                <a:cxn ang="0">
                  <a:pos x="1211" y="454"/>
                </a:cxn>
                <a:cxn ang="0">
                  <a:pos x="889" y="0"/>
                </a:cxn>
                <a:cxn ang="0">
                  <a:pos x="417" y="755"/>
                </a:cxn>
              </a:cxnLst>
              <a:rect l="0" t="0" r="r" b="b"/>
              <a:pathLst>
                <a:path w="2857" h="1736">
                  <a:moveTo>
                    <a:pt x="417" y="755"/>
                  </a:moveTo>
                  <a:cubicBezTo>
                    <a:pt x="296" y="905"/>
                    <a:pt x="145" y="1054"/>
                    <a:pt x="0" y="1151"/>
                  </a:cubicBezTo>
                  <a:cubicBezTo>
                    <a:pt x="186" y="1348"/>
                    <a:pt x="385" y="1539"/>
                    <a:pt x="570" y="1736"/>
                  </a:cubicBezTo>
                  <a:cubicBezTo>
                    <a:pt x="631" y="1623"/>
                    <a:pt x="707" y="1504"/>
                    <a:pt x="825" y="1420"/>
                  </a:cubicBezTo>
                  <a:cubicBezTo>
                    <a:pt x="1017" y="1442"/>
                    <a:pt x="1217" y="1443"/>
                    <a:pt x="1403" y="1392"/>
                  </a:cubicBezTo>
                  <a:cubicBezTo>
                    <a:pt x="1514" y="1455"/>
                    <a:pt x="1653" y="1465"/>
                    <a:pt x="1800" y="1435"/>
                  </a:cubicBezTo>
                  <a:cubicBezTo>
                    <a:pt x="1954" y="1412"/>
                    <a:pt x="2077" y="1303"/>
                    <a:pt x="2233" y="1283"/>
                  </a:cubicBezTo>
                  <a:cubicBezTo>
                    <a:pt x="2407" y="1245"/>
                    <a:pt x="2584" y="1273"/>
                    <a:pt x="2757" y="1235"/>
                  </a:cubicBezTo>
                  <a:cubicBezTo>
                    <a:pt x="2837" y="1203"/>
                    <a:pt x="2857" y="1099"/>
                    <a:pt x="2835" y="1026"/>
                  </a:cubicBezTo>
                  <a:cubicBezTo>
                    <a:pt x="2802" y="942"/>
                    <a:pt x="2709" y="892"/>
                    <a:pt x="2619" y="905"/>
                  </a:cubicBezTo>
                  <a:cubicBezTo>
                    <a:pt x="2440" y="916"/>
                    <a:pt x="2259" y="947"/>
                    <a:pt x="2079" y="933"/>
                  </a:cubicBezTo>
                  <a:cubicBezTo>
                    <a:pt x="2018" y="929"/>
                    <a:pt x="1960" y="903"/>
                    <a:pt x="1900" y="903"/>
                  </a:cubicBezTo>
                  <a:cubicBezTo>
                    <a:pt x="1826" y="912"/>
                    <a:pt x="1750" y="911"/>
                    <a:pt x="1684" y="951"/>
                  </a:cubicBezTo>
                  <a:cubicBezTo>
                    <a:pt x="1633" y="989"/>
                    <a:pt x="1623" y="956"/>
                    <a:pt x="1623" y="906"/>
                  </a:cubicBezTo>
                  <a:cubicBezTo>
                    <a:pt x="1615" y="855"/>
                    <a:pt x="1633" y="823"/>
                    <a:pt x="1626" y="770"/>
                  </a:cubicBezTo>
                  <a:cubicBezTo>
                    <a:pt x="1517" y="649"/>
                    <a:pt x="1346" y="543"/>
                    <a:pt x="1211" y="454"/>
                  </a:cubicBezTo>
                  <a:cubicBezTo>
                    <a:pt x="1028" y="361"/>
                    <a:pt x="985" y="151"/>
                    <a:pt x="889" y="0"/>
                  </a:cubicBezTo>
                  <a:cubicBezTo>
                    <a:pt x="670" y="219"/>
                    <a:pt x="568" y="504"/>
                    <a:pt x="417" y="755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Rectangle à coins arrondis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4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L’écureuil mange des noisettes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1012522" cy="912505"/>
          </a:xfrm>
          <a:prstGeom prst="rect">
            <a:avLst/>
          </a:prstGeom>
        </p:spPr>
      </p:pic>
      <p:pic>
        <p:nvPicPr>
          <p:cNvPr id="7" name="Image 6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71612"/>
            <a:ext cx="1012522" cy="912505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311708" cy="299239"/>
          </a:xfrm>
          <a:prstGeom prst="rect">
            <a:avLst/>
          </a:prstGeom>
        </p:spPr>
      </p:pic>
      <p:pic>
        <p:nvPicPr>
          <p:cNvPr id="12" name="Image 1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214422"/>
            <a:ext cx="311708" cy="299239"/>
          </a:xfrm>
          <a:prstGeom prst="rect">
            <a:avLst/>
          </a:prstGeom>
        </p:spPr>
      </p:pic>
      <p:pic>
        <p:nvPicPr>
          <p:cNvPr id="13" name="Image 1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57364"/>
            <a:ext cx="311708" cy="299239"/>
          </a:xfrm>
          <a:prstGeom prst="rect">
            <a:avLst/>
          </a:prstGeom>
        </p:spPr>
      </p:pic>
      <p:pic>
        <p:nvPicPr>
          <p:cNvPr id="14" name="Image 13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311708" cy="299239"/>
          </a:xfrm>
          <a:prstGeom prst="rect">
            <a:avLst/>
          </a:prstGeom>
        </p:spPr>
      </p:pic>
      <p:pic>
        <p:nvPicPr>
          <p:cNvPr id="15" name="Image 14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1012522" cy="912505"/>
          </a:xfrm>
          <a:prstGeom prst="rect">
            <a:avLst/>
          </a:prstGeom>
        </p:spPr>
      </p:pic>
      <p:pic>
        <p:nvPicPr>
          <p:cNvPr id="16" name="Image 15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500174"/>
            <a:ext cx="1012522" cy="912505"/>
          </a:xfrm>
          <a:prstGeom prst="rect">
            <a:avLst/>
          </a:prstGeom>
        </p:spPr>
      </p:pic>
      <p:pic>
        <p:nvPicPr>
          <p:cNvPr id="17" name="Image 16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928670"/>
            <a:ext cx="311708" cy="299239"/>
          </a:xfrm>
          <a:prstGeom prst="rect">
            <a:avLst/>
          </a:prstGeom>
        </p:spPr>
      </p:pic>
      <p:pic>
        <p:nvPicPr>
          <p:cNvPr id="18" name="Image 17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311708" cy="299239"/>
          </a:xfrm>
          <a:prstGeom prst="rect">
            <a:avLst/>
          </a:prstGeom>
        </p:spPr>
      </p:pic>
      <p:pic>
        <p:nvPicPr>
          <p:cNvPr id="19" name="Image 18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786190"/>
            <a:ext cx="1012522" cy="912505"/>
          </a:xfrm>
          <a:prstGeom prst="rect">
            <a:avLst/>
          </a:prstGeom>
        </p:spPr>
      </p:pic>
      <p:pic>
        <p:nvPicPr>
          <p:cNvPr id="20" name="Image 19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71942"/>
            <a:ext cx="311708" cy="299239"/>
          </a:xfrm>
          <a:prstGeom prst="rect">
            <a:avLst/>
          </a:prstGeom>
        </p:spPr>
      </p:pic>
      <p:pic>
        <p:nvPicPr>
          <p:cNvPr id="21" name="Image 20" descr="C_ecureuil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786190"/>
            <a:ext cx="1012522" cy="912505"/>
          </a:xfrm>
          <a:prstGeom prst="rect">
            <a:avLst/>
          </a:prstGeom>
        </p:spPr>
      </p:pic>
      <p:pic>
        <p:nvPicPr>
          <p:cNvPr id="22" name="Image 21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4071942"/>
            <a:ext cx="311708" cy="299239"/>
          </a:xfrm>
          <a:prstGeom prst="rect">
            <a:avLst/>
          </a:prstGeom>
        </p:spPr>
      </p:pic>
      <p:pic>
        <p:nvPicPr>
          <p:cNvPr id="23" name="Image 22" descr="C_noiset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4357694"/>
            <a:ext cx="311708" cy="299239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5" name="whoosh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/>
          <p:cNvSpPr txBox="1"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cript cole" pitchFamily="2" charset="0"/>
              </a:rPr>
              <a:t>La dame achète des pommes</a:t>
            </a:r>
            <a:endParaRPr lang="fr-FR" sz="3200" b="1" dirty="0">
              <a:solidFill>
                <a:schemeClr val="accent4">
                  <a:lumMod val="60000"/>
                  <a:lumOff val="40000"/>
                </a:schemeClr>
              </a:solidFill>
              <a:latin typeface="Script cole" pitchFamily="2" charset="0"/>
            </a:endParaRPr>
          </a:p>
        </p:txBody>
      </p:sp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57224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214942" y="428604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6380" y="3071810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57224" y="3143248"/>
            <a:ext cx="3214710" cy="221457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1857388" cy="1982550"/>
          </a:xfrm>
          <a:prstGeom prst="rect">
            <a:avLst/>
          </a:prstGeom>
        </p:spPr>
      </p:pic>
      <p:pic>
        <p:nvPicPr>
          <p:cNvPr id="13" name="Image 1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71480"/>
            <a:ext cx="1857388" cy="1982550"/>
          </a:xfrm>
          <a:prstGeom prst="rect">
            <a:avLst/>
          </a:prstGeom>
        </p:spPr>
      </p:pic>
      <p:pic>
        <p:nvPicPr>
          <p:cNvPr id="15" name="Image 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357298"/>
            <a:ext cx="214314" cy="259774"/>
          </a:xfrm>
          <a:prstGeom prst="rect">
            <a:avLst/>
          </a:prstGeom>
        </p:spPr>
      </p:pic>
      <p:pic>
        <p:nvPicPr>
          <p:cNvPr id="16" name="Image 15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428736"/>
            <a:ext cx="214314" cy="259774"/>
          </a:xfrm>
          <a:prstGeom prst="rect">
            <a:avLst/>
          </a:prstGeom>
        </p:spPr>
      </p:pic>
      <p:pic>
        <p:nvPicPr>
          <p:cNvPr id="17" name="Image 16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14314" cy="259774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428750" y="3206751"/>
            <a:ext cx="6729416" cy="2065339"/>
            <a:chOff x="900" y="2020"/>
            <a:chExt cx="4239" cy="1301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2340" y="2700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3" name="Image 62" descr="C_acheter_f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214686"/>
            <a:ext cx="1857388" cy="1982550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428728" y="3214686"/>
            <a:ext cx="6729416" cy="2065339"/>
            <a:chOff x="900" y="2020"/>
            <a:chExt cx="4239" cy="1301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" y="2070"/>
              <a:ext cx="1170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901" y="2761"/>
              <a:ext cx="1086" cy="408"/>
            </a:xfrm>
            <a:prstGeom prst="rect">
              <a:avLst/>
            </a:prstGeom>
            <a:solidFill>
              <a:srgbClr val="EAA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01" y="2678"/>
              <a:ext cx="1166" cy="83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9348" y="0"/>
                </a:cxn>
                <a:cxn ang="0">
                  <a:pos x="8686" y="662"/>
                </a:cxn>
                <a:cxn ang="0">
                  <a:pos x="0" y="662"/>
                </a:cxn>
                <a:cxn ang="0">
                  <a:pos x="645" y="0"/>
                </a:cxn>
              </a:cxnLst>
              <a:rect l="0" t="0" r="r" b="b"/>
              <a:pathLst>
                <a:path w="9348" h="662">
                  <a:moveTo>
                    <a:pt x="645" y="0"/>
                  </a:moveTo>
                  <a:lnTo>
                    <a:pt x="9348" y="0"/>
                  </a:lnTo>
                  <a:lnTo>
                    <a:pt x="8686" y="662"/>
                  </a:lnTo>
                  <a:lnTo>
                    <a:pt x="0" y="662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985" y="2678"/>
              <a:ext cx="82" cy="491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5" y="3931"/>
                </a:cxn>
                <a:cxn ang="0">
                  <a:pos x="662" y="3255"/>
                </a:cxn>
                <a:cxn ang="0">
                  <a:pos x="662" y="0"/>
                </a:cxn>
                <a:cxn ang="0">
                  <a:pos x="0" y="662"/>
                </a:cxn>
              </a:cxnLst>
              <a:rect l="0" t="0" r="r" b="b"/>
              <a:pathLst>
                <a:path w="662" h="3931">
                  <a:moveTo>
                    <a:pt x="0" y="662"/>
                  </a:moveTo>
                  <a:lnTo>
                    <a:pt x="15" y="3931"/>
                  </a:lnTo>
                  <a:lnTo>
                    <a:pt x="662" y="3255"/>
                  </a:lnTo>
                  <a:lnTo>
                    <a:pt x="662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067" y="2435"/>
              <a:ext cx="225" cy="328"/>
            </a:xfrm>
            <a:prstGeom prst="rect">
              <a:avLst/>
            </a:prstGeom>
            <a:solidFill>
              <a:srgbClr val="FFFFDA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1087" y="2475"/>
              <a:ext cx="183" cy="43"/>
            </a:xfrm>
            <a:prstGeom prst="rect">
              <a:avLst/>
            </a:pr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067" y="2395"/>
              <a:ext cx="265" cy="40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131" y="0"/>
                </a:cxn>
                <a:cxn ang="0">
                  <a:pos x="1773" y="321"/>
                </a:cxn>
                <a:cxn ang="0">
                  <a:pos x="0" y="321"/>
                </a:cxn>
                <a:cxn ang="0">
                  <a:pos x="323" y="0"/>
                </a:cxn>
              </a:cxnLst>
              <a:rect l="0" t="0" r="r" b="b"/>
              <a:pathLst>
                <a:path w="2131" h="321">
                  <a:moveTo>
                    <a:pt x="323" y="0"/>
                  </a:moveTo>
                  <a:lnTo>
                    <a:pt x="2131" y="0"/>
                  </a:lnTo>
                  <a:lnTo>
                    <a:pt x="1773" y="321"/>
                  </a:lnTo>
                  <a:lnTo>
                    <a:pt x="0" y="32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288" y="2395"/>
              <a:ext cx="44" cy="366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2932"/>
                </a:cxn>
                <a:cxn ang="0">
                  <a:pos x="358" y="2592"/>
                </a:cxn>
                <a:cxn ang="0">
                  <a:pos x="358" y="0"/>
                </a:cxn>
                <a:cxn ang="0">
                  <a:pos x="0" y="321"/>
                </a:cxn>
              </a:cxnLst>
              <a:rect l="0" t="0" r="r" b="b"/>
              <a:pathLst>
                <a:path w="358" h="2932">
                  <a:moveTo>
                    <a:pt x="0" y="321"/>
                  </a:moveTo>
                  <a:lnTo>
                    <a:pt x="0" y="2932"/>
                  </a:lnTo>
                  <a:lnTo>
                    <a:pt x="358" y="2592"/>
                  </a:lnTo>
                  <a:lnTo>
                    <a:pt x="358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BB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332" y="2619"/>
              <a:ext cx="41" cy="99"/>
            </a:xfrm>
            <a:custGeom>
              <a:avLst/>
              <a:gdLst/>
              <a:ahLst/>
              <a:cxnLst>
                <a:cxn ang="0">
                  <a:pos x="323" y="477"/>
                </a:cxn>
                <a:cxn ang="0">
                  <a:pos x="313" y="0"/>
                </a:cxn>
                <a:cxn ang="0">
                  <a:pos x="0" y="316"/>
                </a:cxn>
                <a:cxn ang="0">
                  <a:pos x="0" y="799"/>
                </a:cxn>
                <a:cxn ang="0">
                  <a:pos x="323" y="477"/>
                </a:cxn>
              </a:cxnLst>
              <a:rect l="0" t="0" r="r" b="b"/>
              <a:pathLst>
                <a:path w="323" h="799">
                  <a:moveTo>
                    <a:pt x="323" y="477"/>
                  </a:moveTo>
                  <a:lnTo>
                    <a:pt x="313" y="0"/>
                  </a:lnTo>
                  <a:lnTo>
                    <a:pt x="0" y="316"/>
                  </a:lnTo>
                  <a:lnTo>
                    <a:pt x="0" y="799"/>
                  </a:lnTo>
                  <a:lnTo>
                    <a:pt x="323" y="477"/>
                  </a:lnTo>
                  <a:close/>
                </a:path>
              </a:pathLst>
            </a:custGeom>
            <a:solidFill>
              <a:srgbClr val="FFFF94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332" y="2618"/>
              <a:ext cx="39" cy="40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21"/>
                </a:cxn>
                <a:cxn ang="0">
                  <a:pos x="0" y="0"/>
                </a:cxn>
                <a:cxn ang="0">
                  <a:pos x="313" y="0"/>
                </a:cxn>
              </a:cxnLst>
              <a:rect l="0" t="0" r="r" b="b"/>
              <a:pathLst>
                <a:path w="313" h="321">
                  <a:moveTo>
                    <a:pt x="313" y="0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808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160" y="3061"/>
              <a:ext cx="295" cy="133"/>
            </a:xfrm>
            <a:custGeom>
              <a:avLst/>
              <a:gdLst/>
              <a:ahLst/>
              <a:cxnLst>
                <a:cxn ang="0">
                  <a:pos x="1763" y="0"/>
                </a:cxn>
                <a:cxn ang="0">
                  <a:pos x="2363" y="544"/>
                </a:cxn>
                <a:cxn ang="0">
                  <a:pos x="538" y="1060"/>
                </a:cxn>
                <a:cxn ang="0">
                  <a:pos x="0" y="541"/>
                </a:cxn>
                <a:cxn ang="0">
                  <a:pos x="1763" y="0"/>
                </a:cxn>
              </a:cxnLst>
              <a:rect l="0" t="0" r="r" b="b"/>
              <a:pathLst>
                <a:path w="2363" h="1060">
                  <a:moveTo>
                    <a:pt x="1763" y="0"/>
                  </a:moveTo>
                  <a:lnTo>
                    <a:pt x="2363" y="544"/>
                  </a:lnTo>
                  <a:lnTo>
                    <a:pt x="538" y="1060"/>
                  </a:lnTo>
                  <a:lnTo>
                    <a:pt x="0" y="54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C06A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160" y="3062"/>
              <a:ext cx="291" cy="13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773" y="0"/>
                </a:cxn>
                <a:cxn ang="0">
                  <a:pos x="2329" y="554"/>
                </a:cxn>
                <a:cxn ang="0">
                  <a:pos x="538" y="1055"/>
                </a:cxn>
                <a:cxn ang="0">
                  <a:pos x="0" y="536"/>
                </a:cxn>
              </a:cxnLst>
              <a:rect l="0" t="0" r="r" b="b"/>
              <a:pathLst>
                <a:path w="2329" h="1055">
                  <a:moveTo>
                    <a:pt x="0" y="536"/>
                  </a:moveTo>
                  <a:lnTo>
                    <a:pt x="1773" y="0"/>
                  </a:lnTo>
                  <a:lnTo>
                    <a:pt x="2329" y="554"/>
                  </a:lnTo>
                  <a:lnTo>
                    <a:pt x="538" y="1055"/>
                  </a:lnTo>
                  <a:lnTo>
                    <a:pt x="0" y="536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149" y="3127"/>
              <a:ext cx="318" cy="183"/>
            </a:xfrm>
            <a:custGeom>
              <a:avLst/>
              <a:gdLst/>
              <a:ahLst/>
              <a:cxnLst>
                <a:cxn ang="0">
                  <a:pos x="0" y="555"/>
                </a:cxn>
                <a:cxn ang="0">
                  <a:pos x="0" y="751"/>
                </a:cxn>
                <a:cxn ang="0">
                  <a:pos x="18" y="918"/>
                </a:cxn>
                <a:cxn ang="0">
                  <a:pos x="54" y="997"/>
                </a:cxn>
                <a:cxn ang="0">
                  <a:pos x="89" y="1055"/>
                </a:cxn>
                <a:cxn ang="0">
                  <a:pos x="179" y="1163"/>
                </a:cxn>
                <a:cxn ang="0">
                  <a:pos x="358" y="1323"/>
                </a:cxn>
                <a:cxn ang="0">
                  <a:pos x="510" y="1429"/>
                </a:cxn>
                <a:cxn ang="0">
                  <a:pos x="591" y="1466"/>
                </a:cxn>
                <a:cxn ang="0">
                  <a:pos x="698" y="1466"/>
                </a:cxn>
                <a:cxn ang="0">
                  <a:pos x="842" y="1449"/>
                </a:cxn>
                <a:cxn ang="0">
                  <a:pos x="2382" y="1002"/>
                </a:cxn>
                <a:cxn ang="0">
                  <a:pos x="2428" y="963"/>
                </a:cxn>
                <a:cxn ang="0">
                  <a:pos x="2476" y="917"/>
                </a:cxn>
                <a:cxn ang="0">
                  <a:pos x="2507" y="823"/>
                </a:cxn>
                <a:cxn ang="0">
                  <a:pos x="2525" y="680"/>
                </a:cxn>
                <a:cxn ang="0">
                  <a:pos x="2543" y="447"/>
                </a:cxn>
                <a:cxn ang="0">
                  <a:pos x="2543" y="0"/>
                </a:cxn>
                <a:cxn ang="0">
                  <a:pos x="627" y="555"/>
                </a:cxn>
                <a:cxn ang="0">
                  <a:pos x="0" y="54"/>
                </a:cxn>
                <a:cxn ang="0">
                  <a:pos x="0" y="555"/>
                </a:cxn>
              </a:cxnLst>
              <a:rect l="0" t="0" r="r" b="b"/>
              <a:pathLst>
                <a:path w="2543" h="1466">
                  <a:moveTo>
                    <a:pt x="0" y="555"/>
                  </a:moveTo>
                  <a:lnTo>
                    <a:pt x="0" y="751"/>
                  </a:lnTo>
                  <a:lnTo>
                    <a:pt x="18" y="918"/>
                  </a:lnTo>
                  <a:lnTo>
                    <a:pt x="54" y="997"/>
                  </a:lnTo>
                  <a:lnTo>
                    <a:pt x="89" y="1055"/>
                  </a:lnTo>
                  <a:lnTo>
                    <a:pt x="179" y="1163"/>
                  </a:lnTo>
                  <a:lnTo>
                    <a:pt x="358" y="1323"/>
                  </a:lnTo>
                  <a:lnTo>
                    <a:pt x="510" y="1429"/>
                  </a:lnTo>
                  <a:lnTo>
                    <a:pt x="591" y="1466"/>
                  </a:lnTo>
                  <a:lnTo>
                    <a:pt x="698" y="1466"/>
                  </a:lnTo>
                  <a:lnTo>
                    <a:pt x="842" y="1449"/>
                  </a:lnTo>
                  <a:lnTo>
                    <a:pt x="2382" y="1002"/>
                  </a:lnTo>
                  <a:lnTo>
                    <a:pt x="2428" y="963"/>
                  </a:lnTo>
                  <a:lnTo>
                    <a:pt x="2476" y="917"/>
                  </a:lnTo>
                  <a:lnTo>
                    <a:pt x="2507" y="823"/>
                  </a:lnTo>
                  <a:lnTo>
                    <a:pt x="2525" y="680"/>
                  </a:lnTo>
                  <a:lnTo>
                    <a:pt x="2543" y="447"/>
                  </a:lnTo>
                  <a:lnTo>
                    <a:pt x="2543" y="0"/>
                  </a:lnTo>
                  <a:lnTo>
                    <a:pt x="627" y="555"/>
                  </a:lnTo>
                  <a:lnTo>
                    <a:pt x="0" y="54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149" y="3051"/>
              <a:ext cx="320" cy="118"/>
            </a:xfrm>
            <a:custGeom>
              <a:avLst/>
              <a:gdLst/>
              <a:ahLst/>
              <a:cxnLst>
                <a:cxn ang="0">
                  <a:pos x="1719" y="15"/>
                </a:cxn>
                <a:cxn ang="0">
                  <a:pos x="1843" y="0"/>
                </a:cxn>
                <a:cxn ang="0">
                  <a:pos x="1931" y="4"/>
                </a:cxn>
                <a:cxn ang="0">
                  <a:pos x="1990" y="28"/>
                </a:cxn>
                <a:cxn ang="0">
                  <a:pos x="2543" y="516"/>
                </a:cxn>
                <a:cxn ang="0">
                  <a:pos x="2561" y="570"/>
                </a:cxn>
                <a:cxn ang="0">
                  <a:pos x="2561" y="641"/>
                </a:cxn>
                <a:cxn ang="0">
                  <a:pos x="2543" y="677"/>
                </a:cxn>
                <a:cxn ang="0">
                  <a:pos x="1719" y="945"/>
                </a:cxn>
                <a:cxn ang="0">
                  <a:pos x="1683" y="802"/>
                </a:cxn>
                <a:cxn ang="0">
                  <a:pos x="2310" y="623"/>
                </a:cxn>
                <a:cxn ang="0">
                  <a:pos x="2364" y="605"/>
                </a:cxn>
                <a:cxn ang="0">
                  <a:pos x="2364" y="570"/>
                </a:cxn>
                <a:cxn ang="0">
                  <a:pos x="1916" y="158"/>
                </a:cxn>
                <a:cxn ang="0">
                  <a:pos x="1898" y="140"/>
                </a:cxn>
                <a:cxn ang="0">
                  <a:pos x="1854" y="120"/>
                </a:cxn>
                <a:cxn ang="0">
                  <a:pos x="1773" y="140"/>
                </a:cxn>
                <a:cxn ang="0">
                  <a:pos x="1701" y="158"/>
                </a:cxn>
                <a:cxn ang="0">
                  <a:pos x="89" y="641"/>
                </a:cxn>
                <a:cxn ang="0">
                  <a:pos x="0" y="534"/>
                </a:cxn>
                <a:cxn ang="0">
                  <a:pos x="1719" y="15"/>
                </a:cxn>
              </a:cxnLst>
              <a:rect l="0" t="0" r="r" b="b"/>
              <a:pathLst>
                <a:path w="2561" h="945">
                  <a:moveTo>
                    <a:pt x="1719" y="15"/>
                  </a:moveTo>
                  <a:lnTo>
                    <a:pt x="1843" y="0"/>
                  </a:lnTo>
                  <a:lnTo>
                    <a:pt x="1931" y="4"/>
                  </a:lnTo>
                  <a:lnTo>
                    <a:pt x="1990" y="28"/>
                  </a:lnTo>
                  <a:lnTo>
                    <a:pt x="2543" y="516"/>
                  </a:lnTo>
                  <a:lnTo>
                    <a:pt x="2561" y="570"/>
                  </a:lnTo>
                  <a:lnTo>
                    <a:pt x="2561" y="641"/>
                  </a:lnTo>
                  <a:lnTo>
                    <a:pt x="2543" y="677"/>
                  </a:lnTo>
                  <a:lnTo>
                    <a:pt x="1719" y="945"/>
                  </a:lnTo>
                  <a:lnTo>
                    <a:pt x="1683" y="802"/>
                  </a:lnTo>
                  <a:lnTo>
                    <a:pt x="2310" y="623"/>
                  </a:lnTo>
                  <a:lnTo>
                    <a:pt x="2364" y="605"/>
                  </a:lnTo>
                  <a:lnTo>
                    <a:pt x="2364" y="570"/>
                  </a:lnTo>
                  <a:lnTo>
                    <a:pt x="1916" y="158"/>
                  </a:lnTo>
                  <a:lnTo>
                    <a:pt x="1898" y="140"/>
                  </a:lnTo>
                  <a:lnTo>
                    <a:pt x="1854" y="120"/>
                  </a:lnTo>
                  <a:lnTo>
                    <a:pt x="1773" y="140"/>
                  </a:lnTo>
                  <a:lnTo>
                    <a:pt x="1701" y="158"/>
                  </a:lnTo>
                  <a:lnTo>
                    <a:pt x="89" y="641"/>
                  </a:lnTo>
                  <a:lnTo>
                    <a:pt x="0" y="534"/>
                  </a:lnTo>
                  <a:lnTo>
                    <a:pt x="1719" y="15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147" y="3118"/>
              <a:ext cx="212" cy="84"/>
            </a:xfrm>
            <a:custGeom>
              <a:avLst/>
              <a:gdLst/>
              <a:ahLst/>
              <a:cxnLst>
                <a:cxn ang="0">
                  <a:pos x="734" y="536"/>
                </a:cxn>
                <a:cxn ang="0">
                  <a:pos x="627" y="536"/>
                </a:cxn>
                <a:cxn ang="0">
                  <a:pos x="576" y="516"/>
                </a:cxn>
                <a:cxn ang="0">
                  <a:pos x="18" y="0"/>
                </a:cxn>
                <a:cxn ang="0">
                  <a:pos x="0" y="36"/>
                </a:cxn>
                <a:cxn ang="0">
                  <a:pos x="0" y="143"/>
                </a:cxn>
                <a:cxn ang="0">
                  <a:pos x="543" y="649"/>
                </a:cxn>
                <a:cxn ang="0">
                  <a:pos x="591" y="679"/>
                </a:cxn>
                <a:cxn ang="0">
                  <a:pos x="734" y="679"/>
                </a:cxn>
                <a:cxn ang="0">
                  <a:pos x="1701" y="429"/>
                </a:cxn>
                <a:cxn ang="0">
                  <a:pos x="1665" y="286"/>
                </a:cxn>
                <a:cxn ang="0">
                  <a:pos x="734" y="536"/>
                </a:cxn>
              </a:cxnLst>
              <a:rect l="0" t="0" r="r" b="b"/>
              <a:pathLst>
                <a:path w="1701" h="679">
                  <a:moveTo>
                    <a:pt x="734" y="536"/>
                  </a:moveTo>
                  <a:lnTo>
                    <a:pt x="627" y="536"/>
                  </a:lnTo>
                  <a:lnTo>
                    <a:pt x="576" y="516"/>
                  </a:lnTo>
                  <a:lnTo>
                    <a:pt x="18" y="0"/>
                  </a:lnTo>
                  <a:lnTo>
                    <a:pt x="0" y="36"/>
                  </a:lnTo>
                  <a:lnTo>
                    <a:pt x="0" y="143"/>
                  </a:lnTo>
                  <a:lnTo>
                    <a:pt x="543" y="649"/>
                  </a:lnTo>
                  <a:lnTo>
                    <a:pt x="591" y="679"/>
                  </a:lnTo>
                  <a:lnTo>
                    <a:pt x="734" y="679"/>
                  </a:lnTo>
                  <a:lnTo>
                    <a:pt x="1701" y="429"/>
                  </a:lnTo>
                  <a:lnTo>
                    <a:pt x="1665" y="286"/>
                  </a:lnTo>
                  <a:lnTo>
                    <a:pt x="734" y="536"/>
                  </a:ln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245" y="2979"/>
              <a:ext cx="136" cy="214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77" y="167"/>
                </a:cxn>
                <a:cxn ang="0">
                  <a:pos x="253" y="26"/>
                </a:cxn>
                <a:cxn ang="0">
                  <a:pos x="439" y="4"/>
                </a:cxn>
                <a:cxn ang="0">
                  <a:pos x="814" y="38"/>
                </a:cxn>
                <a:cxn ang="0">
                  <a:pos x="972" y="253"/>
                </a:cxn>
                <a:cxn ang="0">
                  <a:pos x="1003" y="1056"/>
                </a:cxn>
                <a:cxn ang="0">
                  <a:pos x="1003" y="1435"/>
                </a:cxn>
                <a:cxn ang="0">
                  <a:pos x="1037" y="1626"/>
                </a:cxn>
                <a:cxn ang="0">
                  <a:pos x="851" y="1704"/>
                </a:cxn>
                <a:cxn ang="0">
                  <a:pos x="727" y="1583"/>
                </a:cxn>
                <a:cxn ang="0">
                  <a:pos x="824" y="1447"/>
                </a:cxn>
                <a:cxn ang="0">
                  <a:pos x="824" y="344"/>
                </a:cxn>
                <a:cxn ang="0">
                  <a:pos x="713" y="159"/>
                </a:cxn>
                <a:cxn ang="0">
                  <a:pos x="303" y="155"/>
                </a:cxn>
                <a:cxn ang="0">
                  <a:pos x="175" y="273"/>
                </a:cxn>
                <a:cxn ang="0">
                  <a:pos x="143" y="493"/>
                </a:cxn>
                <a:cxn ang="0">
                  <a:pos x="146" y="832"/>
                </a:cxn>
                <a:cxn ang="0">
                  <a:pos x="5" y="865"/>
                </a:cxn>
                <a:cxn ang="0">
                  <a:pos x="0" y="469"/>
                </a:cxn>
              </a:cxnLst>
              <a:rect l="0" t="0" r="r" b="b"/>
              <a:pathLst>
                <a:path w="1087" h="1714">
                  <a:moveTo>
                    <a:pt x="0" y="469"/>
                  </a:moveTo>
                  <a:cubicBezTo>
                    <a:pt x="17" y="367"/>
                    <a:pt x="11" y="253"/>
                    <a:pt x="77" y="167"/>
                  </a:cubicBezTo>
                  <a:cubicBezTo>
                    <a:pt x="116" y="101"/>
                    <a:pt x="171" y="33"/>
                    <a:pt x="253" y="26"/>
                  </a:cubicBezTo>
                  <a:cubicBezTo>
                    <a:pt x="313" y="6"/>
                    <a:pt x="376" y="0"/>
                    <a:pt x="439" y="4"/>
                  </a:cubicBezTo>
                  <a:cubicBezTo>
                    <a:pt x="564" y="3"/>
                    <a:pt x="692" y="5"/>
                    <a:pt x="814" y="38"/>
                  </a:cubicBezTo>
                  <a:cubicBezTo>
                    <a:pt x="903" y="72"/>
                    <a:pt x="952" y="164"/>
                    <a:pt x="972" y="253"/>
                  </a:cubicBezTo>
                  <a:cubicBezTo>
                    <a:pt x="1020" y="518"/>
                    <a:pt x="998" y="788"/>
                    <a:pt x="1003" y="1056"/>
                  </a:cubicBezTo>
                  <a:cubicBezTo>
                    <a:pt x="1003" y="1182"/>
                    <a:pt x="1003" y="1308"/>
                    <a:pt x="1003" y="1435"/>
                  </a:cubicBezTo>
                  <a:cubicBezTo>
                    <a:pt x="1028" y="1493"/>
                    <a:pt x="1087" y="1567"/>
                    <a:pt x="1037" y="1626"/>
                  </a:cubicBezTo>
                  <a:cubicBezTo>
                    <a:pt x="994" y="1683"/>
                    <a:pt x="916" y="1693"/>
                    <a:pt x="851" y="1704"/>
                  </a:cubicBezTo>
                  <a:cubicBezTo>
                    <a:pt x="779" y="1714"/>
                    <a:pt x="717" y="1655"/>
                    <a:pt x="727" y="1583"/>
                  </a:cubicBezTo>
                  <a:cubicBezTo>
                    <a:pt x="724" y="1517"/>
                    <a:pt x="784" y="1486"/>
                    <a:pt x="824" y="1447"/>
                  </a:cubicBezTo>
                  <a:cubicBezTo>
                    <a:pt x="823" y="1080"/>
                    <a:pt x="824" y="711"/>
                    <a:pt x="824" y="344"/>
                  </a:cubicBezTo>
                  <a:cubicBezTo>
                    <a:pt x="822" y="265"/>
                    <a:pt x="793" y="182"/>
                    <a:pt x="713" y="159"/>
                  </a:cubicBezTo>
                  <a:cubicBezTo>
                    <a:pt x="579" y="133"/>
                    <a:pt x="436" y="119"/>
                    <a:pt x="303" y="155"/>
                  </a:cubicBezTo>
                  <a:cubicBezTo>
                    <a:pt x="243" y="170"/>
                    <a:pt x="187" y="208"/>
                    <a:pt x="175" y="273"/>
                  </a:cubicBezTo>
                  <a:cubicBezTo>
                    <a:pt x="144" y="342"/>
                    <a:pt x="136" y="418"/>
                    <a:pt x="143" y="493"/>
                  </a:cubicBezTo>
                  <a:cubicBezTo>
                    <a:pt x="145" y="606"/>
                    <a:pt x="145" y="719"/>
                    <a:pt x="146" y="832"/>
                  </a:cubicBezTo>
                  <a:cubicBezTo>
                    <a:pt x="102" y="838"/>
                    <a:pt x="29" y="887"/>
                    <a:pt x="5" y="865"/>
                  </a:cubicBezTo>
                  <a:cubicBezTo>
                    <a:pt x="3" y="733"/>
                    <a:pt x="2" y="601"/>
                    <a:pt x="0" y="469"/>
                  </a:cubicBezTo>
                  <a:close/>
                </a:path>
              </a:pathLst>
            </a:custGeom>
            <a:solidFill>
              <a:srgbClr val="DF8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  <a:cxn ang="0">
                  <a:pos x="36" y="54"/>
                </a:cxn>
              </a:cxnLst>
              <a:rect l="0" t="0" r="r" b="b"/>
              <a:pathLst>
                <a:path w="36" h="54">
                  <a:moveTo>
                    <a:pt x="36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FFFFF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355" y="3171"/>
              <a:ext cx="4" cy="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6" y="54"/>
                </a:cxn>
                <a:cxn ang="0">
                  <a:pos x="0" y="5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18"/>
                </a:cxn>
              </a:cxnLst>
              <a:rect l="0" t="0" r="r" b="b"/>
              <a:pathLst>
                <a:path w="36" h="54">
                  <a:moveTo>
                    <a:pt x="36" y="18"/>
                  </a:moveTo>
                  <a:lnTo>
                    <a:pt x="36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8"/>
                  </a:lnTo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723" y="2266"/>
              <a:ext cx="76" cy="49"/>
            </a:xfrm>
            <a:custGeom>
              <a:avLst/>
              <a:gdLst/>
              <a:ahLst/>
              <a:cxnLst>
                <a:cxn ang="0">
                  <a:pos x="0" y="393"/>
                </a:cxn>
                <a:cxn ang="0">
                  <a:pos x="609" y="393"/>
                </a:cxn>
                <a:cxn ang="0">
                  <a:pos x="556" y="0"/>
                </a:cxn>
                <a:cxn ang="0">
                  <a:pos x="72" y="0"/>
                </a:cxn>
                <a:cxn ang="0">
                  <a:pos x="0" y="393"/>
                </a:cxn>
              </a:cxnLst>
              <a:rect l="0" t="0" r="r" b="b"/>
              <a:pathLst>
                <a:path w="609" h="393">
                  <a:moveTo>
                    <a:pt x="0" y="393"/>
                  </a:moveTo>
                  <a:lnTo>
                    <a:pt x="609" y="393"/>
                  </a:lnTo>
                  <a:lnTo>
                    <a:pt x="556" y="0"/>
                  </a:lnTo>
                  <a:lnTo>
                    <a:pt x="72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896" y="2675"/>
              <a:ext cx="66" cy="7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623" y="2663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665" y="2946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65" y="2071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663" y="3250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778" y="3252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377" y="2591"/>
              <a:ext cx="181" cy="105"/>
            </a:xfrm>
            <a:custGeom>
              <a:avLst/>
              <a:gdLst/>
              <a:ahLst/>
              <a:cxnLst>
                <a:cxn ang="0">
                  <a:pos x="1450" y="250"/>
                </a:cxn>
                <a:cxn ang="0">
                  <a:pos x="1343" y="840"/>
                </a:cxn>
                <a:cxn ang="0">
                  <a:pos x="0" y="590"/>
                </a:cxn>
                <a:cxn ang="0">
                  <a:pos x="107" y="0"/>
                </a:cxn>
                <a:cxn ang="0">
                  <a:pos x="107" y="0"/>
                </a:cxn>
                <a:cxn ang="0">
                  <a:pos x="1450" y="250"/>
                </a:cxn>
              </a:cxnLst>
              <a:rect l="0" t="0" r="r" b="b"/>
              <a:pathLst>
                <a:path w="1450" h="840">
                  <a:moveTo>
                    <a:pt x="1450" y="250"/>
                  </a:moveTo>
                  <a:lnTo>
                    <a:pt x="1343" y="840"/>
                  </a:lnTo>
                  <a:lnTo>
                    <a:pt x="0" y="59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450" y="250"/>
                  </a:lnTo>
                  <a:close/>
                </a:path>
              </a:pathLst>
            </a:custGeom>
            <a:solidFill>
              <a:srgbClr val="7777D7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533" y="2621"/>
              <a:ext cx="64" cy="73"/>
            </a:xfrm>
            <a:custGeom>
              <a:avLst/>
              <a:gdLst/>
              <a:ahLst/>
              <a:cxnLst>
                <a:cxn ang="0">
                  <a:pos x="433" y="508"/>
                </a:cxn>
                <a:cxn ang="0">
                  <a:pos x="297" y="575"/>
                </a:cxn>
                <a:cxn ang="0">
                  <a:pos x="154" y="553"/>
                </a:cxn>
                <a:cxn ang="0">
                  <a:pos x="2" y="297"/>
                </a:cxn>
                <a:cxn ang="0">
                  <a:pos x="43" y="173"/>
                </a:cxn>
                <a:cxn ang="0">
                  <a:pos x="134" y="85"/>
                </a:cxn>
                <a:cxn ang="0">
                  <a:pos x="233" y="24"/>
                </a:cxn>
                <a:cxn ang="0">
                  <a:pos x="321" y="48"/>
                </a:cxn>
                <a:cxn ang="0">
                  <a:pos x="484" y="231"/>
                </a:cxn>
                <a:cxn ang="0">
                  <a:pos x="497" y="387"/>
                </a:cxn>
                <a:cxn ang="0">
                  <a:pos x="433" y="508"/>
                </a:cxn>
              </a:cxnLst>
              <a:rect l="0" t="0" r="r" b="b"/>
              <a:pathLst>
                <a:path w="515" h="583">
                  <a:moveTo>
                    <a:pt x="433" y="508"/>
                  </a:moveTo>
                  <a:cubicBezTo>
                    <a:pt x="392" y="538"/>
                    <a:pt x="349" y="568"/>
                    <a:pt x="297" y="575"/>
                  </a:cubicBezTo>
                  <a:cubicBezTo>
                    <a:pt x="249" y="583"/>
                    <a:pt x="198" y="574"/>
                    <a:pt x="154" y="553"/>
                  </a:cubicBezTo>
                  <a:cubicBezTo>
                    <a:pt x="62" y="503"/>
                    <a:pt x="9" y="399"/>
                    <a:pt x="2" y="297"/>
                  </a:cubicBezTo>
                  <a:cubicBezTo>
                    <a:pt x="0" y="252"/>
                    <a:pt x="23" y="212"/>
                    <a:pt x="43" y="173"/>
                  </a:cubicBezTo>
                  <a:cubicBezTo>
                    <a:pt x="64" y="135"/>
                    <a:pt x="102" y="113"/>
                    <a:pt x="134" y="85"/>
                  </a:cubicBezTo>
                  <a:cubicBezTo>
                    <a:pt x="164" y="60"/>
                    <a:pt x="201" y="47"/>
                    <a:pt x="233" y="24"/>
                  </a:cubicBezTo>
                  <a:cubicBezTo>
                    <a:pt x="264" y="0"/>
                    <a:pt x="295" y="32"/>
                    <a:pt x="321" y="48"/>
                  </a:cubicBezTo>
                  <a:cubicBezTo>
                    <a:pt x="391" y="91"/>
                    <a:pt x="460" y="149"/>
                    <a:pt x="484" y="231"/>
                  </a:cubicBezTo>
                  <a:cubicBezTo>
                    <a:pt x="503" y="280"/>
                    <a:pt x="515" y="336"/>
                    <a:pt x="497" y="387"/>
                  </a:cubicBezTo>
                  <a:cubicBezTo>
                    <a:pt x="484" y="431"/>
                    <a:pt x="460" y="472"/>
                    <a:pt x="433" y="508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51" y="2301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413" y="2613"/>
              <a:ext cx="32" cy="43"/>
            </a:xfrm>
            <a:custGeom>
              <a:avLst/>
              <a:gdLst/>
              <a:ahLst/>
              <a:cxnLst>
                <a:cxn ang="0">
                  <a:pos x="224" y="284"/>
                </a:cxn>
                <a:cxn ang="0">
                  <a:pos x="214" y="341"/>
                </a:cxn>
                <a:cxn ang="0">
                  <a:pos x="0" y="306"/>
                </a:cxn>
                <a:cxn ang="0">
                  <a:pos x="31" y="248"/>
                </a:cxn>
                <a:cxn ang="0">
                  <a:pos x="112" y="183"/>
                </a:cxn>
                <a:cxn ang="0">
                  <a:pos x="172" y="139"/>
                </a:cxn>
                <a:cxn ang="0">
                  <a:pos x="191" y="104"/>
                </a:cxn>
                <a:cxn ang="0">
                  <a:pos x="185" y="71"/>
                </a:cxn>
                <a:cxn ang="0">
                  <a:pos x="156" y="55"/>
                </a:cxn>
                <a:cxn ang="0">
                  <a:pos x="124" y="61"/>
                </a:cxn>
                <a:cxn ang="0">
                  <a:pos x="104" y="97"/>
                </a:cxn>
                <a:cxn ang="0">
                  <a:pos x="45" y="81"/>
                </a:cxn>
                <a:cxn ang="0">
                  <a:pos x="91" y="14"/>
                </a:cxn>
                <a:cxn ang="0">
                  <a:pos x="166" y="4"/>
                </a:cxn>
                <a:cxn ang="0">
                  <a:pos x="236" y="42"/>
                </a:cxn>
                <a:cxn ang="0">
                  <a:pos x="253" y="110"/>
                </a:cxn>
                <a:cxn ang="0">
                  <a:pos x="238" y="149"/>
                </a:cxn>
                <a:cxn ang="0">
                  <a:pos x="207" y="186"/>
                </a:cxn>
                <a:cxn ang="0">
                  <a:pos x="160" y="220"/>
                </a:cxn>
                <a:cxn ang="0">
                  <a:pos x="118" y="249"/>
                </a:cxn>
                <a:cxn ang="0">
                  <a:pos x="102" y="264"/>
                </a:cxn>
                <a:cxn ang="0">
                  <a:pos x="224" y="284"/>
                </a:cxn>
              </a:cxnLst>
              <a:rect l="0" t="0" r="r" b="b"/>
              <a:pathLst>
                <a:path w="257" h="341">
                  <a:moveTo>
                    <a:pt x="224" y="284"/>
                  </a:moveTo>
                  <a:lnTo>
                    <a:pt x="214" y="341"/>
                  </a:lnTo>
                  <a:lnTo>
                    <a:pt x="0" y="306"/>
                  </a:lnTo>
                  <a:cubicBezTo>
                    <a:pt x="6" y="285"/>
                    <a:pt x="16" y="265"/>
                    <a:pt x="31" y="248"/>
                  </a:cubicBezTo>
                  <a:cubicBezTo>
                    <a:pt x="46" y="231"/>
                    <a:pt x="73" y="209"/>
                    <a:pt x="112" y="183"/>
                  </a:cubicBezTo>
                  <a:cubicBezTo>
                    <a:pt x="144" y="162"/>
                    <a:pt x="164" y="147"/>
                    <a:pt x="172" y="139"/>
                  </a:cubicBezTo>
                  <a:cubicBezTo>
                    <a:pt x="182" y="128"/>
                    <a:pt x="189" y="116"/>
                    <a:pt x="191" y="104"/>
                  </a:cubicBezTo>
                  <a:cubicBezTo>
                    <a:pt x="193" y="90"/>
                    <a:pt x="191" y="79"/>
                    <a:pt x="185" y="71"/>
                  </a:cubicBezTo>
                  <a:cubicBezTo>
                    <a:pt x="179" y="62"/>
                    <a:pt x="169" y="57"/>
                    <a:pt x="156" y="55"/>
                  </a:cubicBezTo>
                  <a:cubicBezTo>
                    <a:pt x="143" y="53"/>
                    <a:pt x="133" y="55"/>
                    <a:pt x="124" y="61"/>
                  </a:cubicBezTo>
                  <a:cubicBezTo>
                    <a:pt x="115" y="68"/>
                    <a:pt x="109" y="80"/>
                    <a:pt x="104" y="97"/>
                  </a:cubicBezTo>
                  <a:lnTo>
                    <a:pt x="45" y="81"/>
                  </a:lnTo>
                  <a:cubicBezTo>
                    <a:pt x="54" y="48"/>
                    <a:pt x="69" y="26"/>
                    <a:pt x="91" y="14"/>
                  </a:cubicBezTo>
                  <a:cubicBezTo>
                    <a:pt x="112" y="3"/>
                    <a:pt x="137" y="0"/>
                    <a:pt x="166" y="4"/>
                  </a:cubicBezTo>
                  <a:cubicBezTo>
                    <a:pt x="198" y="9"/>
                    <a:pt x="221" y="22"/>
                    <a:pt x="236" y="42"/>
                  </a:cubicBezTo>
                  <a:cubicBezTo>
                    <a:pt x="251" y="62"/>
                    <a:pt x="257" y="85"/>
                    <a:pt x="253" y="110"/>
                  </a:cubicBezTo>
                  <a:cubicBezTo>
                    <a:pt x="250" y="124"/>
                    <a:pt x="245" y="137"/>
                    <a:pt x="238" y="149"/>
                  </a:cubicBezTo>
                  <a:cubicBezTo>
                    <a:pt x="231" y="162"/>
                    <a:pt x="220" y="174"/>
                    <a:pt x="207" y="186"/>
                  </a:cubicBezTo>
                  <a:cubicBezTo>
                    <a:pt x="198" y="194"/>
                    <a:pt x="182" y="206"/>
                    <a:pt x="160" y="220"/>
                  </a:cubicBezTo>
                  <a:cubicBezTo>
                    <a:pt x="138" y="235"/>
                    <a:pt x="124" y="244"/>
                    <a:pt x="118" y="249"/>
                  </a:cubicBezTo>
                  <a:cubicBezTo>
                    <a:pt x="112" y="254"/>
                    <a:pt x="106" y="259"/>
                    <a:pt x="102" y="264"/>
                  </a:cubicBezTo>
                  <a:lnTo>
                    <a:pt x="224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1447" y="2618"/>
              <a:ext cx="28" cy="42"/>
            </a:xfrm>
            <a:custGeom>
              <a:avLst/>
              <a:gdLst/>
              <a:ahLst/>
              <a:cxnLst>
                <a:cxn ang="0">
                  <a:pos x="140" y="5"/>
                </a:cxn>
                <a:cxn ang="0">
                  <a:pos x="207" y="50"/>
                </a:cxn>
                <a:cxn ang="0">
                  <a:pos x="217" y="185"/>
                </a:cxn>
                <a:cxn ang="0">
                  <a:pos x="164" y="310"/>
                </a:cxn>
                <a:cxn ang="0">
                  <a:pos x="86" y="331"/>
                </a:cxn>
                <a:cxn ang="0">
                  <a:pos x="17" y="282"/>
                </a:cxn>
                <a:cxn ang="0">
                  <a:pos x="10" y="150"/>
                </a:cxn>
                <a:cxn ang="0">
                  <a:pos x="63" y="26"/>
                </a:cxn>
                <a:cxn ang="0">
                  <a:pos x="140" y="5"/>
                </a:cxn>
                <a:cxn ang="0">
                  <a:pos x="140" y="5"/>
                </a:cxn>
                <a:cxn ang="0">
                  <a:pos x="132" y="56"/>
                </a:cxn>
                <a:cxn ang="0">
                  <a:pos x="111" y="59"/>
                </a:cxn>
                <a:cxn ang="0">
                  <a:pos x="93" y="83"/>
                </a:cxn>
                <a:cxn ang="0">
                  <a:pos x="74" y="161"/>
                </a:cxn>
                <a:cxn ang="0">
                  <a:pos x="66" y="239"/>
                </a:cxn>
                <a:cxn ang="0">
                  <a:pos x="76" y="270"/>
                </a:cxn>
                <a:cxn ang="0">
                  <a:pos x="95" y="280"/>
                </a:cxn>
                <a:cxn ang="0">
                  <a:pos x="116" y="276"/>
                </a:cxn>
                <a:cxn ang="0">
                  <a:pos x="133" y="253"/>
                </a:cxn>
                <a:cxn ang="0">
                  <a:pos x="153" y="174"/>
                </a:cxn>
                <a:cxn ang="0">
                  <a:pos x="160" y="96"/>
                </a:cxn>
                <a:cxn ang="0">
                  <a:pos x="150" y="66"/>
                </a:cxn>
                <a:cxn ang="0">
                  <a:pos x="132" y="56"/>
                </a:cxn>
                <a:cxn ang="0">
                  <a:pos x="132" y="56"/>
                </a:cxn>
              </a:cxnLst>
              <a:rect l="0" t="0" r="r" b="b"/>
              <a:pathLst>
                <a:path w="227" h="336">
                  <a:moveTo>
                    <a:pt x="140" y="5"/>
                  </a:moveTo>
                  <a:cubicBezTo>
                    <a:pt x="171" y="10"/>
                    <a:pt x="193" y="25"/>
                    <a:pt x="207" y="50"/>
                  </a:cubicBezTo>
                  <a:cubicBezTo>
                    <a:pt x="224" y="80"/>
                    <a:pt x="227" y="125"/>
                    <a:pt x="217" y="185"/>
                  </a:cubicBezTo>
                  <a:cubicBezTo>
                    <a:pt x="207" y="245"/>
                    <a:pt x="189" y="287"/>
                    <a:pt x="164" y="310"/>
                  </a:cubicBezTo>
                  <a:cubicBezTo>
                    <a:pt x="143" y="329"/>
                    <a:pt x="117" y="336"/>
                    <a:pt x="86" y="331"/>
                  </a:cubicBezTo>
                  <a:cubicBezTo>
                    <a:pt x="55" y="325"/>
                    <a:pt x="32" y="309"/>
                    <a:pt x="17" y="282"/>
                  </a:cubicBezTo>
                  <a:cubicBezTo>
                    <a:pt x="2" y="255"/>
                    <a:pt x="0" y="211"/>
                    <a:pt x="10" y="150"/>
                  </a:cubicBezTo>
                  <a:cubicBezTo>
                    <a:pt x="20" y="90"/>
                    <a:pt x="37" y="49"/>
                    <a:pt x="63" y="26"/>
                  </a:cubicBezTo>
                  <a:cubicBezTo>
                    <a:pt x="83" y="7"/>
                    <a:pt x="109" y="0"/>
                    <a:pt x="140" y="5"/>
                  </a:cubicBezTo>
                  <a:lnTo>
                    <a:pt x="140" y="5"/>
                  </a:lnTo>
                  <a:close/>
                  <a:moveTo>
                    <a:pt x="132" y="56"/>
                  </a:moveTo>
                  <a:cubicBezTo>
                    <a:pt x="124" y="54"/>
                    <a:pt x="117" y="56"/>
                    <a:pt x="111" y="59"/>
                  </a:cubicBezTo>
                  <a:cubicBezTo>
                    <a:pt x="104" y="63"/>
                    <a:pt x="98" y="71"/>
                    <a:pt x="93" y="83"/>
                  </a:cubicBezTo>
                  <a:cubicBezTo>
                    <a:pt x="86" y="98"/>
                    <a:pt x="80" y="124"/>
                    <a:pt x="74" y="161"/>
                  </a:cubicBezTo>
                  <a:cubicBezTo>
                    <a:pt x="67" y="199"/>
                    <a:pt x="65" y="225"/>
                    <a:pt x="66" y="239"/>
                  </a:cubicBezTo>
                  <a:cubicBezTo>
                    <a:pt x="68" y="254"/>
                    <a:pt x="71" y="264"/>
                    <a:pt x="76" y="270"/>
                  </a:cubicBezTo>
                  <a:cubicBezTo>
                    <a:pt x="81" y="275"/>
                    <a:pt x="87" y="279"/>
                    <a:pt x="95" y="280"/>
                  </a:cubicBezTo>
                  <a:cubicBezTo>
                    <a:pt x="102" y="281"/>
                    <a:pt x="109" y="280"/>
                    <a:pt x="116" y="276"/>
                  </a:cubicBezTo>
                  <a:cubicBezTo>
                    <a:pt x="122" y="272"/>
                    <a:pt x="128" y="265"/>
                    <a:pt x="133" y="253"/>
                  </a:cubicBezTo>
                  <a:cubicBezTo>
                    <a:pt x="140" y="238"/>
                    <a:pt x="147" y="212"/>
                    <a:pt x="153" y="174"/>
                  </a:cubicBezTo>
                  <a:cubicBezTo>
                    <a:pt x="159" y="137"/>
                    <a:pt x="161" y="111"/>
                    <a:pt x="160" y="96"/>
                  </a:cubicBezTo>
                  <a:cubicBezTo>
                    <a:pt x="158" y="82"/>
                    <a:pt x="155" y="72"/>
                    <a:pt x="150" y="66"/>
                  </a:cubicBezTo>
                  <a:cubicBezTo>
                    <a:pt x="145" y="60"/>
                    <a:pt x="139" y="57"/>
                    <a:pt x="132" y="56"/>
                  </a:cubicBezTo>
                  <a:lnTo>
                    <a:pt x="1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1490" y="2626"/>
              <a:ext cx="34" cy="43"/>
            </a:xfrm>
            <a:custGeom>
              <a:avLst/>
              <a:gdLst/>
              <a:ahLst/>
              <a:cxnLst>
                <a:cxn ang="0">
                  <a:pos x="274" y="31"/>
                </a:cxn>
                <a:cxn ang="0">
                  <a:pos x="251" y="89"/>
                </a:cxn>
                <a:cxn ang="0">
                  <a:pos x="200" y="62"/>
                </a:cxn>
                <a:cxn ang="0">
                  <a:pos x="138" y="78"/>
                </a:cxn>
                <a:cxn ang="0">
                  <a:pos x="115" y="111"/>
                </a:cxn>
                <a:cxn ang="0">
                  <a:pos x="235" y="131"/>
                </a:cxn>
                <a:cxn ang="0">
                  <a:pos x="222" y="163"/>
                </a:cxn>
                <a:cxn ang="0">
                  <a:pos x="105" y="144"/>
                </a:cxn>
                <a:cxn ang="0">
                  <a:pos x="103" y="156"/>
                </a:cxn>
                <a:cxn ang="0">
                  <a:pos x="100" y="172"/>
                </a:cxn>
                <a:cxn ang="0">
                  <a:pos x="211" y="191"/>
                </a:cxn>
                <a:cxn ang="0">
                  <a:pos x="199" y="223"/>
                </a:cxn>
                <a:cxn ang="0">
                  <a:pos x="99" y="207"/>
                </a:cxn>
                <a:cxn ang="0">
                  <a:pos x="110" y="246"/>
                </a:cxn>
                <a:cxn ang="0">
                  <a:pos x="162" y="281"/>
                </a:cxn>
                <a:cxn ang="0">
                  <a:pos x="233" y="267"/>
                </a:cxn>
                <a:cxn ang="0">
                  <a:pos x="222" y="333"/>
                </a:cxn>
                <a:cxn ang="0">
                  <a:pos x="154" y="336"/>
                </a:cxn>
                <a:cxn ang="0">
                  <a:pos x="57" y="276"/>
                </a:cxn>
                <a:cxn ang="0">
                  <a:pos x="32" y="196"/>
                </a:cxn>
                <a:cxn ang="0">
                  <a:pos x="0" y="190"/>
                </a:cxn>
                <a:cxn ang="0">
                  <a:pos x="13" y="158"/>
                </a:cxn>
                <a:cxn ang="0">
                  <a:pos x="34" y="161"/>
                </a:cxn>
                <a:cxn ang="0">
                  <a:pos x="35" y="150"/>
                </a:cxn>
                <a:cxn ang="0">
                  <a:pos x="39" y="133"/>
                </a:cxn>
                <a:cxn ang="0">
                  <a:pos x="10" y="128"/>
                </a:cxn>
                <a:cxn ang="0">
                  <a:pos x="23" y="95"/>
                </a:cxn>
                <a:cxn ang="0">
                  <a:pos x="49" y="100"/>
                </a:cxn>
                <a:cxn ang="0">
                  <a:pos x="97" y="33"/>
                </a:cxn>
                <a:cxn ang="0">
                  <a:pos x="212" y="7"/>
                </a:cxn>
                <a:cxn ang="0">
                  <a:pos x="274" y="31"/>
                </a:cxn>
                <a:cxn ang="0">
                  <a:pos x="274" y="31"/>
                </a:cxn>
              </a:cxnLst>
              <a:rect l="0" t="0" r="r" b="b"/>
              <a:pathLst>
                <a:path w="274" h="341">
                  <a:moveTo>
                    <a:pt x="274" y="31"/>
                  </a:moveTo>
                  <a:lnTo>
                    <a:pt x="251" y="89"/>
                  </a:lnTo>
                  <a:cubicBezTo>
                    <a:pt x="241" y="75"/>
                    <a:pt x="224" y="66"/>
                    <a:pt x="200" y="62"/>
                  </a:cubicBezTo>
                  <a:cubicBezTo>
                    <a:pt x="176" y="58"/>
                    <a:pt x="156" y="63"/>
                    <a:pt x="138" y="78"/>
                  </a:cubicBezTo>
                  <a:cubicBezTo>
                    <a:pt x="129" y="86"/>
                    <a:pt x="121" y="97"/>
                    <a:pt x="115" y="111"/>
                  </a:cubicBezTo>
                  <a:lnTo>
                    <a:pt x="235" y="131"/>
                  </a:lnTo>
                  <a:lnTo>
                    <a:pt x="222" y="163"/>
                  </a:lnTo>
                  <a:lnTo>
                    <a:pt x="105" y="144"/>
                  </a:lnTo>
                  <a:cubicBezTo>
                    <a:pt x="104" y="147"/>
                    <a:pt x="103" y="151"/>
                    <a:pt x="103" y="156"/>
                  </a:cubicBezTo>
                  <a:cubicBezTo>
                    <a:pt x="102" y="162"/>
                    <a:pt x="101" y="167"/>
                    <a:pt x="100" y="172"/>
                  </a:cubicBezTo>
                  <a:lnTo>
                    <a:pt x="211" y="191"/>
                  </a:lnTo>
                  <a:lnTo>
                    <a:pt x="199" y="223"/>
                  </a:lnTo>
                  <a:lnTo>
                    <a:pt x="99" y="207"/>
                  </a:lnTo>
                  <a:cubicBezTo>
                    <a:pt x="100" y="223"/>
                    <a:pt x="104" y="236"/>
                    <a:pt x="110" y="246"/>
                  </a:cubicBezTo>
                  <a:cubicBezTo>
                    <a:pt x="122" y="266"/>
                    <a:pt x="139" y="277"/>
                    <a:pt x="162" y="281"/>
                  </a:cubicBezTo>
                  <a:cubicBezTo>
                    <a:pt x="190" y="286"/>
                    <a:pt x="214" y="281"/>
                    <a:pt x="233" y="267"/>
                  </a:cubicBezTo>
                  <a:lnTo>
                    <a:pt x="222" y="333"/>
                  </a:lnTo>
                  <a:cubicBezTo>
                    <a:pt x="202" y="339"/>
                    <a:pt x="179" y="341"/>
                    <a:pt x="154" y="336"/>
                  </a:cubicBezTo>
                  <a:cubicBezTo>
                    <a:pt x="112" y="329"/>
                    <a:pt x="79" y="309"/>
                    <a:pt x="57" y="276"/>
                  </a:cubicBezTo>
                  <a:cubicBezTo>
                    <a:pt x="41" y="253"/>
                    <a:pt x="33" y="226"/>
                    <a:pt x="32" y="196"/>
                  </a:cubicBezTo>
                  <a:lnTo>
                    <a:pt x="0" y="190"/>
                  </a:lnTo>
                  <a:lnTo>
                    <a:pt x="13" y="158"/>
                  </a:lnTo>
                  <a:lnTo>
                    <a:pt x="34" y="161"/>
                  </a:lnTo>
                  <a:cubicBezTo>
                    <a:pt x="34" y="158"/>
                    <a:pt x="35" y="154"/>
                    <a:pt x="35" y="150"/>
                  </a:cubicBezTo>
                  <a:cubicBezTo>
                    <a:pt x="37" y="144"/>
                    <a:pt x="38" y="138"/>
                    <a:pt x="39" y="133"/>
                  </a:cubicBezTo>
                  <a:lnTo>
                    <a:pt x="10" y="128"/>
                  </a:lnTo>
                  <a:lnTo>
                    <a:pt x="23" y="95"/>
                  </a:lnTo>
                  <a:lnTo>
                    <a:pt x="49" y="100"/>
                  </a:lnTo>
                  <a:cubicBezTo>
                    <a:pt x="60" y="72"/>
                    <a:pt x="76" y="50"/>
                    <a:pt x="97" y="33"/>
                  </a:cubicBezTo>
                  <a:cubicBezTo>
                    <a:pt x="129" y="9"/>
                    <a:pt x="168" y="0"/>
                    <a:pt x="212" y="7"/>
                  </a:cubicBezTo>
                  <a:cubicBezTo>
                    <a:pt x="237" y="11"/>
                    <a:pt x="257" y="19"/>
                    <a:pt x="274" y="31"/>
                  </a:cubicBezTo>
                  <a:lnTo>
                    <a:pt x="27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4"/>
            <p:cNvSpPr>
              <a:spLocks/>
            </p:cNvSpPr>
            <p:nvPr/>
          </p:nvSpPr>
          <p:spPr bwMode="auto">
            <a:xfrm>
              <a:off x="2052" y="2657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5"/>
            <p:cNvSpPr>
              <a:spLocks/>
            </p:cNvSpPr>
            <p:nvPr/>
          </p:nvSpPr>
          <p:spPr bwMode="auto">
            <a:xfrm>
              <a:off x="2094" y="2940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6"/>
            <p:cNvSpPr>
              <a:spLocks/>
            </p:cNvSpPr>
            <p:nvPr/>
          </p:nvSpPr>
          <p:spPr bwMode="auto">
            <a:xfrm>
              <a:off x="2094" y="2065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7"/>
            <p:cNvSpPr>
              <a:spLocks/>
            </p:cNvSpPr>
            <p:nvPr/>
          </p:nvSpPr>
          <p:spPr bwMode="auto">
            <a:xfrm>
              <a:off x="2092" y="3244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2207" y="3246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1980" y="2295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4"/>
            <p:cNvSpPr>
              <a:spLocks/>
            </p:cNvSpPr>
            <p:nvPr/>
          </p:nvSpPr>
          <p:spPr bwMode="auto">
            <a:xfrm>
              <a:off x="4797" y="2612"/>
              <a:ext cx="281" cy="283"/>
            </a:xfrm>
            <a:custGeom>
              <a:avLst/>
              <a:gdLst/>
              <a:ahLst/>
              <a:cxnLst>
                <a:cxn ang="0">
                  <a:pos x="0" y="2271"/>
                </a:cxn>
                <a:cxn ang="0">
                  <a:pos x="2257" y="2271"/>
                </a:cxn>
                <a:cxn ang="0">
                  <a:pos x="1988" y="0"/>
                </a:cxn>
                <a:cxn ang="0">
                  <a:pos x="287" y="0"/>
                </a:cxn>
                <a:cxn ang="0">
                  <a:pos x="0" y="2271"/>
                </a:cxn>
              </a:cxnLst>
              <a:rect l="0" t="0" r="r" b="b"/>
              <a:pathLst>
                <a:path w="2257" h="2271">
                  <a:moveTo>
                    <a:pt x="0" y="2271"/>
                  </a:moveTo>
                  <a:lnTo>
                    <a:pt x="2257" y="2271"/>
                  </a:lnTo>
                  <a:lnTo>
                    <a:pt x="1988" y="0"/>
                  </a:lnTo>
                  <a:lnTo>
                    <a:pt x="287" y="0"/>
                  </a:lnTo>
                  <a:lnTo>
                    <a:pt x="0" y="2271"/>
                  </a:lnTo>
                  <a:close/>
                </a:path>
              </a:pathLst>
            </a:custGeom>
            <a:solidFill>
              <a:srgbClr val="FF96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5"/>
            <p:cNvSpPr>
              <a:spLocks/>
            </p:cNvSpPr>
            <p:nvPr/>
          </p:nvSpPr>
          <p:spPr bwMode="auto">
            <a:xfrm>
              <a:off x="4839" y="2895"/>
              <a:ext cx="190" cy="323"/>
            </a:xfrm>
            <a:custGeom>
              <a:avLst/>
              <a:gdLst/>
              <a:ahLst/>
              <a:cxnLst>
                <a:cxn ang="0">
                  <a:pos x="107" y="2557"/>
                </a:cxn>
                <a:cxn ang="0">
                  <a:pos x="519" y="2557"/>
                </a:cxn>
                <a:cxn ang="0">
                  <a:pos x="609" y="0"/>
                </a:cxn>
                <a:cxn ang="0">
                  <a:pos x="895" y="0"/>
                </a:cxn>
                <a:cxn ang="0">
                  <a:pos x="1003" y="2593"/>
                </a:cxn>
                <a:cxn ang="0">
                  <a:pos x="1415" y="2575"/>
                </a:cxn>
                <a:cxn ang="0">
                  <a:pos x="1522" y="0"/>
                </a:cxn>
                <a:cxn ang="0">
                  <a:pos x="0" y="0"/>
                </a:cxn>
                <a:cxn ang="0">
                  <a:pos x="107" y="2557"/>
                </a:cxn>
              </a:cxnLst>
              <a:rect l="0" t="0" r="r" b="b"/>
              <a:pathLst>
                <a:path w="1522" h="2593">
                  <a:moveTo>
                    <a:pt x="107" y="2557"/>
                  </a:moveTo>
                  <a:lnTo>
                    <a:pt x="519" y="2557"/>
                  </a:lnTo>
                  <a:lnTo>
                    <a:pt x="609" y="0"/>
                  </a:lnTo>
                  <a:lnTo>
                    <a:pt x="895" y="0"/>
                  </a:lnTo>
                  <a:lnTo>
                    <a:pt x="1003" y="2593"/>
                  </a:lnTo>
                  <a:lnTo>
                    <a:pt x="1415" y="2575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107" y="2557"/>
                  </a:ln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6"/>
            <p:cNvSpPr>
              <a:spLocks/>
            </p:cNvSpPr>
            <p:nvPr/>
          </p:nvSpPr>
          <p:spPr bwMode="auto">
            <a:xfrm>
              <a:off x="4839" y="2020"/>
              <a:ext cx="186" cy="21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147" y="912"/>
                </a:cxn>
                <a:cxn ang="0">
                  <a:pos x="57" y="1502"/>
                </a:cxn>
                <a:cxn ang="0">
                  <a:pos x="1490" y="1502"/>
                </a:cxn>
                <a:cxn ang="0">
                  <a:pos x="1383" y="912"/>
                </a:cxn>
                <a:cxn ang="0">
                  <a:pos x="774" y="0"/>
                </a:cxn>
                <a:cxn ang="0">
                  <a:pos x="720" y="0"/>
                </a:cxn>
              </a:cxnLst>
              <a:rect l="0" t="0" r="r" b="b"/>
              <a:pathLst>
                <a:path w="1490" h="1718">
                  <a:moveTo>
                    <a:pt x="720" y="0"/>
                  </a:moveTo>
                  <a:cubicBezTo>
                    <a:pt x="0" y="62"/>
                    <a:pt x="124" y="617"/>
                    <a:pt x="147" y="912"/>
                  </a:cubicBezTo>
                  <a:cubicBezTo>
                    <a:pt x="187" y="1224"/>
                    <a:pt x="129" y="1375"/>
                    <a:pt x="57" y="1502"/>
                  </a:cubicBezTo>
                  <a:cubicBezTo>
                    <a:pt x="509" y="1711"/>
                    <a:pt x="1038" y="1718"/>
                    <a:pt x="1490" y="1502"/>
                  </a:cubicBezTo>
                  <a:cubicBezTo>
                    <a:pt x="1323" y="1345"/>
                    <a:pt x="1370" y="1123"/>
                    <a:pt x="1383" y="912"/>
                  </a:cubicBezTo>
                  <a:cubicBezTo>
                    <a:pt x="1389" y="590"/>
                    <a:pt x="1488" y="55"/>
                    <a:pt x="774" y="0"/>
                  </a:cubicBezTo>
                  <a:lnTo>
                    <a:pt x="720" y="0"/>
                  </a:lnTo>
                  <a:close/>
                </a:path>
              </a:pathLst>
            </a:custGeom>
            <a:solidFill>
              <a:srgbClr val="000000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7"/>
            <p:cNvSpPr>
              <a:spLocks/>
            </p:cNvSpPr>
            <p:nvPr/>
          </p:nvSpPr>
          <p:spPr bwMode="auto">
            <a:xfrm>
              <a:off x="4837" y="3199"/>
              <a:ext cx="79" cy="69"/>
            </a:xfrm>
            <a:custGeom>
              <a:avLst/>
              <a:gdLst/>
              <a:ahLst/>
              <a:cxnLst>
                <a:cxn ang="0">
                  <a:pos x="624" y="313"/>
                </a:cxn>
                <a:cxn ang="0">
                  <a:pos x="514" y="471"/>
                </a:cxn>
                <a:cxn ang="0">
                  <a:pos x="192" y="499"/>
                </a:cxn>
                <a:cxn ang="0">
                  <a:pos x="19" y="317"/>
                </a:cxn>
                <a:cxn ang="0">
                  <a:pos x="105" y="103"/>
                </a:cxn>
                <a:cxn ang="0">
                  <a:pos x="486" y="60"/>
                </a:cxn>
                <a:cxn ang="0">
                  <a:pos x="600" y="190"/>
                </a:cxn>
                <a:cxn ang="0">
                  <a:pos x="624" y="313"/>
                </a:cxn>
              </a:cxnLst>
              <a:rect l="0" t="0" r="r" b="b"/>
              <a:pathLst>
                <a:path w="631" h="547">
                  <a:moveTo>
                    <a:pt x="624" y="313"/>
                  </a:moveTo>
                  <a:cubicBezTo>
                    <a:pt x="594" y="384"/>
                    <a:pt x="585" y="422"/>
                    <a:pt x="514" y="471"/>
                  </a:cubicBezTo>
                  <a:cubicBezTo>
                    <a:pt x="422" y="540"/>
                    <a:pt x="294" y="547"/>
                    <a:pt x="192" y="499"/>
                  </a:cubicBezTo>
                  <a:cubicBezTo>
                    <a:pt x="114" y="464"/>
                    <a:pt x="42" y="401"/>
                    <a:pt x="19" y="317"/>
                  </a:cubicBezTo>
                  <a:cubicBezTo>
                    <a:pt x="0" y="236"/>
                    <a:pt x="39" y="150"/>
                    <a:pt x="105" y="103"/>
                  </a:cubicBezTo>
                  <a:cubicBezTo>
                    <a:pt x="210" y="19"/>
                    <a:pt x="365" y="0"/>
                    <a:pt x="486" y="60"/>
                  </a:cubicBezTo>
                  <a:cubicBezTo>
                    <a:pt x="539" y="87"/>
                    <a:pt x="575" y="137"/>
                    <a:pt x="600" y="190"/>
                  </a:cubicBezTo>
                  <a:cubicBezTo>
                    <a:pt x="618" y="228"/>
                    <a:pt x="631" y="270"/>
                    <a:pt x="624" y="313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8"/>
            <p:cNvSpPr>
              <a:spLocks/>
            </p:cNvSpPr>
            <p:nvPr/>
          </p:nvSpPr>
          <p:spPr bwMode="auto">
            <a:xfrm>
              <a:off x="4952" y="3201"/>
              <a:ext cx="79" cy="69"/>
            </a:xfrm>
            <a:custGeom>
              <a:avLst/>
              <a:gdLst/>
              <a:ahLst/>
              <a:cxnLst>
                <a:cxn ang="0">
                  <a:pos x="623" y="300"/>
                </a:cxn>
                <a:cxn ang="0">
                  <a:pos x="499" y="467"/>
                </a:cxn>
                <a:cxn ang="0">
                  <a:pos x="67" y="405"/>
                </a:cxn>
                <a:cxn ang="0">
                  <a:pos x="23" y="219"/>
                </a:cxn>
                <a:cxn ang="0">
                  <a:pos x="208" y="39"/>
                </a:cxn>
                <a:cxn ang="0">
                  <a:pos x="479" y="52"/>
                </a:cxn>
                <a:cxn ang="0">
                  <a:pos x="623" y="300"/>
                </a:cxn>
              </a:cxnLst>
              <a:rect l="0" t="0" r="r" b="b"/>
              <a:pathLst>
                <a:path w="635" h="552">
                  <a:moveTo>
                    <a:pt x="623" y="300"/>
                  </a:moveTo>
                  <a:cubicBezTo>
                    <a:pt x="593" y="397"/>
                    <a:pt x="563" y="433"/>
                    <a:pt x="499" y="467"/>
                  </a:cubicBezTo>
                  <a:cubicBezTo>
                    <a:pt x="365" y="552"/>
                    <a:pt x="171" y="526"/>
                    <a:pt x="67" y="405"/>
                  </a:cubicBezTo>
                  <a:cubicBezTo>
                    <a:pt x="26" y="354"/>
                    <a:pt x="0" y="282"/>
                    <a:pt x="23" y="219"/>
                  </a:cubicBezTo>
                  <a:cubicBezTo>
                    <a:pt x="58" y="137"/>
                    <a:pt x="130" y="77"/>
                    <a:pt x="208" y="39"/>
                  </a:cubicBezTo>
                  <a:cubicBezTo>
                    <a:pt x="294" y="0"/>
                    <a:pt x="398" y="3"/>
                    <a:pt x="479" y="52"/>
                  </a:cubicBezTo>
                  <a:cubicBezTo>
                    <a:pt x="565" y="101"/>
                    <a:pt x="635" y="197"/>
                    <a:pt x="623" y="300"/>
                  </a:cubicBezTo>
                  <a:close/>
                </a:path>
              </a:pathLst>
            </a:custGeom>
            <a:solidFill>
              <a:srgbClr val="A6FFFF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1"/>
            <p:cNvSpPr>
              <a:spLocks/>
            </p:cNvSpPr>
            <p:nvPr/>
          </p:nvSpPr>
          <p:spPr bwMode="auto">
            <a:xfrm>
              <a:off x="4725" y="2250"/>
              <a:ext cx="414" cy="384"/>
            </a:xfrm>
            <a:custGeom>
              <a:avLst/>
              <a:gdLst/>
              <a:ahLst/>
              <a:cxnLst>
                <a:cxn ang="0">
                  <a:pos x="1394" y="0"/>
                </a:cxn>
                <a:cxn ang="0">
                  <a:pos x="1988" y="4"/>
                </a:cxn>
                <a:cxn ang="0">
                  <a:pos x="2991" y="701"/>
                </a:cxn>
                <a:cxn ang="0">
                  <a:pos x="3313" y="3079"/>
                </a:cxn>
                <a:cxn ang="0">
                  <a:pos x="2740" y="3079"/>
                </a:cxn>
                <a:cxn ang="0">
                  <a:pos x="2561" y="1577"/>
                </a:cxn>
                <a:cxn ang="0">
                  <a:pos x="2561" y="2900"/>
                </a:cxn>
                <a:cxn ang="0">
                  <a:pos x="824" y="2900"/>
                </a:cxn>
                <a:cxn ang="0">
                  <a:pos x="824" y="1488"/>
                </a:cxn>
                <a:cxn ang="0">
                  <a:pos x="824" y="2114"/>
                </a:cxn>
                <a:cxn ang="0">
                  <a:pos x="430" y="2775"/>
                </a:cxn>
                <a:cxn ang="0">
                  <a:pos x="0" y="2578"/>
                </a:cxn>
                <a:cxn ang="0">
                  <a:pos x="379" y="1620"/>
                </a:cxn>
                <a:cxn ang="0">
                  <a:pos x="487" y="589"/>
                </a:cxn>
                <a:cxn ang="0">
                  <a:pos x="1394" y="0"/>
                </a:cxn>
              </a:cxnLst>
              <a:rect l="0" t="0" r="r" b="b"/>
              <a:pathLst>
                <a:path w="3313" h="3079">
                  <a:moveTo>
                    <a:pt x="1394" y="0"/>
                  </a:moveTo>
                  <a:cubicBezTo>
                    <a:pt x="1624" y="128"/>
                    <a:pt x="1815" y="101"/>
                    <a:pt x="1988" y="4"/>
                  </a:cubicBezTo>
                  <a:cubicBezTo>
                    <a:pt x="2469" y="44"/>
                    <a:pt x="2866" y="194"/>
                    <a:pt x="2991" y="701"/>
                  </a:cubicBezTo>
                  <a:lnTo>
                    <a:pt x="3313" y="3079"/>
                  </a:lnTo>
                  <a:lnTo>
                    <a:pt x="2740" y="3079"/>
                  </a:lnTo>
                  <a:lnTo>
                    <a:pt x="2561" y="1577"/>
                  </a:lnTo>
                  <a:lnTo>
                    <a:pt x="2561" y="2900"/>
                  </a:lnTo>
                  <a:lnTo>
                    <a:pt x="824" y="2900"/>
                  </a:lnTo>
                  <a:lnTo>
                    <a:pt x="824" y="1488"/>
                  </a:lnTo>
                  <a:lnTo>
                    <a:pt x="824" y="2114"/>
                  </a:lnTo>
                  <a:lnTo>
                    <a:pt x="430" y="2775"/>
                  </a:lnTo>
                  <a:lnTo>
                    <a:pt x="0" y="2578"/>
                  </a:lnTo>
                  <a:lnTo>
                    <a:pt x="379" y="1620"/>
                  </a:lnTo>
                  <a:lnTo>
                    <a:pt x="487" y="589"/>
                  </a:lnTo>
                  <a:cubicBezTo>
                    <a:pt x="552" y="213"/>
                    <a:pt x="960" y="28"/>
                    <a:pt x="1394" y="0"/>
                  </a:cubicBezTo>
                  <a:close/>
                </a:path>
              </a:pathLst>
            </a:custGeom>
            <a:solidFill>
              <a:schemeClr val="accent2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2340" y="2695"/>
              <a:ext cx="45" cy="7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1935" y="2695"/>
              <a:ext cx="135" cy="45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4995" y="2605"/>
              <a:ext cx="96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4680" y="2560"/>
              <a:ext cx="90" cy="90"/>
            </a:xfrm>
            <a:custGeom>
              <a:avLst/>
              <a:gdLst/>
              <a:ahLst/>
              <a:cxnLst>
                <a:cxn ang="0">
                  <a:pos x="513" y="347"/>
                </a:cxn>
                <a:cxn ang="0">
                  <a:pos x="451" y="464"/>
                </a:cxn>
                <a:cxn ang="0">
                  <a:pos x="298" y="544"/>
                </a:cxn>
                <a:cxn ang="0">
                  <a:pos x="53" y="412"/>
                </a:cxn>
                <a:cxn ang="0">
                  <a:pos x="132" y="62"/>
                </a:cxn>
                <a:cxn ang="0">
                  <a:pos x="441" y="101"/>
                </a:cxn>
                <a:cxn ang="0">
                  <a:pos x="513" y="347"/>
                </a:cxn>
              </a:cxnLst>
              <a:rect l="0" t="0" r="r" b="b"/>
              <a:pathLst>
                <a:path w="527" h="560">
                  <a:moveTo>
                    <a:pt x="513" y="347"/>
                  </a:moveTo>
                  <a:cubicBezTo>
                    <a:pt x="494" y="387"/>
                    <a:pt x="486" y="434"/>
                    <a:pt x="451" y="464"/>
                  </a:cubicBezTo>
                  <a:cubicBezTo>
                    <a:pt x="411" y="506"/>
                    <a:pt x="358" y="540"/>
                    <a:pt x="298" y="544"/>
                  </a:cubicBezTo>
                  <a:cubicBezTo>
                    <a:pt x="200" y="560"/>
                    <a:pt x="90" y="507"/>
                    <a:pt x="53" y="412"/>
                  </a:cubicBezTo>
                  <a:cubicBezTo>
                    <a:pt x="0" y="295"/>
                    <a:pt x="32" y="144"/>
                    <a:pt x="132" y="62"/>
                  </a:cubicBezTo>
                  <a:cubicBezTo>
                    <a:pt x="227" y="0"/>
                    <a:pt x="366" y="15"/>
                    <a:pt x="441" y="101"/>
                  </a:cubicBezTo>
                  <a:cubicBezTo>
                    <a:pt x="501" y="167"/>
                    <a:pt x="527" y="260"/>
                    <a:pt x="513" y="347"/>
                  </a:cubicBezTo>
                  <a:close/>
                </a:path>
              </a:pathLst>
            </a:custGeom>
            <a:solidFill>
              <a:srgbClr val="FFCFCE"/>
            </a:soli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13" name="Image 112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214314" cy="259774"/>
          </a:xfrm>
          <a:prstGeom prst="rect">
            <a:avLst/>
          </a:prstGeom>
        </p:spPr>
      </p:pic>
      <p:pic>
        <p:nvPicPr>
          <p:cNvPr id="114" name="Image 113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143380"/>
            <a:ext cx="214314" cy="259774"/>
          </a:xfrm>
          <a:prstGeom prst="rect">
            <a:avLst/>
          </a:prstGeom>
        </p:spPr>
      </p:pic>
      <p:pic>
        <p:nvPicPr>
          <p:cNvPr id="115" name="Image 114" descr="C_pomme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143380"/>
            <a:ext cx="214314" cy="259774"/>
          </a:xfrm>
          <a:prstGeom prst="rect">
            <a:avLst/>
          </a:prstGeom>
        </p:spPr>
      </p:pic>
      <p:sp>
        <p:nvSpPr>
          <p:cNvPr id="25" name="Rectangle à coins arrondis 24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143504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57166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5214942" y="3000372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noaction">
              <a:snd r:embed="rId6" name="whoosh.wav"/>
            </a:hlinkClick>
          </p:cNvPr>
          <p:cNvSpPr/>
          <p:nvPr/>
        </p:nvSpPr>
        <p:spPr>
          <a:xfrm>
            <a:off x="785786" y="3071810"/>
            <a:ext cx="342902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452</Words>
  <Application>Microsoft Office PowerPoint</Application>
  <PresentationFormat>Affichage à l'écran (4:3)</PresentationFormat>
  <Paragraphs>216</Paragraphs>
  <Slides>63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65</cp:revision>
  <dcterms:created xsi:type="dcterms:W3CDTF">2009-11-16T18:53:18Z</dcterms:created>
  <dcterms:modified xsi:type="dcterms:W3CDTF">2014-01-30T16:36:10Z</dcterms:modified>
</cp:coreProperties>
</file>