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300" r:id="rId5"/>
    <p:sldId id="299" r:id="rId6"/>
    <p:sldId id="298" r:id="rId7"/>
    <p:sldId id="297" r:id="rId8"/>
    <p:sldId id="296" r:id="rId9"/>
    <p:sldId id="295" r:id="rId10"/>
    <p:sldId id="294" r:id="rId11"/>
    <p:sldId id="293" r:id="rId12"/>
    <p:sldId id="292" r:id="rId13"/>
    <p:sldId id="291" r:id="rId14"/>
    <p:sldId id="290" r:id="rId15"/>
    <p:sldId id="289" r:id="rId16"/>
    <p:sldId id="288" r:id="rId17"/>
    <p:sldId id="287" r:id="rId18"/>
    <p:sldId id="286" r:id="rId19"/>
    <p:sldId id="285" r:id="rId20"/>
    <p:sldId id="284" r:id="rId21"/>
    <p:sldId id="283" r:id="rId22"/>
    <p:sldId id="282" r:id="rId23"/>
    <p:sldId id="281" r:id="rId24"/>
    <p:sldId id="280" r:id="rId25"/>
    <p:sldId id="279" r:id="rId26"/>
    <p:sldId id="278" r:id="rId27"/>
    <p:sldId id="277" r:id="rId28"/>
    <p:sldId id="276" r:id="rId29"/>
    <p:sldId id="275" r:id="rId30"/>
    <p:sldId id="274" r:id="rId31"/>
    <p:sldId id="273" r:id="rId32"/>
    <p:sldId id="272" r:id="rId33"/>
    <p:sldId id="271" r:id="rId34"/>
    <p:sldId id="270" r:id="rId35"/>
    <p:sldId id="269" r:id="rId36"/>
    <p:sldId id="268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7" r:id="rId73"/>
    <p:sldId id="338" r:id="rId74"/>
    <p:sldId id="339" r:id="rId75"/>
    <p:sldId id="340" r:id="rId76"/>
    <p:sldId id="341" r:id="rId77"/>
    <p:sldId id="342" r:id="rId78"/>
    <p:sldId id="343" r:id="rId79"/>
    <p:sldId id="344" r:id="rId80"/>
    <p:sldId id="345" r:id="rId81"/>
    <p:sldId id="346" r:id="rId82"/>
    <p:sldId id="347" r:id="rId83"/>
    <p:sldId id="348" r:id="rId84"/>
    <p:sldId id="349" r:id="rId85"/>
    <p:sldId id="350" r:id="rId86"/>
    <p:sldId id="351" r:id="rId87"/>
    <p:sldId id="352" r:id="rId88"/>
    <p:sldId id="353" r:id="rId89"/>
    <p:sldId id="354" r:id="rId90"/>
    <p:sldId id="355" r:id="rId91"/>
    <p:sldId id="356" r:id="rId92"/>
    <p:sldId id="357" r:id="rId93"/>
    <p:sldId id="358" r:id="rId94"/>
    <p:sldId id="359" r:id="rId95"/>
    <p:sldId id="360" r:id="rId96"/>
    <p:sldId id="361" r:id="rId97"/>
    <p:sldId id="362" r:id="rId98"/>
    <p:sldId id="363" r:id="rId99"/>
    <p:sldId id="364" r:id="rId100"/>
    <p:sldId id="365" r:id="rId101"/>
    <p:sldId id="366" r:id="rId102"/>
    <p:sldId id="367" r:id="rId103"/>
    <p:sldId id="368" r:id="rId104"/>
    <p:sldId id="369" r:id="rId105"/>
    <p:sldId id="370" r:id="rId106"/>
    <p:sldId id="371" r:id="rId107"/>
    <p:sldId id="372" r:id="rId108"/>
    <p:sldId id="373" r:id="rId109"/>
    <p:sldId id="374" r:id="rId110"/>
    <p:sldId id="375" r:id="rId111"/>
    <p:sldId id="376" r:id="rId112"/>
    <p:sldId id="377" r:id="rId113"/>
    <p:sldId id="378" r:id="rId114"/>
    <p:sldId id="379" r:id="rId115"/>
    <p:sldId id="380" r:id="rId116"/>
    <p:sldId id="381" r:id="rId117"/>
    <p:sldId id="382" r:id="rId118"/>
    <p:sldId id="383" r:id="rId119"/>
    <p:sldId id="384" r:id="rId120"/>
    <p:sldId id="385" r:id="rId121"/>
    <p:sldId id="386" r:id="rId122"/>
    <p:sldId id="387" r:id="rId123"/>
    <p:sldId id="388" r:id="rId124"/>
    <p:sldId id="389" r:id="rId125"/>
    <p:sldId id="390" r:id="rId126"/>
    <p:sldId id="391" r:id="rId127"/>
    <p:sldId id="392" r:id="rId128"/>
    <p:sldId id="393" r:id="rId129"/>
    <p:sldId id="394" r:id="rId130"/>
    <p:sldId id="395" r:id="rId131"/>
    <p:sldId id="396" r:id="rId132"/>
    <p:sldId id="397" r:id="rId133"/>
    <p:sldId id="398" r:id="rId134"/>
    <p:sldId id="399" r:id="rId1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8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A97A2-C3B0-45B5-A749-931AA4866950}" type="datetimeFigureOut">
              <a:rPr lang="fr-FR" smtClean="0"/>
              <a:pPr/>
              <a:t>03/01/2014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366E-70CB-4D74-AD9C-C42C8B88581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>
            <a:normAutofit/>
          </a:bodyPr>
          <a:lstStyle/>
          <a:p>
            <a:r>
              <a:rPr lang="fr-FR" dirty="0" smtClean="0"/>
              <a:t>Attention </a:t>
            </a:r>
            <a:r>
              <a:rPr lang="fr-FR" dirty="0" smtClean="0"/>
              <a:t>divisée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367240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Appuyer sur   </a:t>
            </a:r>
            <a:r>
              <a:rPr lang="fr-FR" sz="1800" dirty="0" smtClean="0"/>
              <a:t>      quand </a:t>
            </a:r>
            <a:r>
              <a:rPr lang="fr-FR" sz="1800" dirty="0" smtClean="0"/>
              <a:t>le cercle change de couleur </a:t>
            </a:r>
            <a:endParaRPr lang="fr-FR" sz="1800" dirty="0" smtClean="0"/>
          </a:p>
          <a:p>
            <a:pPr algn="l"/>
            <a:r>
              <a:rPr lang="fr-FR" sz="1800" dirty="0" smtClean="0"/>
              <a:t> </a:t>
            </a:r>
          </a:p>
          <a:p>
            <a:pPr algn="l"/>
            <a:r>
              <a:rPr lang="fr-FR" sz="1800" dirty="0" smtClean="0"/>
              <a:t>Appuyer sur        quand les chiffres ne s’égrènent pas normalement</a:t>
            </a:r>
          </a:p>
          <a:p>
            <a:pPr algn="l"/>
            <a:endParaRPr lang="fr-FR" sz="1800" dirty="0" smtClean="0"/>
          </a:p>
          <a:p>
            <a:pPr algn="l"/>
            <a:r>
              <a:rPr lang="fr-FR" sz="1800" dirty="0" smtClean="0"/>
              <a:t>Appuyer sur             lorsque le cercle change de couleur et que simultanément les chiffres ne s’égrènent pas normalement</a:t>
            </a:r>
          </a:p>
          <a:p>
            <a:pPr algn="l"/>
            <a:endParaRPr lang="fr-FR" sz="1800" dirty="0" smtClean="0"/>
          </a:p>
          <a:p>
            <a:pPr algn="l"/>
            <a:endParaRPr lang="fr-FR" sz="1800" dirty="0" smtClean="0"/>
          </a:p>
          <a:p>
            <a:pPr algn="l"/>
            <a:endParaRPr lang="fr-FR" sz="1800" dirty="0" smtClean="0"/>
          </a:p>
          <a:p>
            <a:r>
              <a:rPr lang="fr-FR" sz="1800" dirty="0" smtClean="0"/>
              <a:t>Magali BLANDINO</a:t>
            </a:r>
            <a:endParaRPr lang="fr-FR" sz="1800" dirty="0"/>
          </a:p>
        </p:txBody>
      </p:sp>
      <p:sp>
        <p:nvSpPr>
          <p:cNvPr id="5" name="Flèche vers le haut 4"/>
          <p:cNvSpPr/>
          <p:nvPr/>
        </p:nvSpPr>
        <p:spPr>
          <a:xfrm>
            <a:off x="2699792" y="2636912"/>
            <a:ext cx="180000" cy="3600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2699792" y="3356992"/>
            <a:ext cx="180000" cy="360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2699792" y="4077072"/>
            <a:ext cx="360000" cy="180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/>
              <a:t>1</a:t>
            </a:r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19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29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39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49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59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hlinkshowjump?jump=nextslide">
              <a:snd r:embed="rId3" name="applause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2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69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71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72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73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74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75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76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77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78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79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r>
              <a:rPr lang="fr-FR" sz="5800" dirty="0" smtClean="0"/>
              <a:t>80</a:t>
            </a:r>
            <a:endParaRPr lang="fr-FR" sz="5800" dirty="0"/>
          </a:p>
        </p:txBody>
      </p:sp>
      <p:sp>
        <p:nvSpPr>
          <p:cNvPr id="4" name="Ellipse 3"/>
          <p:cNvSpPr/>
          <p:nvPr/>
        </p:nvSpPr>
        <p:spPr>
          <a:xfrm>
            <a:off x="0" y="0"/>
            <a:ext cx="936104" cy="9361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75856" y="2852936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139952" y="2924944"/>
            <a:ext cx="484632" cy="97840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>
            <a:hlinkClick r:id="" action="ppaction://noaction">
              <a:snd r:embed="rId3" name="bomb.wav"/>
            </a:hlinkClick>
          </p:cNvPr>
          <p:cNvSpPr/>
          <p:nvPr/>
        </p:nvSpPr>
        <p:spPr>
          <a:xfrm>
            <a:off x="4932040" y="3140968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172</Words>
  <Application>Microsoft Office PowerPoint</Application>
  <PresentationFormat>Affichage à l'écran (4:3)</PresentationFormat>
  <Paragraphs>1074</Paragraphs>
  <Slides>134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134</vt:i4>
      </vt:variant>
    </vt:vector>
  </HeadingPairs>
  <TitlesOfParts>
    <vt:vector size="135" baseType="lpstr">
      <vt:lpstr>Thème Office</vt:lpstr>
      <vt:lpstr>Attention divisée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Diapositive 64</vt:lpstr>
      <vt:lpstr>Diapositive 65</vt:lpstr>
      <vt:lpstr>Diapositive 66</vt:lpstr>
      <vt:lpstr>Diapositive 67</vt:lpstr>
      <vt:lpstr>Diapositive 68</vt:lpstr>
      <vt:lpstr>Diapositive 69</vt:lpstr>
      <vt:lpstr>Diapositive 70</vt:lpstr>
      <vt:lpstr>Diapositive 71</vt:lpstr>
      <vt:lpstr>Diapositive 72</vt:lpstr>
      <vt:lpstr>Diapositive 73</vt:lpstr>
      <vt:lpstr>Diapositive 74</vt:lpstr>
      <vt:lpstr>Diapositive 75</vt:lpstr>
      <vt:lpstr>Diapositive 76</vt:lpstr>
      <vt:lpstr>Diapositive 77</vt:lpstr>
      <vt:lpstr>Diapositive 78</vt:lpstr>
      <vt:lpstr>Diapositive 79</vt:lpstr>
      <vt:lpstr>Diapositive 80</vt:lpstr>
      <vt:lpstr>Diapositive 81</vt:lpstr>
      <vt:lpstr>Diapositive 82</vt:lpstr>
      <vt:lpstr>Diapositive 83</vt:lpstr>
      <vt:lpstr>Diapositive 84</vt:lpstr>
      <vt:lpstr>Diapositive 85</vt:lpstr>
      <vt:lpstr>Diapositive 86</vt:lpstr>
      <vt:lpstr>Diapositive 87</vt:lpstr>
      <vt:lpstr>Diapositive 88</vt:lpstr>
      <vt:lpstr>Diapositive 89</vt:lpstr>
      <vt:lpstr>Diapositive 90</vt:lpstr>
      <vt:lpstr>Diapositive 91</vt:lpstr>
      <vt:lpstr>Diapositive 92</vt:lpstr>
      <vt:lpstr>Diapositive 93</vt:lpstr>
      <vt:lpstr>Diapositive 94</vt:lpstr>
      <vt:lpstr>Diapositive 95</vt:lpstr>
      <vt:lpstr>Diapositive 96</vt:lpstr>
      <vt:lpstr>Diapositive 97</vt:lpstr>
      <vt:lpstr>Diapositive 98</vt:lpstr>
      <vt:lpstr>Diapositive 99</vt:lpstr>
      <vt:lpstr>Diapositive 100</vt:lpstr>
      <vt:lpstr>Diapositive 101</vt:lpstr>
      <vt:lpstr>Diapositive 102</vt:lpstr>
      <vt:lpstr>Diapositive 103</vt:lpstr>
      <vt:lpstr>Diapositive 104</vt:lpstr>
      <vt:lpstr>Diapositive 105</vt:lpstr>
      <vt:lpstr>Diapositive 106</vt:lpstr>
      <vt:lpstr>Diapositive 107</vt:lpstr>
      <vt:lpstr>Diapositive 108</vt:lpstr>
      <vt:lpstr>Diapositive 109</vt:lpstr>
      <vt:lpstr>Diapositive 110</vt:lpstr>
      <vt:lpstr>Diapositive 111</vt:lpstr>
      <vt:lpstr>Diapositive 112</vt:lpstr>
      <vt:lpstr>Diapositive 113</vt:lpstr>
      <vt:lpstr>Diapositive 114</vt:lpstr>
      <vt:lpstr>Diapositive 115</vt:lpstr>
      <vt:lpstr>Diapositive 116</vt:lpstr>
      <vt:lpstr>Diapositive 117</vt:lpstr>
      <vt:lpstr>Diapositive 118</vt:lpstr>
      <vt:lpstr>Diapositive 119</vt:lpstr>
      <vt:lpstr>Diapositive 120</vt:lpstr>
      <vt:lpstr>Diapositive 121</vt:lpstr>
      <vt:lpstr>Diapositive 122</vt:lpstr>
      <vt:lpstr>Diapositive 123</vt:lpstr>
      <vt:lpstr>Diapositive 124</vt:lpstr>
      <vt:lpstr>Diapositive 125</vt:lpstr>
      <vt:lpstr>Diapositive 126</vt:lpstr>
      <vt:lpstr>Diapositive 127</vt:lpstr>
      <vt:lpstr>Diapositive 128</vt:lpstr>
      <vt:lpstr>Diapositive 129</vt:lpstr>
      <vt:lpstr>Diapositive 130</vt:lpstr>
      <vt:lpstr>Diapositive 131</vt:lpstr>
      <vt:lpstr>Diapositive 132</vt:lpstr>
      <vt:lpstr>Diapositive 133</vt:lpstr>
      <vt:lpstr>Diapositive 134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Magali</dc:creator>
  <cp:lastModifiedBy>Magali</cp:lastModifiedBy>
  <cp:revision>18</cp:revision>
  <dcterms:created xsi:type="dcterms:W3CDTF">2014-01-02T12:09:39Z</dcterms:created>
  <dcterms:modified xsi:type="dcterms:W3CDTF">2014-01-03T11:20:14Z</dcterms:modified>
</cp:coreProperties>
</file>