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6" r:id="rId4"/>
    <p:sldId id="265" r:id="rId5"/>
    <p:sldId id="282" r:id="rId6"/>
    <p:sldId id="264" r:id="rId7"/>
    <p:sldId id="259" r:id="rId8"/>
    <p:sldId id="268" r:id="rId9"/>
    <p:sldId id="269" r:id="rId10"/>
    <p:sldId id="281" r:id="rId11"/>
    <p:sldId id="267" r:id="rId12"/>
    <p:sldId id="25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61" r:id="rId24"/>
    <p:sldId id="339" r:id="rId25"/>
    <p:sldId id="344" r:id="rId26"/>
    <p:sldId id="347" r:id="rId27"/>
    <p:sldId id="346" r:id="rId28"/>
    <p:sldId id="341" r:id="rId29"/>
    <p:sldId id="342" r:id="rId30"/>
    <p:sldId id="343" r:id="rId31"/>
    <p:sldId id="340" r:id="rId32"/>
    <p:sldId id="345" r:id="rId33"/>
    <p:sldId id="348" r:id="rId34"/>
    <p:sldId id="362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363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64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65" r:id="rId68"/>
    <p:sldId id="317" r:id="rId69"/>
    <p:sldId id="318" r:id="rId70"/>
    <p:sldId id="319" r:id="rId71"/>
    <p:sldId id="320" r:id="rId72"/>
    <p:sldId id="321" r:id="rId73"/>
    <p:sldId id="324" r:id="rId74"/>
    <p:sldId id="323" r:id="rId75"/>
    <p:sldId id="322" r:id="rId76"/>
    <p:sldId id="325" r:id="rId77"/>
    <p:sldId id="326" r:id="rId78"/>
    <p:sldId id="366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67" r:id="rId90"/>
    <p:sldId id="350" r:id="rId91"/>
    <p:sldId id="351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  <p:sldId id="368" r:id="rId10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7AA6-21F0-44BD-879C-7BE2584D2CBE}" type="datetimeFigureOut">
              <a:rPr lang="fr-FR" smtClean="0"/>
              <a:pPr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75915-F4FA-47D8-95A5-A1D934C38C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3" Type="http://schemas.openxmlformats.org/officeDocument/2006/relationships/image" Target="../media/image2.gif"/><Relationship Id="rId7" Type="http://schemas.openxmlformats.org/officeDocument/2006/relationships/slide" Target="slide5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46.xml"/><Relationship Id="rId5" Type="http://schemas.openxmlformats.org/officeDocument/2006/relationships/slide" Target="slide35.xml"/><Relationship Id="rId10" Type="http://schemas.openxmlformats.org/officeDocument/2006/relationships/slide" Target="slide90.xml"/><Relationship Id="rId4" Type="http://schemas.openxmlformats.org/officeDocument/2006/relationships/slide" Target="slide13.xml"/><Relationship Id="rId9" Type="http://schemas.openxmlformats.org/officeDocument/2006/relationships/slide" Target="slide7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899592" y="2708920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pi-</a:t>
            </a:r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bo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-dé-</a:t>
            </a:r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qu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Image 6" descr="computing64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692696"/>
            <a:ext cx="2063597" cy="1549736"/>
          </a:xfrm>
          <a:prstGeom prst="ellipse">
            <a:avLst/>
          </a:prstGeom>
          <a:ln w="63500" cap="rnd">
            <a:solidFill>
              <a:schemeClr val="accent4">
                <a:lumMod val="50000"/>
              </a:schemeClr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Rectangle à coins arrondis 17"/>
          <p:cNvSpPr/>
          <p:nvPr/>
        </p:nvSpPr>
        <p:spPr>
          <a:xfrm>
            <a:off x="6228184" y="2708920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an-on-</a:t>
            </a:r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ei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563888" y="2708920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mi-nu..</a:t>
            </a:r>
            <a:endParaRPr lang="fr-FR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899592" y="4005064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 3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pra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bir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-dur..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228184" y="4005064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 3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til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vro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-cil..</a:t>
            </a:r>
          </a:p>
          <a:p>
            <a:pPr algn="ctr"/>
            <a:endParaRPr lang="fr-FR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899592" y="5301208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4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bido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pabu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3563888" y="4005064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3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ain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-ion-</a:t>
            </a:r>
            <a:r>
              <a:rPr lang="fr-FR" sz="2800" b="1" dirty="0" err="1" smtClean="0">
                <a:solidFill>
                  <a:schemeClr val="accent4">
                    <a:lumMod val="50000"/>
                  </a:schemeClr>
                </a:solidFill>
              </a:rPr>
              <a:t>nei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3563888" y="5301208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4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manu-</a:t>
            </a:r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nimé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228184" y="5301208"/>
            <a:ext cx="216024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4 </a:t>
            </a:r>
            <a:r>
              <a:rPr lang="fr-FR" sz="1200" b="1" dirty="0" smtClean="0">
                <a:solidFill>
                  <a:schemeClr val="accent4">
                    <a:lumMod val="50000"/>
                  </a:schemeClr>
                </a:solidFill>
              </a:rPr>
              <a:t>lettres</a:t>
            </a:r>
          </a:p>
          <a:p>
            <a:pPr algn="ctr"/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rusa-</a:t>
            </a:r>
            <a:r>
              <a:rPr lang="fr-FR" sz="2700" b="1" dirty="0" err="1" smtClean="0">
                <a:solidFill>
                  <a:schemeClr val="accent4">
                    <a:lumMod val="50000"/>
                  </a:schemeClr>
                </a:solidFill>
              </a:rPr>
              <a:t>jivo</a:t>
            </a:r>
            <a:r>
              <a:rPr lang="fr-FR" sz="2700" b="1" dirty="0" smtClean="0">
                <a:solidFill>
                  <a:schemeClr val="accent4">
                    <a:lumMod val="50000"/>
                  </a:schemeClr>
                </a:solidFill>
              </a:rPr>
              <a:t>..</a:t>
            </a:r>
            <a:endParaRPr lang="fr-FR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86275" y="764704"/>
            <a:ext cx="1807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Lecture</a:t>
            </a:r>
            <a:endParaRPr lang="fr-FR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83968" y="116632"/>
            <a:ext cx="5441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et</a:t>
            </a:r>
            <a:endParaRPr lang="fr-FR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94787" y="548680"/>
            <a:ext cx="27686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orientation </a:t>
            </a:r>
          </a:p>
          <a:p>
            <a:pPr algn="ctr"/>
            <a:r>
              <a:rPr lang="fr-FR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spatiale</a:t>
            </a:r>
            <a:endParaRPr lang="fr-FR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33" name="Image 32" descr="textx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3880" y="6414115"/>
            <a:ext cx="1080120" cy="443885"/>
          </a:xfrm>
          <a:prstGeom prst="rect">
            <a:avLst/>
          </a:prstGeom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>
            <a:hlinkClick r:id="" action="ppaction://hlinkshowjump?jump=nextslide"/>
          </p:cNvPr>
          <p:cNvSpPr/>
          <p:nvPr/>
        </p:nvSpPr>
        <p:spPr>
          <a:xfrm>
            <a:off x="899592" y="2636912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>
            <a:hlinkClick r:id="rId4" action="ppaction://hlinksldjump"/>
          </p:cNvPr>
          <p:cNvSpPr/>
          <p:nvPr/>
        </p:nvSpPr>
        <p:spPr>
          <a:xfrm>
            <a:off x="3491880" y="2708920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>
            <a:hlinkClick r:id="rId4" action="ppaction://hlinksldjump"/>
          </p:cNvPr>
          <p:cNvSpPr/>
          <p:nvPr/>
        </p:nvSpPr>
        <p:spPr>
          <a:xfrm>
            <a:off x="6156176" y="2708920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>
            <a:hlinkClick r:id="rId5" action="ppaction://hlinksldjump"/>
          </p:cNvPr>
          <p:cNvSpPr/>
          <p:nvPr/>
        </p:nvSpPr>
        <p:spPr>
          <a:xfrm>
            <a:off x="899592" y="3861048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>
            <a:hlinkClick r:id="rId6" action="ppaction://hlinksldjump"/>
          </p:cNvPr>
          <p:cNvSpPr/>
          <p:nvPr/>
        </p:nvSpPr>
        <p:spPr>
          <a:xfrm>
            <a:off x="3491880" y="3933056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>
            <a:hlinkClick r:id="rId7" action="ppaction://hlinksldjump"/>
          </p:cNvPr>
          <p:cNvSpPr/>
          <p:nvPr/>
        </p:nvSpPr>
        <p:spPr>
          <a:xfrm>
            <a:off x="6228184" y="3933056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>
            <a:hlinkClick r:id="rId8" action="ppaction://hlinksldjump"/>
          </p:cNvPr>
          <p:cNvSpPr/>
          <p:nvPr/>
        </p:nvSpPr>
        <p:spPr>
          <a:xfrm>
            <a:off x="3635896" y="5229200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>
            <a:hlinkClick r:id="rId9" action="ppaction://hlinksldjump"/>
          </p:cNvPr>
          <p:cNvSpPr/>
          <p:nvPr/>
        </p:nvSpPr>
        <p:spPr>
          <a:xfrm>
            <a:off x="899592" y="5301208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>
            <a:hlinkClick r:id="rId10" action="ppaction://hlinksldjump"/>
          </p:cNvPr>
          <p:cNvSpPr/>
          <p:nvPr/>
        </p:nvSpPr>
        <p:spPr>
          <a:xfrm>
            <a:off x="6156176" y="5301208"/>
            <a:ext cx="216024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764704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6997" y="8367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qo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7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6997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68685" y="2420888"/>
            <a:ext cx="1507144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oq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827584" y="-449188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732240" y="465313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9" name="Image 8" descr="ea98d84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375" y="2000250"/>
            <a:ext cx="23812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ab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7" y="8367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ad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95935" y="2420888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55576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37143d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0881" y="764704"/>
            <a:ext cx="18485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6997" y="8367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7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7835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68685" y="2420888"/>
            <a:ext cx="1507144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no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971600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1560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719" y="764704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7116" y="836712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7116" y="4437112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em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7196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18804" y="2420888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83568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2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7079" y="836712"/>
            <a:ext cx="18469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6476" y="4437112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7078" y="4437112"/>
            <a:ext cx="18469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98767" y="2420888"/>
            <a:ext cx="1846980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mu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07504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719" y="764704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7836" y="8367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én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16170" y="4437112"/>
            <a:ext cx="12287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7196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9523" y="2420888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83568" y="-459127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755576" y="44371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2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529" y="836712"/>
            <a:ext cx="17940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6476" y="4437112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3527" y="4437112"/>
            <a:ext cx="17940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98767" y="2420888"/>
            <a:ext cx="1846980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ma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1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444208" y="112474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6533" y="8367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7079" y="4437112"/>
            <a:ext cx="18469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um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715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9485" y="2420888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83568" y="-459127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755576" y="44371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1137" y="764704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5552" y="836712"/>
            <a:ext cx="17700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ym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5173" y="4437112"/>
            <a:ext cx="14895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5812" y="4437112"/>
            <a:ext cx="14895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77501" y="2420888"/>
            <a:ext cx="1489511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im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1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252536" y="0"/>
            <a:ext cx="939653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42930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1136" y="764704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7799" y="836712"/>
            <a:ext cx="15055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893" y="44371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6533" y="44371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148222" y="2420888"/>
            <a:ext cx="1148070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bi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971600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6533" y="8367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6533" y="44371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5173" y="4437112"/>
            <a:ext cx="14895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48220" y="2420888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83568" y="-459127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588224" y="7647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2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7799" y="8367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7195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7077" y="4437112"/>
            <a:ext cx="18469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69486" y="2420888"/>
            <a:ext cx="1505541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nu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1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07504" y="188640"/>
            <a:ext cx="939653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105273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6277" y="836712"/>
            <a:ext cx="18485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om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7116" y="4437112"/>
            <a:ext cx="18069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637" y="4437112"/>
            <a:ext cx="18485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97964" y="2420888"/>
            <a:ext cx="18485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83568" y="-459127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92088" y="44644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0z6vs7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268760"/>
            <a:ext cx="4429844" cy="3100891"/>
          </a:xfrm>
          <a:prstGeom prst="rect">
            <a:avLst/>
          </a:prstGeom>
        </p:spPr>
      </p:pic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0" y="26064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7585" y="764704"/>
            <a:ext cx="109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2983" y="836712"/>
            <a:ext cx="109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893" y="44371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6571" y="4437112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174671" y="2420888"/>
            <a:ext cx="109517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ai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80528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83568" y="7647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2438" y="764704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7835" y="8367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7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5931" y="4437112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9523" y="2420888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251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444208" y="62068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0334" y="764704"/>
            <a:ext cx="11496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5732" y="836712"/>
            <a:ext cx="11496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6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6571" y="4437112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147420" y="2420888"/>
            <a:ext cx="1149674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80528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62068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3657" y="764704"/>
            <a:ext cx="12230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et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6570" y="836712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82795" y="4437112"/>
            <a:ext cx="12955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es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1717" y="4437112"/>
            <a:ext cx="12164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10742" y="2420888"/>
            <a:ext cx="12230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et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1560" y="6926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1136" y="764704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5814" y="836712"/>
            <a:ext cx="14895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893" y="4437112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2983" y="4437112"/>
            <a:ext cx="109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148222" y="2420888"/>
            <a:ext cx="1148071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971600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99" y="764704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6996" y="8367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7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092" y="4437112"/>
            <a:ext cx="11496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8684" y="2420888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1560" y="98072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ub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7798" y="8367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779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up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7159" y="4437112"/>
            <a:ext cx="15055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9486" y="2420888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08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7585" y="764704"/>
            <a:ext cx="109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8367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6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95936" y="2420888"/>
            <a:ext cx="145264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au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18864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372200" y="45091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1173" y="764704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7835" y="8367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6570" y="4437112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092" y="4437112"/>
            <a:ext cx="11496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68258" y="2420888"/>
            <a:ext cx="1107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395536" y="18864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45091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7585" y="764704"/>
            <a:ext cx="109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8367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7836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95936" y="2420888"/>
            <a:ext cx="145264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an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971600" y="42930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1136" y="764704"/>
            <a:ext cx="1148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5731" y="836712"/>
            <a:ext cx="11496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6996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7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8684" y="2420888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07504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827584" y="44371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566124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6" name="Image 5" descr="908b31f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7" y="2257425"/>
            <a:ext cx="2143125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0043" y="764704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5439" y="836712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qar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327" y="4437112"/>
            <a:ext cx="18632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pra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5438" y="4437112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77127" y="2420888"/>
            <a:ext cx="1890261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par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16216" y="422108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0292" y="764704"/>
            <a:ext cx="19297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bro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65689" y="836712"/>
            <a:ext cx="19297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dro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5951" y="4437112"/>
            <a:ext cx="1889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bre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548" y="4437112"/>
            <a:ext cx="19447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bor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57377" y="2420888"/>
            <a:ext cx="19297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bro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11560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9371" y="764704"/>
            <a:ext cx="18716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dry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7723" y="8367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dri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7083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bri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7722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dir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29411" y="2420888"/>
            <a:ext cx="158569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dri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7647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3591" y="764704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8988" y="8367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7617" y="4437112"/>
            <a:ext cx="21259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348" y="44371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50676" y="2420888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pru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9939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755576" y="45091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3571" y="764704"/>
            <a:ext cx="18632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rap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65690" y="836712"/>
            <a:ext cx="19297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roq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328" y="4437112"/>
            <a:ext cx="18632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raq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2939" y="4437112"/>
            <a:ext cx="18752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arq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90656" y="2420888"/>
            <a:ext cx="186320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raq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79512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755576" y="45091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764704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6997" y="8367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357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6996" y="4437112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od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68685" y="2420888"/>
            <a:ext cx="1507144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do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11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3591" y="764704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8988" y="8367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8988" y="44371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348" y="44371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50676" y="2420888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bur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629208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3563888" y="-13509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0042" y="764704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aqr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8967" y="836712"/>
            <a:ext cx="18632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pra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799" y="4437112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arp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5438" y="4437112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apr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77127" y="2420888"/>
            <a:ext cx="1890261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/>
                </a:solidFill>
              </a:rPr>
              <a:t>apr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88224" y="42930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3591" y="764704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8988" y="8367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0516" y="4437112"/>
            <a:ext cx="20201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duc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348" y="4437112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50676" y="2420888"/>
            <a:ext cx="19431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dur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251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11560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2327" y="764704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rbi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7723" y="8367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bri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7083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rib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7722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rid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29412" y="2420888"/>
            <a:ext cx="1585690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rib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79512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899592" y="44371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0042" y="764704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aqr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5439" y="836712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arp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2940" y="4437112"/>
            <a:ext cx="18752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arq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328" y="4437112"/>
            <a:ext cx="18632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raq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84628" y="2420888"/>
            <a:ext cx="18752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arq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32240" y="44371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6" name="Image 5" descr="b0183f1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87" y="2319337"/>
            <a:ext cx="3857625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0957" y="764704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6354" y="8367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nei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712" y="4437112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ien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2764" y="4437112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ian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38041" y="2420888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ien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80528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3651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366" y="764704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2764" y="836712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ian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2765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nai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125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38040" y="2420888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179512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0" y="836712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0119" y="764704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5516" y="8367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154" y="4437112"/>
            <a:ext cx="21515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oim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5515" y="44371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17204" y="2420888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oin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56176" y="908720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0955" y="764704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5634" y="836712"/>
            <a:ext cx="21098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eim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5945" y="4437112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714" y="44371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38040" y="2420888"/>
            <a:ext cx="1768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-10852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580112" y="4365104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7797" y="8367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uq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779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715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9485" y="2420888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qu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39552" y="62068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1560" y="-506794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551712" y="-1350912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9399" y="764704"/>
            <a:ext cx="21515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iom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5515" y="8367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4874" y="44371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5514" y="4437112"/>
            <a:ext cx="18101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17203" y="2420888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ion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251520" y="472514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368" y="764704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nai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5633" y="836712"/>
            <a:ext cx="21098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6354" y="44371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714" y="44371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38042" y="2420888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nei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688632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369" y="764704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2765" y="836712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ian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125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2765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44453" y="2420888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ian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652120" y="836712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0235" y="764704"/>
            <a:ext cx="21098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ime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6353" y="8367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nei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5514" y="4437112"/>
            <a:ext cx="18101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714" y="4437112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38042" y="2420888"/>
            <a:ext cx="1768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323528" y="429309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0120" y="764704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5515" y="836712"/>
            <a:ext cx="18101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ino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4875" y="44371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noi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4794" y="4437112"/>
            <a:ext cx="21515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omi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17203" y="2420888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/>
                </a:solidFill>
              </a:rPr>
              <a:t>oni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107504" y="40466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366" y="764704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ian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2765" y="8367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nai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2045" y="4437112"/>
            <a:ext cx="20970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mai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125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844454" y="2420888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119664" y="764704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6" name="Image 5" descr="c7930a8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90862" y="1628775"/>
            <a:ext cx="2962275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6604" y="764704"/>
            <a:ext cx="17371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car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1904" y="836712"/>
            <a:ext cx="17173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cra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455" y="4437112"/>
            <a:ext cx="17269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arc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4138" y="4437112"/>
            <a:ext cx="17928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cor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53688" y="2420888"/>
            <a:ext cx="17371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car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7647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9345" y="764704"/>
            <a:ext cx="13516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tir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2069" y="836712"/>
            <a:ext cx="12170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lit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22069" y="4437112"/>
            <a:ext cx="12170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til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1430" y="4437112"/>
            <a:ext cx="12170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tli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13757" y="2420888"/>
            <a:ext cx="12170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til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-108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580112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2066" y="764704"/>
            <a:ext cx="18662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gru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4425" y="836712"/>
            <a:ext cx="18122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gre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821" y="4437112"/>
            <a:ext cx="18662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gur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1925" y="4437112"/>
            <a:ext cx="17972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cru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89150" y="2420888"/>
            <a:ext cx="18662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gru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251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980728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8851" y="764704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8367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715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aq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95936" y="2420888"/>
            <a:ext cx="1452642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ap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-9939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827584" y="90872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3928" y="764704"/>
            <a:ext cx="16024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cal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64174" y="836712"/>
            <a:ext cx="1532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lar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5294" y="4437112"/>
            <a:ext cx="16097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lac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8613" y="4437112"/>
            <a:ext cx="16626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luc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17389" y="2420888"/>
            <a:ext cx="16097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lac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395536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084168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370" y="764704"/>
            <a:ext cx="17556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lab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5515" y="836712"/>
            <a:ext cx="1810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bol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124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bla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2766" y="4437112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44453" y="2420888"/>
            <a:ext cx="17556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bla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3651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7180" y="764704"/>
            <a:ext cx="1955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spe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2577" y="836712"/>
            <a:ext cx="1955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esp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9028" y="4437112"/>
            <a:ext cx="19030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erp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939" y="4437112"/>
            <a:ext cx="1955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esq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44265" y="2420888"/>
            <a:ext cx="1955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esp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868144" y="764704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2329" y="764704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sal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10474" y="836712"/>
            <a:ext cx="16401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sol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7084" y="4437112"/>
            <a:ext cx="15856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las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7724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sla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29413" y="2420888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sal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08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251520" y="7647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7770" y="764704"/>
            <a:ext cx="1854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vor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4963" y="836712"/>
            <a:ext cx="18512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vro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6759" y="4437112"/>
            <a:ext cx="18476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rov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4587" y="4437112"/>
            <a:ext cx="18106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vre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96652" y="2420888"/>
            <a:ext cx="18512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vro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724128" y="69269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2593" y="764704"/>
            <a:ext cx="1305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cil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7988" y="836712"/>
            <a:ext cx="1305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lic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0824" y="4437112"/>
            <a:ext cx="16582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col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7988" y="4437112"/>
            <a:ext cx="1305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cli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069676" y="2420888"/>
            <a:ext cx="1305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smtClean="0">
                <a:ln w="50800"/>
                <a:solidFill>
                  <a:schemeClr val="bg1"/>
                </a:solidFill>
              </a:rPr>
              <a:t>cil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7647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9345" y="764704"/>
            <a:ext cx="13516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tir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4742" y="836712"/>
            <a:ext cx="13516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2709" y="4437112"/>
            <a:ext cx="16957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7084" y="4437112"/>
            <a:ext cx="1585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dri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046431" y="2420888"/>
            <a:ext cx="13516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tri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251520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796136" y="69269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988840"/>
            <a:ext cx="2847910" cy="2425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96" y="764704"/>
            <a:ext cx="3114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manu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73092" y="836712"/>
            <a:ext cx="31149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muna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51" y="4437112"/>
            <a:ext cx="3114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namu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3092" y="4437112"/>
            <a:ext cx="31149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numa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64780" y="2420888"/>
            <a:ext cx="3114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manu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251520" y="476672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177" y="764704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moni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4575" y="836712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4575" y="4437112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187" y="4437112"/>
            <a:ext cx="27574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mina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16263" y="2420888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mino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179512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868144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764704"/>
            <a:ext cx="1507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8367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4437112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95936" y="2420888"/>
            <a:ext cx="1452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4581128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34" y="764704"/>
            <a:ext cx="30748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namé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3130" y="836712"/>
            <a:ext cx="30748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ména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51" y="4437112"/>
            <a:ext cx="3114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néma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3129" y="4437112"/>
            <a:ext cx="30748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mané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84818" y="2420888"/>
            <a:ext cx="30748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néma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293096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6429" y="764704"/>
            <a:ext cx="27574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mani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1828" y="836712"/>
            <a:ext cx="27574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amin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1419" y="4437112"/>
            <a:ext cx="27574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iman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907" y="4437112"/>
            <a:ext cx="24160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anin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43514" y="2420888"/>
            <a:ext cx="27574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amin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119664" y="105273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247" y="764704"/>
            <a:ext cx="31678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muno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6561" y="836712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51" y="4437112"/>
            <a:ext cx="3114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namo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5841" y="4437112"/>
            <a:ext cx="31694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numo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08249" y="2420888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nuno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975648" y="836712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442" y="764704"/>
            <a:ext cx="31694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muno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6560" y="836712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nonu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010" y="4437112"/>
            <a:ext cx="27751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nona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202" y="4437112"/>
            <a:ext cx="31694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monu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37530" y="2420888"/>
            <a:ext cx="31694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monu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395536" y="4437112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262" y="764704"/>
            <a:ext cx="31518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mumi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6097" y="8367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736" y="4437112"/>
            <a:ext cx="2810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numi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3092" y="4437112"/>
            <a:ext cx="31149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numa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17065" y="2420888"/>
            <a:ext cx="2810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numi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653136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480" y="764704"/>
            <a:ext cx="31293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émon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5158" y="836712"/>
            <a:ext cx="34708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émom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6598" y="4437112"/>
            <a:ext cx="27879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néno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59" y="4437112"/>
            <a:ext cx="27879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énon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57566" y="2420888"/>
            <a:ext cx="31293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émon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0" y="980728"/>
            <a:ext cx="3203848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0020" y="764704"/>
            <a:ext cx="27703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miné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6135" y="836712"/>
            <a:ext cx="24288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niné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775" y="4437112"/>
            <a:ext cx="27703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méni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415" y="4437112"/>
            <a:ext cx="27703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mine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37103" y="2420888"/>
            <a:ext cx="27703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smtClean="0">
                <a:ln w="50800"/>
                <a:solidFill>
                  <a:schemeClr val="bg1"/>
                </a:solidFill>
              </a:rPr>
              <a:t>miné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323528" y="692696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177" y="764704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moni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4575" y="836712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3856" y="4437112"/>
            <a:ext cx="31534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momi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936" y="4437112"/>
            <a:ext cx="28119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mino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16264" y="2420888"/>
            <a:ext cx="28119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moni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23528" y="105273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upe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2835945" cy="3287529"/>
          </a:xfrm>
          <a:prstGeom prst="rect">
            <a:avLst/>
          </a:prstGeom>
        </p:spPr>
      </p:pic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418" y="764704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pabu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3811" y="8367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puda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172" y="44371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padu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813" y="44371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bapu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35502" y="2420888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pabu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80528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76672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2439" y="764704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7836" y="8367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7196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7836" y="4437112"/>
            <a:ext cx="1465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éd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89524" y="2420888"/>
            <a:ext cx="1465466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dé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1" name="Rectangle 10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827584" y="-4491880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732240" y="692696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0698" y="764704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pubi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6097" y="8367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qibu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6096" y="44371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qudi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457" y="44371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qubi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87784" y="2420888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qubi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9939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940152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251520" y="4653136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7617" y="764704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dabo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3012" y="836712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bado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371" y="4437112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pado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010" y="4437112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babo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34700" y="2420888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bado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975648" y="692696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0700" y="764704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budi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6135" y="836712"/>
            <a:ext cx="24288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bidé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5689" y="44371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bidu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458" y="44371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bibu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87784" y="2420888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bidu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868144" y="45091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418" y="764704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papu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3814" y="8367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baqu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172" y="44371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paqu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814" y="4437112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qaqu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35501" y="2420888"/>
            <a:ext cx="277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paqu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323528" y="43651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7614" y="764704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bapo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3011" y="836712"/>
            <a:ext cx="27751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dopa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012" y="4437112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dapo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373" y="4437112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daqo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34699" y="2420888"/>
            <a:ext cx="27751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dapo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9939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688632" y="4409728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005" y="764704"/>
            <a:ext cx="2786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pudé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7401" y="836712"/>
            <a:ext cx="2786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bubé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59" y="4437112"/>
            <a:ext cx="2786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pubé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6097" y="4437112"/>
            <a:ext cx="2468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pubi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29089" y="2420888"/>
            <a:ext cx="2786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pubé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4221088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149" y="764704"/>
            <a:ext cx="24160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dida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2546" y="836712"/>
            <a:ext cx="24160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bida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6135" y="4437112"/>
            <a:ext cx="24288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dibe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908" y="4437112"/>
            <a:ext cx="24160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diba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14235" y="2420888"/>
            <a:ext cx="24160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diba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179512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251520" y="4437112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1167" y="764704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dudo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6562" y="836712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budo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921" y="4437112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dupo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6562" y="4437112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dubo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08250" y="2420888"/>
            <a:ext cx="2828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/>
                </a:solidFill>
              </a:rPr>
              <a:t>dubo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323528" y="-9939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975648" y="4509120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51" y="764704"/>
            <a:ext cx="27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qabé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3849" y="836712"/>
            <a:ext cx="27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padé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3850" y="4437112"/>
            <a:ext cx="27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pabe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210" y="4437112"/>
            <a:ext cx="27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pabé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55538" y="2420888"/>
            <a:ext cx="27334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pabé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18864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67544" y="465313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64efade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5650" y="2605087"/>
            <a:ext cx="2552700" cy="1647825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indroite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714375" cy="333375"/>
          </a:xfrm>
          <a:prstGeom prst="rect">
            <a:avLst/>
          </a:prstGeom>
        </p:spPr>
      </p:pic>
      <p:pic>
        <p:nvPicPr>
          <p:cNvPr id="3" name="Image 2" descr="Maingauch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093296"/>
            <a:ext cx="714375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2401" y="764704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ud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7797" y="8367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779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ub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7158" y="4437112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69485" y="2420888"/>
            <a:ext cx="15055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ub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11560" y="-506794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6660232" y="436510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7517" y="764704"/>
            <a:ext cx="23353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favé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7547" y="836712"/>
            <a:ext cx="24060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fuva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527" y="4437112"/>
            <a:ext cx="23868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favu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0851" y="4437112"/>
            <a:ext cx="23994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vafu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28857" y="2420888"/>
            <a:ext cx="23868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favu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107504" y="4581128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3448" y="764704"/>
            <a:ext cx="25234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tima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74874" y="836712"/>
            <a:ext cx="25113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5592" y="4437112"/>
            <a:ext cx="21699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697" y="4437112"/>
            <a:ext cx="28704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tamo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6561" y="2420888"/>
            <a:ext cx="25113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tami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107504" y="26064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796136" y="908720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0341" y="764704"/>
            <a:ext cx="25296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gacu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5737" y="836712"/>
            <a:ext cx="25296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cuga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308" y="4437112"/>
            <a:ext cx="25252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gaco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8843" y="4437112"/>
            <a:ext cx="25434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cagu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457426" y="2420888"/>
            <a:ext cx="25296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gacu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251520" y="764704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4783" y="764704"/>
            <a:ext cx="2380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saru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0181" y="836712"/>
            <a:ext cx="23807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rusa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7275" y="4437112"/>
            <a:ext cx="23657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arsu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132" y="4437112"/>
            <a:ext cx="26035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sanu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31867" y="2420888"/>
            <a:ext cx="2380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saru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251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467544" y="980728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4094" y="764704"/>
            <a:ext cx="20421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jovi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3204" y="836712"/>
            <a:ext cx="18347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jifo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760" y="4437112"/>
            <a:ext cx="20343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voji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3401" y="4437112"/>
            <a:ext cx="20343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jivo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705088" y="2420888"/>
            <a:ext cx="20343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/>
                </a:solidFill>
                <a:effectLst/>
              </a:rPr>
              <a:t>jivo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975648" y="4581128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979" y="764704"/>
            <a:ext cx="2810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muni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4832" y="836712"/>
            <a:ext cx="21114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luni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4113" y="4437112"/>
            <a:ext cx="24529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lumi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194" y="4437112"/>
            <a:ext cx="2111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nilu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666520" y="2420888"/>
            <a:ext cx="21114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luni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5940152" y="69269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4785" y="764704"/>
            <a:ext cx="23807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rusa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3710" y="836712"/>
            <a:ext cx="23537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sura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163" y="4437112"/>
            <a:ext cx="23635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ruza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3710" y="4437112"/>
            <a:ext cx="23537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rasu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31869" y="2420888"/>
            <a:ext cx="23807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/>
                </a:solidFill>
                <a:effectLst/>
              </a:rPr>
              <a:t>rusa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-10852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0" y="620688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4056" y="764704"/>
            <a:ext cx="23022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bixa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5542" y="836712"/>
            <a:ext cx="23100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daxi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7506" y="4437112"/>
            <a:ext cx="22461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basi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904" y="4437112"/>
            <a:ext cx="23100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baxi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67231" y="2420888"/>
            <a:ext cx="23100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baxi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0" y="11663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11560" y="4293096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392" y="764704"/>
            <a:ext cx="25875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ache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5948" y="836712"/>
            <a:ext cx="26292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acho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307" y="4437112"/>
            <a:ext cx="26292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accent4">
                    <a:lumMod val="50000"/>
                  </a:schemeClr>
                </a:solidFill>
              </a:rPr>
              <a:t>ocha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5373216"/>
            <a:ext cx="72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ln w="50800"/>
                <a:solidFill>
                  <a:schemeClr val="bg1"/>
                </a:solidFill>
              </a:rPr>
              <a:t>?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5948" y="4437112"/>
            <a:ext cx="26292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acno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407636" y="2420888"/>
            <a:ext cx="26292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err="1" smtClean="0">
                <a:ln w="50800"/>
                <a:solidFill>
                  <a:schemeClr val="bg1"/>
                </a:solidFill>
              </a:rPr>
              <a:t>acho</a:t>
            </a:r>
            <a:endParaRPr lang="fr-FR" sz="9600" b="1" cap="none" spc="0" dirty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>
            <a:hlinkClick r:id="" action="ppaction://noaction" highlightClick="1">
              <a:snd r:embed="rId2" name="ut-oh.wav"/>
            </a:hlinkClick>
          </p:cNvPr>
          <p:cNvSpPr/>
          <p:nvPr/>
        </p:nvSpPr>
        <p:spPr>
          <a:xfrm>
            <a:off x="107504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3" name="pouic.wav"/>
            </a:hlinkClick>
          </p:cNvPr>
          <p:cNvSpPr/>
          <p:nvPr/>
        </p:nvSpPr>
        <p:spPr>
          <a:xfrm>
            <a:off x="5975648" y="908720"/>
            <a:ext cx="3168352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522" y="764704"/>
            <a:ext cx="25372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bute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54419" y="836712"/>
            <a:ext cx="25523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tude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0832" y="4437112"/>
            <a:ext cx="25394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tuba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780" y="4437112"/>
            <a:ext cx="25523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tube</a:t>
            </a:r>
            <a:endParaRPr lang="fr-FR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03848" y="1916832"/>
            <a:ext cx="3024336" cy="30243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46108" y="2420888"/>
            <a:ext cx="25523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tube</a:t>
            </a:r>
            <a:endParaRPr lang="fr-FR" sz="96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>
            <a:hlinkClick r:id="" action="ppaction://hlinkshowjump?jump=nextslide">
              <a:snd r:embed="rId2" name="pouic.wav"/>
            </a:hlinkClick>
          </p:cNvPr>
          <p:cNvSpPr/>
          <p:nvPr/>
        </p:nvSpPr>
        <p:spPr>
          <a:xfrm>
            <a:off x="6660232" y="-918864"/>
            <a:ext cx="1944216" cy="18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>
              <a:snd r:embed="rId3" name="ut-oh.wav"/>
            </a:hlinkClick>
          </p:cNvPr>
          <p:cNvSpPr/>
          <p:nvPr/>
        </p:nvSpPr>
        <p:spPr>
          <a:xfrm>
            <a:off x="107504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0" y="4581128"/>
            <a:ext cx="3024336" cy="15841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540</Words>
  <Application>Microsoft Office PowerPoint</Application>
  <PresentationFormat>Affichage à l'écran (4:3)</PresentationFormat>
  <Paragraphs>518</Paragraphs>
  <Slides>100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100</vt:i4>
      </vt:variant>
    </vt:vector>
  </HeadingPairs>
  <TitlesOfParts>
    <vt:vector size="10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  <vt:lpstr>Diapositive 88</vt:lpstr>
      <vt:lpstr>Diapositive 89</vt:lpstr>
      <vt:lpstr>Diapositive 90</vt:lpstr>
      <vt:lpstr>Diapositive 91</vt:lpstr>
      <vt:lpstr>Diapositive 92</vt:lpstr>
      <vt:lpstr>Diapositive 93</vt:lpstr>
      <vt:lpstr>Diapositive 94</vt:lpstr>
      <vt:lpstr>Diapositive 95</vt:lpstr>
      <vt:lpstr>Diapositive 96</vt:lpstr>
      <vt:lpstr>Diapositive 97</vt:lpstr>
      <vt:lpstr>Diapositive 98</vt:lpstr>
      <vt:lpstr>Diapositive 99</vt:lpstr>
      <vt:lpstr>Diapositive 100</vt:lpstr>
    </vt:vector>
  </TitlesOfParts>
  <Company>S Clavier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</dc:creator>
  <cp:lastModifiedBy>Sylvie</cp:lastModifiedBy>
  <cp:revision>35</cp:revision>
  <dcterms:created xsi:type="dcterms:W3CDTF">2013-11-08T15:53:59Z</dcterms:created>
  <dcterms:modified xsi:type="dcterms:W3CDTF">2013-11-09T14:44:40Z</dcterms:modified>
</cp:coreProperties>
</file>